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14" r:id="rId2"/>
    <p:sldId id="260" r:id="rId3"/>
    <p:sldId id="346" r:id="rId4"/>
    <p:sldId id="349" r:id="rId5"/>
    <p:sldId id="350" r:id="rId6"/>
    <p:sldId id="351" r:id="rId7"/>
    <p:sldId id="353" r:id="rId8"/>
    <p:sldId id="347" r:id="rId9"/>
    <p:sldId id="354" r:id="rId10"/>
    <p:sldId id="365" r:id="rId11"/>
    <p:sldId id="372" r:id="rId12"/>
    <p:sldId id="373" r:id="rId13"/>
    <p:sldId id="374" r:id="rId14"/>
    <p:sldId id="366" r:id="rId15"/>
    <p:sldId id="367" r:id="rId16"/>
    <p:sldId id="369" r:id="rId17"/>
    <p:sldId id="370" r:id="rId18"/>
    <p:sldId id="371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87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11CFD-044C-494B-ABD9-4004CD0EF550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7FDD6-EC66-4D78-A8B6-47BB69CFEB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30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7FDD6-EC66-4D78-A8B6-47BB69CFEB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A7FDD6-EC66-4D78-A8B6-47BB69CFEB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19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9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4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42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5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7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1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71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87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79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21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6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9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87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9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5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10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7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6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3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3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3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8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7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0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1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0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7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25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6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78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emf"/><Relationship Id="rId11" Type="http://schemas.openxmlformats.org/officeDocument/2006/relationships/audio" Target="../media/audio3.wav"/><Relationship Id="rId5" Type="http://schemas.openxmlformats.org/officeDocument/2006/relationships/image" Target="../media/image11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emf"/><Relationship Id="rId11" Type="http://schemas.openxmlformats.org/officeDocument/2006/relationships/audio" Target="../media/audio4.wav"/><Relationship Id="rId5" Type="http://schemas.openxmlformats.org/officeDocument/2006/relationships/image" Target="../media/image34.emf"/><Relationship Id="rId10" Type="http://schemas.openxmlformats.org/officeDocument/2006/relationships/audio" Target="../media/audio3.wav"/><Relationship Id="rId4" Type="http://schemas.openxmlformats.org/officeDocument/2006/relationships/image" Target="../media/image11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emf"/><Relationship Id="rId11" Type="http://schemas.openxmlformats.org/officeDocument/2006/relationships/audio" Target="../media/audio4.wav"/><Relationship Id="rId5" Type="http://schemas.openxmlformats.org/officeDocument/2006/relationships/image" Target="../media/image34.emf"/><Relationship Id="rId10" Type="http://schemas.openxmlformats.org/officeDocument/2006/relationships/audio" Target="../media/audio3.wav"/><Relationship Id="rId4" Type="http://schemas.openxmlformats.org/officeDocument/2006/relationships/image" Target="../media/image11.jp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emf"/><Relationship Id="rId11" Type="http://schemas.openxmlformats.org/officeDocument/2006/relationships/audio" Target="../media/audio4.wav"/><Relationship Id="rId5" Type="http://schemas.openxmlformats.org/officeDocument/2006/relationships/image" Target="../media/image34.emf"/><Relationship Id="rId10" Type="http://schemas.openxmlformats.org/officeDocument/2006/relationships/audio" Target="../media/audio3.wav"/><Relationship Id="rId4" Type="http://schemas.openxmlformats.org/officeDocument/2006/relationships/image" Target="../media/image11.jpg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9.gif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image" Target="../media/image11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gif"/><Relationship Id="rId10" Type="http://schemas.microsoft.com/office/2007/relationships/hdphoto" Target="../media/hdphoto3.wdp"/><Relationship Id="rId4" Type="http://schemas.openxmlformats.org/officeDocument/2006/relationships/image" Target="../media/image11.jpg"/><Relationship Id="rId9" Type="http://schemas.openxmlformats.org/officeDocument/2006/relationships/image" Target="../media/image21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1.jpg"/><Relationship Id="rId9" Type="http://schemas.openxmlformats.org/officeDocument/2006/relationships/image" Target="../media/image21.png"/><Relationship Id="rId1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jpg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.gif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9487517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0DF233-05A1-4A39-8352-0E367CE77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88" y="1928813"/>
            <a:ext cx="6253444" cy="357663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17E026B-895B-46DD-B301-9DFE562BDED1}"/>
              </a:ext>
            </a:extLst>
          </p:cNvPr>
          <p:cNvSpPr/>
          <p:nvPr/>
        </p:nvSpPr>
        <p:spPr>
          <a:xfrm>
            <a:off x="3086099" y="2952750"/>
            <a:ext cx="1457325" cy="304800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318E0-01C0-4660-B5BE-344A55A69F8E}"/>
              </a:ext>
            </a:extLst>
          </p:cNvPr>
          <p:cNvSpPr txBox="1"/>
          <p:nvPr/>
        </p:nvSpPr>
        <p:spPr>
          <a:xfrm>
            <a:off x="6962775" y="1495425"/>
            <a:ext cx="4695825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Sử dụng bảng chia (theo hướng dẫn):</a:t>
            </a:r>
          </a:p>
          <a:p>
            <a:pPr algn="just">
              <a:lnSpc>
                <a:spcPct val="150000"/>
              </a:lnSpc>
            </a:pPr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Ví dụ: Tìm kết quả của phép chia 12 : 4 = ?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Bước 1: Từ số 4 ở cột 1 theo chiều mũi tên dóng sang phải đến số 12.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Bước 2: Từ số 12 dóng theo chiều mũi tên lên hàng 1 gặp số 3.</a:t>
            </a:r>
          </a:p>
          <a:p>
            <a:pPr algn="just">
              <a:lnSpc>
                <a:spcPct val="150000"/>
              </a:lnSpc>
            </a:pPr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 có 12 : 4 = 3</a:t>
            </a:r>
          </a:p>
          <a:p>
            <a:pPr algn="just">
              <a:lnSpc>
                <a:spcPct val="150000"/>
              </a:lnSpc>
            </a:pPr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 hiện tương tự tìm kết quả của phép chia 12 : 3 = ?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BD53F333-6285-4F54-AECB-5C2090D59F75}"/>
              </a:ext>
            </a:extLst>
          </p:cNvPr>
          <p:cNvSpPr/>
          <p:nvPr/>
        </p:nvSpPr>
        <p:spPr>
          <a:xfrm rot="16200000">
            <a:off x="4176715" y="2633660"/>
            <a:ext cx="819146" cy="238125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A4E3EC-7695-4670-92FF-664853A50489}"/>
              </a:ext>
            </a:extLst>
          </p:cNvPr>
          <p:cNvSpPr/>
          <p:nvPr/>
        </p:nvSpPr>
        <p:spPr>
          <a:xfrm>
            <a:off x="5524500" y="5724525"/>
            <a:ext cx="3543300" cy="600075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12 : 3 = 4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22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9487517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0DF233-05A1-4A39-8352-0E367CE77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88" y="1928813"/>
            <a:ext cx="6253444" cy="3576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C318E0-01C0-4660-B5BE-344A55A69F8E}"/>
              </a:ext>
            </a:extLst>
          </p:cNvPr>
          <p:cNvSpPr txBox="1"/>
          <p:nvPr/>
        </p:nvSpPr>
        <p:spPr>
          <a:xfrm>
            <a:off x="6962775" y="1495425"/>
            <a:ext cx="4695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Sử dụng bảng chia để tìm kết quả các phép tính sau:</a:t>
            </a:r>
          </a:p>
          <a:p>
            <a:pPr lvl="0" algn="just"/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21 : 7       36 : 9        45 : 5</a:t>
            </a:r>
          </a:p>
          <a:p>
            <a:pPr lvl="0" algn="just"/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 : 8       24 : 6       28 : 4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2677BE-E0D4-4E3D-83A4-C5CA84898FE8}"/>
              </a:ext>
            </a:extLst>
          </p:cNvPr>
          <p:cNvGrpSpPr/>
          <p:nvPr/>
        </p:nvGrpSpPr>
        <p:grpSpPr>
          <a:xfrm>
            <a:off x="7334250" y="3181350"/>
            <a:ext cx="3396615" cy="2093595"/>
            <a:chOff x="6105298" y="975793"/>
            <a:chExt cx="4331968" cy="2291409"/>
          </a:xfrm>
        </p:grpSpPr>
        <p:pic>
          <p:nvPicPr>
            <p:cNvPr id="19" name="图片 2" descr="2">
              <a:extLst>
                <a:ext uri="{FF2B5EF4-FFF2-40B4-BE49-F238E27FC236}">
                  <a16:creationId xmlns:a16="http://schemas.microsoft.com/office/drawing/2014/main" id="{2C39119E-AC67-4062-A7E2-D77E0CFE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6256" y="975793"/>
              <a:ext cx="2450881" cy="2077554"/>
            </a:xfrm>
            <a:prstGeom prst="rect">
              <a:avLst/>
            </a:prstGeom>
          </p:spPr>
        </p:pic>
        <p:sp>
          <p:nvSpPr>
            <p:cNvPr id="20" name="Rounded Rectangle 20">
              <a:extLst>
                <a:ext uri="{FF2B5EF4-FFF2-40B4-BE49-F238E27FC236}">
                  <a16:creationId xmlns:a16="http://schemas.microsoft.com/office/drawing/2014/main" id="{8FB49A60-3487-413D-92F8-6A067A2F6118}"/>
                </a:ext>
              </a:extLst>
            </p:cNvPr>
            <p:cNvSpPr/>
            <p:nvPr/>
          </p:nvSpPr>
          <p:spPr>
            <a:xfrm>
              <a:off x="6105298" y="2497839"/>
              <a:ext cx="4331968" cy="769363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0E2FEB2-365F-4C46-AAAB-C55845EB0BA9}"/>
              </a:ext>
            </a:extLst>
          </p:cNvPr>
          <p:cNvSpPr/>
          <p:nvPr/>
        </p:nvSpPr>
        <p:spPr>
          <a:xfrm>
            <a:off x="3095626" y="4219575"/>
            <a:ext cx="1076324" cy="25717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F4B428C-04D8-4AA3-8F8F-A8037187696F}"/>
              </a:ext>
            </a:extLst>
          </p:cNvPr>
          <p:cNvSpPr/>
          <p:nvPr/>
        </p:nvSpPr>
        <p:spPr>
          <a:xfrm rot="16200000">
            <a:off x="3257552" y="3190877"/>
            <a:ext cx="1914526" cy="238120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D4CF2-8F8A-44A7-A358-1AF95F3B734C}"/>
              </a:ext>
            </a:extLst>
          </p:cNvPr>
          <p:cNvSpPr txBox="1"/>
          <p:nvPr/>
        </p:nvSpPr>
        <p:spPr>
          <a:xfrm>
            <a:off x="2181224" y="5524500"/>
            <a:ext cx="292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21 : 7 = 3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3473047C-69DB-4CA3-8D71-3E4D4C07F335}"/>
              </a:ext>
            </a:extLst>
          </p:cNvPr>
          <p:cNvSpPr/>
          <p:nvPr/>
        </p:nvSpPr>
        <p:spPr>
          <a:xfrm>
            <a:off x="3076576" y="4829175"/>
            <a:ext cx="1419224" cy="295275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A96C478D-7177-43A1-87B8-2F967AEBF841}"/>
              </a:ext>
            </a:extLst>
          </p:cNvPr>
          <p:cNvSpPr/>
          <p:nvPr/>
        </p:nvSpPr>
        <p:spPr>
          <a:xfrm rot="16200000">
            <a:off x="3319470" y="3529012"/>
            <a:ext cx="2543170" cy="209545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44E91B-954B-4078-82EC-C41DA92AC0DE}"/>
              </a:ext>
            </a:extLst>
          </p:cNvPr>
          <p:cNvSpPr txBox="1"/>
          <p:nvPr/>
        </p:nvSpPr>
        <p:spPr>
          <a:xfrm>
            <a:off x="4152899" y="5495925"/>
            <a:ext cx="292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36 : 9 = 4</a:t>
            </a: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CE275DC-DDB0-40CE-AFCA-EE4BB154B7FC}"/>
              </a:ext>
            </a:extLst>
          </p:cNvPr>
          <p:cNvSpPr/>
          <p:nvPr/>
        </p:nvSpPr>
        <p:spPr>
          <a:xfrm>
            <a:off x="3133726" y="3619500"/>
            <a:ext cx="3076573" cy="238125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E2AF2270-92F8-4D83-A21D-88A50079B25A}"/>
              </a:ext>
            </a:extLst>
          </p:cNvPr>
          <p:cNvSpPr/>
          <p:nvPr/>
        </p:nvSpPr>
        <p:spPr>
          <a:xfrm rot="16200000">
            <a:off x="5676905" y="2867024"/>
            <a:ext cx="1314444" cy="247646"/>
          </a:xfrm>
          <a:prstGeom prst="rightArrow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660AF8-749C-4926-9854-31ABAA66F2E5}"/>
              </a:ext>
            </a:extLst>
          </p:cNvPr>
          <p:cNvSpPr txBox="1"/>
          <p:nvPr/>
        </p:nvSpPr>
        <p:spPr>
          <a:xfrm>
            <a:off x="6334124" y="5457825"/>
            <a:ext cx="292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45 : 5 = 9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7F860EAB-15CC-42D1-91A6-63E3591AFA38}"/>
              </a:ext>
            </a:extLst>
          </p:cNvPr>
          <p:cNvSpPr/>
          <p:nvPr/>
        </p:nvSpPr>
        <p:spPr>
          <a:xfrm>
            <a:off x="3067052" y="4543425"/>
            <a:ext cx="1790698" cy="228600"/>
          </a:xfrm>
          <a:prstGeom prst="rightArrow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DC92B7ED-BD1A-41D7-B9E0-5D4AC829B02F}"/>
              </a:ext>
            </a:extLst>
          </p:cNvPr>
          <p:cNvSpPr/>
          <p:nvPr/>
        </p:nvSpPr>
        <p:spPr>
          <a:xfrm rot="16200000">
            <a:off x="3819530" y="3343274"/>
            <a:ext cx="2171694" cy="228596"/>
          </a:xfrm>
          <a:prstGeom prst="rightArrow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0B7D2F-997B-4544-BB60-B2D0DD248F2B}"/>
              </a:ext>
            </a:extLst>
          </p:cNvPr>
          <p:cNvSpPr txBox="1"/>
          <p:nvPr/>
        </p:nvSpPr>
        <p:spPr>
          <a:xfrm>
            <a:off x="2190749" y="6019800"/>
            <a:ext cx="292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40 : 8 = 5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DDF9A9CB-70CC-499D-B2B2-1AFA63ED5305}"/>
              </a:ext>
            </a:extLst>
          </p:cNvPr>
          <p:cNvSpPr/>
          <p:nvPr/>
        </p:nvSpPr>
        <p:spPr>
          <a:xfrm>
            <a:off x="3114677" y="3914775"/>
            <a:ext cx="1419224" cy="295275"/>
          </a:xfrm>
          <a:prstGeom prst="rightArrow">
            <a:avLst/>
          </a:prstGeom>
          <a:solidFill>
            <a:srgbClr val="FF339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2924AA8D-1A8A-46AA-8659-FD47E8B937CB}"/>
              </a:ext>
            </a:extLst>
          </p:cNvPr>
          <p:cNvSpPr/>
          <p:nvPr/>
        </p:nvSpPr>
        <p:spPr>
          <a:xfrm rot="16200000">
            <a:off x="3771909" y="3038476"/>
            <a:ext cx="1628770" cy="219067"/>
          </a:xfrm>
          <a:prstGeom prst="rightArrow">
            <a:avLst/>
          </a:prstGeom>
          <a:solidFill>
            <a:srgbClr val="FF339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4B34AA-D586-4AE4-B021-3F8AD939B850}"/>
              </a:ext>
            </a:extLst>
          </p:cNvPr>
          <p:cNvSpPr txBox="1"/>
          <p:nvPr/>
        </p:nvSpPr>
        <p:spPr>
          <a:xfrm>
            <a:off x="4133849" y="5981700"/>
            <a:ext cx="292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24 : 6 = 4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DDE9F1AD-F54F-42F2-AFFD-4E5A8E8BE4C2}"/>
              </a:ext>
            </a:extLst>
          </p:cNvPr>
          <p:cNvSpPr/>
          <p:nvPr/>
        </p:nvSpPr>
        <p:spPr>
          <a:xfrm>
            <a:off x="3105152" y="3238500"/>
            <a:ext cx="2400297" cy="304800"/>
          </a:xfrm>
          <a:prstGeom prst="rightArrow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4C3C3509-2BCF-46A2-9B6F-C9950D807176}"/>
              </a:ext>
            </a:extLst>
          </p:cNvPr>
          <p:cNvSpPr/>
          <p:nvPr/>
        </p:nvSpPr>
        <p:spPr>
          <a:xfrm rot="16200000">
            <a:off x="5138747" y="2728913"/>
            <a:ext cx="971545" cy="238117"/>
          </a:xfrm>
          <a:prstGeom prst="rightArrow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BD681BC-EE02-4255-87CF-C26C15C4F9F8}"/>
              </a:ext>
            </a:extLst>
          </p:cNvPr>
          <p:cNvSpPr txBox="1"/>
          <p:nvPr/>
        </p:nvSpPr>
        <p:spPr>
          <a:xfrm>
            <a:off x="6305549" y="5895975"/>
            <a:ext cx="2924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28 : 4 = 7</a:t>
            </a:r>
          </a:p>
        </p:txBody>
      </p:sp>
    </p:spTree>
    <p:extLst>
      <p:ext uri="{BB962C8B-B14F-4D97-AF65-F5344CB8AC3E}">
        <p14:creationId xmlns:p14="http://schemas.microsoft.com/office/powerpoint/2010/main" val="28212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3" grpId="0" animBg="1"/>
      <p:bldP spid="24" grpId="0" animBg="1"/>
      <p:bldP spid="25" grpId="0" animBg="1"/>
      <p:bldP spid="31" grpId="0" animBg="1"/>
      <p:bldP spid="32" grpId="0" animBg="1"/>
      <p:bldP spid="35" grpId="0" animBg="1"/>
      <p:bldP spid="36" grpId="0" animBg="1"/>
      <p:bldP spid="43" grpId="0" animBg="1"/>
      <p:bldP spid="44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38496" y="197729"/>
            <a:ext cx="8791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6590F-799F-47AE-AA3F-AD11D5BC8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8325" y="1400328"/>
            <a:ext cx="9086850" cy="448612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F7CD42-9547-490E-B820-165C48AF3D79}"/>
              </a:ext>
            </a:extLst>
          </p:cNvPr>
          <p:cNvSpPr/>
          <p:nvPr/>
        </p:nvSpPr>
        <p:spPr>
          <a:xfrm>
            <a:off x="5114925" y="2619375"/>
            <a:ext cx="466725" cy="3905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Đ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117A9FB-E54F-459C-B3AA-D459E9093C37}"/>
              </a:ext>
            </a:extLst>
          </p:cNvPr>
          <p:cNvSpPr/>
          <p:nvPr/>
        </p:nvSpPr>
        <p:spPr>
          <a:xfrm>
            <a:off x="6591300" y="1952625"/>
            <a:ext cx="466725" cy="3905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Đ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D2A4CB1-9D0D-4A15-8A67-42574347389A}"/>
              </a:ext>
            </a:extLst>
          </p:cNvPr>
          <p:cNvSpPr/>
          <p:nvPr/>
        </p:nvSpPr>
        <p:spPr>
          <a:xfrm>
            <a:off x="8077200" y="2581275"/>
            <a:ext cx="466725" cy="3905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C358D-FD4B-488F-90A5-D4C1EB4DB7BC}"/>
              </a:ext>
            </a:extLst>
          </p:cNvPr>
          <p:cNvSpPr txBox="1"/>
          <p:nvPr/>
        </p:nvSpPr>
        <p:spPr>
          <a:xfrm>
            <a:off x="7696200" y="3419475"/>
            <a:ext cx="1314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54 : 9 = 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8A87783-640B-4FFC-939A-3464270C21FD}"/>
              </a:ext>
            </a:extLst>
          </p:cNvPr>
          <p:cNvSpPr/>
          <p:nvPr/>
        </p:nvSpPr>
        <p:spPr>
          <a:xfrm>
            <a:off x="5029200" y="3781425"/>
            <a:ext cx="466725" cy="3905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Đ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7C71266-6540-46AA-8BAC-07779A9224B7}"/>
              </a:ext>
            </a:extLst>
          </p:cNvPr>
          <p:cNvSpPr/>
          <p:nvPr/>
        </p:nvSpPr>
        <p:spPr>
          <a:xfrm>
            <a:off x="6534150" y="3200400"/>
            <a:ext cx="466725" cy="3905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F5C8609-43E1-40C4-8763-82B4FDC307EF}"/>
              </a:ext>
            </a:extLst>
          </p:cNvPr>
          <p:cNvSpPr txBox="1"/>
          <p:nvPr/>
        </p:nvSpPr>
        <p:spPr>
          <a:xfrm>
            <a:off x="6153150" y="3971925"/>
            <a:ext cx="1314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27 : 3 = 9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21F8692-364E-4F97-9C33-F5639FE1AA34}"/>
              </a:ext>
            </a:extLst>
          </p:cNvPr>
          <p:cNvSpPr/>
          <p:nvPr/>
        </p:nvSpPr>
        <p:spPr>
          <a:xfrm>
            <a:off x="8067675" y="3781425"/>
            <a:ext cx="466725" cy="3905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Đ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CCAA054-58FB-46B1-9BA8-939FC04FDE13}"/>
              </a:ext>
            </a:extLst>
          </p:cNvPr>
          <p:cNvSpPr/>
          <p:nvPr/>
        </p:nvSpPr>
        <p:spPr>
          <a:xfrm>
            <a:off x="6553200" y="4457700"/>
            <a:ext cx="466725" cy="39052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A1EBAC-78A8-4901-B90B-04F9AC37C909}"/>
              </a:ext>
            </a:extLst>
          </p:cNvPr>
          <p:cNvSpPr txBox="1"/>
          <p:nvPr/>
        </p:nvSpPr>
        <p:spPr>
          <a:xfrm>
            <a:off x="6210300" y="5162550"/>
            <a:ext cx="1314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14 : 2 = 7</a:t>
            </a:r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9" grpId="0" animBg="1"/>
      <p:bldP spid="50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973293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515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 chơi: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Đố bạn sử dụng bảng chia để tìm kết quả các phép chia: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1E8D3F-210A-4A46-977D-52318854BF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888" y="1443037"/>
            <a:ext cx="7578614" cy="389096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A4B011-0DE2-4EB6-9A5D-694590BD8693}"/>
              </a:ext>
            </a:extLst>
          </p:cNvPr>
          <p:cNvSpPr/>
          <p:nvPr/>
        </p:nvSpPr>
        <p:spPr>
          <a:xfrm>
            <a:off x="1981200" y="5505450"/>
            <a:ext cx="8210550" cy="914400"/>
          </a:xfrm>
          <a:prstGeom prst="roundRect">
            <a:avLst>
              <a:gd name="adj" fmla="val 50000"/>
            </a:avLst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1 HS nêu 1 phép chia, bạn khác nêu kết quả, nếu đúng thì được quyền đố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bạn.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090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304799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25 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2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 : 8 = ?</a:t>
            </a: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363131" y="2281694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4.81481E-6 L -0.56367 -4.81481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4.81481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72 : 9 = ?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 : 9 = ?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376646" y="4831451"/>
              <a:ext cx="2332370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chính xác</a:t>
              </a: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BF81B47-49DA-4ADE-BAD9-8888D831EC03}"/>
              </a:ext>
            </a:extLst>
          </p:cNvPr>
          <p:cNvGrpSpPr/>
          <p:nvPr/>
        </p:nvGrpSpPr>
        <p:grpSpPr>
          <a:xfrm>
            <a:off x="311855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32E7503-F0C7-4B7A-A950-075CBE55D119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479EA0B-364D-4B27-9D3A-2A386FE9CEE9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66F6F14-9E8C-4E76-B336-42D7F1090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1371FD5-EF77-4CF1-B4D4-26061C7C4862}"/>
              </a:ext>
            </a:extLst>
          </p:cNvPr>
          <p:cNvSpPr txBox="1"/>
          <p:nvPr/>
        </p:nvSpPr>
        <p:spPr>
          <a:xfrm>
            <a:off x="2579369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 : 6 = ?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3B3F1215-4C16-4749-83F6-56DBD45E3CFA}"/>
              </a:ext>
            </a:extLst>
          </p:cNvPr>
          <p:cNvGrpSpPr/>
          <p:nvPr/>
        </p:nvGrpSpPr>
        <p:grpSpPr>
          <a:xfrm>
            <a:off x="6485889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E37BA6-7A05-4883-B1DB-FDCF4D6F6AD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1041B60D-9915-47DD-B963-D381E58737FC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D5925D3A-4A37-4562-AFD7-DF63C8CF9A0C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4888EE8-CD4E-4CA5-9033-E89241C54A68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41CD59DD-10C4-48DC-9519-198A5EAB9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3DEC811-846B-41BC-AC3A-00B2F360A1AA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65" name="DapAnC - 9Slide.vn">
            <a:extLst>
              <a:ext uri="{FF2B5EF4-FFF2-40B4-BE49-F238E27FC236}">
                <a16:creationId xmlns:a16="http://schemas.microsoft.com/office/drawing/2014/main" id="{533A1A20-0568-42EB-86A4-8F9C0784AC18}"/>
              </a:ext>
            </a:extLst>
          </p:cNvPr>
          <p:cNvGrpSpPr/>
          <p:nvPr/>
        </p:nvGrpSpPr>
        <p:grpSpPr>
          <a:xfrm>
            <a:off x="3058159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ACB8BDB1-7025-42F6-867B-6F5D34A0ED70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464C222-2E76-47E3-A180-61505471012C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AC8B5A4-2414-45BB-A4D2-758BA97E9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5383564A-C644-48A4-A889-72958E9BA8A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2" name="Rectangle: Rounded Corners 11">
            <a:extLst>
              <a:ext uri="{FF2B5EF4-FFF2-40B4-BE49-F238E27FC236}">
                <a16:creationId xmlns:a16="http://schemas.microsoft.com/office/drawing/2014/main" id="{0AB06B22-9D6D-421D-84BA-F168D8632DDE}"/>
              </a:ext>
            </a:extLst>
          </p:cNvPr>
          <p:cNvSpPr/>
          <p:nvPr/>
        </p:nvSpPr>
        <p:spPr>
          <a:xfrm>
            <a:off x="8200389" y="3169285"/>
            <a:ext cx="383286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: Rounded Corners 11">
            <a:extLst>
              <a:ext uri="{FF2B5EF4-FFF2-40B4-BE49-F238E27FC236}">
                <a16:creationId xmlns:a16="http://schemas.microsoft.com/office/drawing/2014/main" id="{750D1853-874E-49B1-B762-57C1C6A63F2E}"/>
              </a:ext>
            </a:extLst>
          </p:cNvPr>
          <p:cNvSpPr/>
          <p:nvPr/>
        </p:nvSpPr>
        <p:spPr>
          <a:xfrm>
            <a:off x="5198744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 Box 55">
            <a:extLst>
              <a:ext uri="{FF2B5EF4-FFF2-40B4-BE49-F238E27FC236}">
                <a16:creationId xmlns:a16="http://schemas.microsoft.com/office/drawing/2014/main" id="{EAC03A02-74B5-4578-A642-11EB770C2EFC}"/>
              </a:ext>
            </a:extLst>
          </p:cNvPr>
          <p:cNvSpPr txBox="1"/>
          <p:nvPr/>
        </p:nvSpPr>
        <p:spPr>
          <a:xfrm>
            <a:off x="9220834" y="328866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75" name="Text Box 64">
            <a:extLst>
              <a:ext uri="{FF2B5EF4-FFF2-40B4-BE49-F238E27FC236}">
                <a16:creationId xmlns:a16="http://schemas.microsoft.com/office/drawing/2014/main" id="{BE47FE72-A6A3-4D0F-A776-66FA0DE68DC1}"/>
              </a:ext>
            </a:extLst>
          </p:cNvPr>
          <p:cNvSpPr txBox="1"/>
          <p:nvPr/>
        </p:nvSpPr>
        <p:spPr>
          <a:xfrm>
            <a:off x="5995669" y="522414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A - 9Slide.vn">
            <a:extLst>
              <a:ext uri="{FF2B5EF4-FFF2-40B4-BE49-F238E27FC236}">
                <a16:creationId xmlns:a16="http://schemas.microsoft.com/office/drawing/2014/main" id="{A22AB7EF-A382-4E29-9BC5-2E6DF6DE8D0B}"/>
              </a:ext>
            </a:extLst>
          </p:cNvPr>
          <p:cNvGrpSpPr/>
          <p:nvPr/>
        </p:nvGrpSpPr>
        <p:grpSpPr>
          <a:xfrm>
            <a:off x="357504" y="3012440"/>
            <a:ext cx="5955665" cy="1422400"/>
            <a:chOff x="609600" y="3061123"/>
            <a:chExt cx="5044329" cy="1421875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0F1ABED-27BF-43F5-9337-47DDA2FD06A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C3E62137-43D8-457D-89D2-BBB2AB85D758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18606BDE-5179-4DC5-861F-4F1ECF0E4696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CEFB037-0783-460A-91FC-7109CC785D26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7C413EA-EA57-4CC3-A50B-AAF0375B9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879A696-ACC5-4A64-BC5C-41BA95222FB6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4" name="Text Box 53">
            <a:extLst>
              <a:ext uri="{FF2B5EF4-FFF2-40B4-BE49-F238E27FC236}">
                <a16:creationId xmlns:a16="http://schemas.microsoft.com/office/drawing/2014/main" id="{F90C1558-C59C-4AE7-963B-649209BFDC41}"/>
              </a:ext>
            </a:extLst>
          </p:cNvPr>
          <p:cNvSpPr txBox="1"/>
          <p:nvPr/>
        </p:nvSpPr>
        <p:spPr>
          <a:xfrm>
            <a:off x="2859404" y="332486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grpSp>
        <p:nvGrpSpPr>
          <p:cNvPr id="85" name="ChuaChinhXac - 9Slide.vn">
            <a:extLst>
              <a:ext uri="{FF2B5EF4-FFF2-40B4-BE49-F238E27FC236}">
                <a16:creationId xmlns:a16="http://schemas.microsoft.com/office/drawing/2014/main" id="{721E4371-9254-45D8-A05E-FC3A50010285}"/>
              </a:ext>
            </a:extLst>
          </p:cNvPr>
          <p:cNvGrpSpPr/>
          <p:nvPr/>
        </p:nvGrpSpPr>
        <p:grpSpPr>
          <a:xfrm>
            <a:off x="12681830" y="2352799"/>
            <a:ext cx="6200596" cy="4126860"/>
            <a:chOff x="12681831" y="2352799"/>
            <a:chExt cx="6200596" cy="4126860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F7596E8-144F-417C-87A5-8622FC5C9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1FC4C8F-CB72-4A24-9F17-C6641247D5E6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CD3EA2CA-7DB0-4498-829A-C53CAA25E0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2" grpId="0" bldLvl="0" animBg="1"/>
          <p:bldP spid="72" grpId="1" bldLvl="0" animBg="1"/>
          <p:bldP spid="73" grpId="0" bldLvl="0" animBg="1"/>
          <p:bldP spid="73" grpId="1" bldLvl="0" animBg="1"/>
          <p:bldP spid="74" grpId="0"/>
          <p:bldP spid="74" grpId="1"/>
          <p:bldP spid="75" grpId="0"/>
          <p:bldP spid="75" grpId="1"/>
          <p:bldP spid="8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5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2" grpId="0" bldLvl="0" animBg="1"/>
          <p:bldP spid="72" grpId="1" bldLvl="0" animBg="1"/>
          <p:bldP spid="73" grpId="0" bldLvl="0" animBg="1"/>
          <p:bldP spid="73" grpId="1" bldLvl="0" animBg="1"/>
          <p:bldP spid="74" grpId="0"/>
          <p:bldP spid="74" grpId="1"/>
          <p:bldP spid="75" grpId="0"/>
          <p:bldP spid="75" grpId="1"/>
          <p:bldP spid="8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AA620271-630A-873E-D3DA-AB71206ABA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0678" y="7343359"/>
            <a:ext cx="1890643" cy="1063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437" y="171449"/>
            <a:ext cx="6869326" cy="533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3174" y="1471751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D93F8-B519-4E49-90DE-BDF8F0F063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5840" y="2486412"/>
            <a:ext cx="4627265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99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94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704801" y="1806625"/>
            <a:ext cx="4087353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A. </a:t>
              </a:r>
              <a:r>
                <a:rPr lang="en-US" sz="54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960918" y="3627650"/>
            <a:ext cx="3639327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C. 3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7" y="2147195"/>
            <a:ext cx="4149054" cy="1828800"/>
            <a:chOff x="5117607" y="2179194"/>
            <a:chExt cx="4149054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B. </a:t>
              </a:r>
              <a:r>
                <a:rPr lang="en-US" sz="54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0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045" y="2056731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2186242" y="589762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1: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0 : 3 = ?</a:t>
            </a: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A. 3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C. </a:t>
              </a:r>
              <a:r>
                <a:rPr lang="en-US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6" name="socola">
            <a:extLst>
              <a:ext uri="{FF2B5EF4-FFF2-40B4-BE49-F238E27FC236}">
                <a16:creationId xmlns:a16="http://schemas.microsoft.com/office/drawing/2014/main" id="{7C22749F-E0D4-4325-A73B-4FBD080DB684}"/>
              </a:ext>
            </a:extLst>
          </p:cNvPr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37" name="Flowchart: Manual Operation 7">
              <a:extLst>
                <a:ext uri="{FF2B5EF4-FFF2-40B4-BE49-F238E27FC236}">
                  <a16:creationId xmlns:a16="http://schemas.microsoft.com/office/drawing/2014/main" id="{FDA7F5ED-CD6B-4CA6-A0CE-A3DC2D92D1D5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B. </a:t>
              </a:r>
              <a:r>
                <a:rPr lang="en-US" sz="7200" dirty="0">
                  <a:solidFill>
                    <a:prstClr val="white"/>
                  </a:solidFill>
                  <a:latin typeface="#9Slide07 Cadena" panose="02000503000000020004" pitchFamily="2" charset="0"/>
                </a:rPr>
                <a:t>1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AA17E4F-F698-434F-994F-0F9CB44E5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D. </a:t>
              </a:r>
              <a:r>
                <a:rPr lang="en-US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2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81D8198-8CA2-4ABC-8388-EC2A232D0E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480" y="1996879"/>
            <a:ext cx="1968252" cy="19682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380" y="4023336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23" y="2088875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2058141" y="818955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2: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18 : 9 = 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087353" cy="2350813"/>
            <a:chOff x="134127" y="1796393"/>
            <a:chExt cx="408735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A. 6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582153" y="3609953"/>
            <a:ext cx="3639327" cy="2350813"/>
            <a:chOff x="582153" y="3609953"/>
            <a:chExt cx="3639327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C. </a:t>
              </a:r>
              <a:r>
                <a:rPr lang="en-US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3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5117607" y="2179194"/>
            <a:ext cx="4149054" cy="1828800"/>
            <a:chOff x="5117607" y="2179194"/>
            <a:chExt cx="4149054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B. 5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148301" y="2179194"/>
              <a:ext cx="2118360" cy="1828800"/>
            </a:xfrm>
            <a:prstGeom prst="rect">
              <a:avLst/>
            </a:prstGeom>
          </p:spPr>
        </p:pic>
      </p:grpSp>
      <p:grpSp>
        <p:nvGrpSpPr>
          <p:cNvPr id="53" name="vàng">
            <a:extLst>
              <a:ext uri="{FF2B5EF4-FFF2-40B4-BE49-F238E27FC236}">
                <a16:creationId xmlns:a16="http://schemas.microsoft.com/office/drawing/2014/main" id="{6DC5EC6A-D8EE-4D26-9D07-1B98CFC0F09C}"/>
              </a:ext>
            </a:extLst>
          </p:cNvPr>
          <p:cNvGrpSpPr/>
          <p:nvPr/>
        </p:nvGrpSpPr>
        <p:grpSpPr>
          <a:xfrm>
            <a:off x="5127953" y="3983571"/>
            <a:ext cx="3628288" cy="2057400"/>
            <a:chOff x="5127953" y="3983571"/>
            <a:chExt cx="3628288" cy="2057400"/>
          </a:xfrm>
        </p:grpSpPr>
        <p:sp>
          <p:nvSpPr>
            <p:cNvPr id="54" name="Flowchart: Manual Operation 7">
              <a:extLst>
                <a:ext uri="{FF2B5EF4-FFF2-40B4-BE49-F238E27FC236}">
                  <a16:creationId xmlns:a16="http://schemas.microsoft.com/office/drawing/2014/main" id="{765E202E-8688-4E13-80DE-55D6973484C3}"/>
                </a:ext>
              </a:extLst>
            </p:cNvPr>
            <p:cNvSpPr/>
            <p:nvPr/>
          </p:nvSpPr>
          <p:spPr>
            <a:xfrm rot="16200000" flipH="1">
              <a:off x="5659033" y="3763112"/>
              <a:ext cx="1450909" cy="251307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D. </a:t>
              </a:r>
              <a:r>
                <a:rPr lang="en-US" sz="7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7 Cadena" panose="02000503000000020004" pitchFamily="2" charset="0"/>
                </a:rPr>
                <a:t>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81D270D-A3A7-4FA7-8D76-E0C449C9E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6947148" y="3983571"/>
              <a:ext cx="1809093" cy="20574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44" y="1996879"/>
            <a:ext cx="1968252" cy="196825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235F177-A38B-4A0C-BC84-6A4DD552B4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428" y="3872397"/>
            <a:ext cx="1992621" cy="199262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51" y="2099165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2058141" y="745192"/>
            <a:ext cx="7208520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Câu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3: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	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+mn-cs"/>
              </a:rPr>
              <a:t>  27 : 9 = 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23867-4A1A-4A1F-BB99-FDB5695BB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450" y="2410104"/>
            <a:ext cx="3440842" cy="2310605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33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3553522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F269BE-4F21-43F4-B618-66140C3631F5}"/>
              </a:ext>
            </a:extLst>
          </p:cNvPr>
          <p:cNvSpPr txBox="1"/>
          <p:nvPr/>
        </p:nvSpPr>
        <p:spPr>
          <a:xfrm>
            <a:off x="1256664" y="340055"/>
            <a:ext cx="9760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</a:t>
            </a: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A59D0D23-BE39-431E-948B-A6B5B9EDDE0F}"/>
              </a:ext>
            </a:extLst>
          </p:cNvPr>
          <p:cNvSpPr/>
          <p:nvPr/>
        </p:nvSpPr>
        <p:spPr>
          <a:xfrm>
            <a:off x="1445293" y="4102099"/>
            <a:ext cx="9097332" cy="2190751"/>
          </a:xfrm>
          <a:prstGeom prst="roundRect">
            <a:avLst/>
          </a:prstGeom>
          <a:solidFill>
            <a:srgbClr val="FFFF00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7B10FFF8-D727-4367-BFC8-C96FBB22FB58}"/>
              </a:ext>
            </a:extLst>
          </p:cNvPr>
          <p:cNvSpPr/>
          <p:nvPr/>
        </p:nvSpPr>
        <p:spPr>
          <a:xfrm>
            <a:off x="1526890" y="4193056"/>
            <a:ext cx="9219817" cy="2075182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 Box 23">
            <a:extLst>
              <a:ext uri="{FF2B5EF4-FFF2-40B4-BE49-F238E27FC236}">
                <a16:creationId xmlns:a16="http://schemas.microsoft.com/office/drawing/2014/main" id="{79E75F76-12A8-4E7C-9F61-1FE7F80D66D2}"/>
              </a:ext>
            </a:extLst>
          </p:cNvPr>
          <p:cNvSpPr txBox="1"/>
          <p:nvPr/>
        </p:nvSpPr>
        <p:spPr>
          <a:xfrm>
            <a:off x="5669359" y="4097080"/>
            <a:ext cx="232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Ví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dụ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 Box 24">
            <a:extLst>
              <a:ext uri="{FF2B5EF4-FFF2-40B4-BE49-F238E27FC236}">
                <a16:creationId xmlns:a16="http://schemas.microsoft.com/office/drawing/2014/main" id="{9D918545-E0B2-4F67-B1D5-5BE565BCF8DD}"/>
              </a:ext>
            </a:extLst>
          </p:cNvPr>
          <p:cNvSpPr txBox="1"/>
          <p:nvPr/>
        </p:nvSpPr>
        <p:spPr>
          <a:xfrm>
            <a:off x="1647824" y="4722670"/>
            <a:ext cx="91725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Arial"/>
              </a:rPr>
              <a:t>Ví dụ: Chọn 2 thẻ số 7 và 9 ta lập được các phép tính:</a:t>
            </a:r>
          </a:p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Arial"/>
              </a:rPr>
              <a:t>7 x 9 = 63                               9 x 7 = 63</a:t>
            </a:r>
          </a:p>
          <a:p>
            <a:pPr lvl="0" algn="ctr">
              <a:defRPr/>
            </a:pPr>
            <a:r>
              <a:rPr lang="vi-VN" sz="2800" dirty="0">
                <a:solidFill>
                  <a:prstClr val="black"/>
                </a:solidFill>
                <a:latin typeface="Arial"/>
              </a:rPr>
              <a:t>63 : 7 = 9                                63 : 9 = 7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7FD6A9-EF84-43A2-B33F-09DFE295D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6950" y="1108126"/>
            <a:ext cx="6800850" cy="27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498</Words>
  <Application>Microsoft Office PowerPoint</Application>
  <PresentationFormat>Widescreen</PresentationFormat>
  <Paragraphs>105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#9Slide07 Cadena</vt:lpstr>
      <vt:lpstr>#9Slide07 IcielPony</vt:lpstr>
      <vt:lpstr>Arial</vt:lpstr>
      <vt:lpstr>Calibri</vt:lpstr>
      <vt:lpstr>iCiel Cadena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38</cp:revision>
  <dcterms:created xsi:type="dcterms:W3CDTF">2022-10-22T00:11:36Z</dcterms:created>
  <dcterms:modified xsi:type="dcterms:W3CDTF">2022-10-30T00:58:00Z</dcterms:modified>
</cp:coreProperties>
</file>