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314" r:id="rId3"/>
    <p:sldId id="257" r:id="rId4"/>
    <p:sldId id="268" r:id="rId5"/>
    <p:sldId id="274" r:id="rId6"/>
    <p:sldId id="282" r:id="rId7"/>
    <p:sldId id="283" r:id="rId8"/>
    <p:sldId id="284" r:id="rId9"/>
    <p:sldId id="285" r:id="rId10"/>
    <p:sldId id="275" r:id="rId11"/>
    <p:sldId id="263" r:id="rId12"/>
    <p:sldId id="276" r:id="rId13"/>
    <p:sldId id="266" r:id="rId14"/>
    <p:sldId id="271" r:id="rId15"/>
    <p:sldId id="280" r:id="rId16"/>
    <p:sldId id="279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98889-DBB8-47B3-9839-732001B0E0E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F4D1E-AB03-40A0-B1AC-76349406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9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F4D1E-AB03-40A0-B1AC-7634940687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4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33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8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5D15-AFC2-C8C8-3934-AF0E2CA6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5E931-3B4E-0763-246C-8071E5B3C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F1970-7B51-ED99-C5A6-5CBD4F7E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AF9C-477C-50F6-98C4-B9E799C1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72F16-7CA1-E673-F806-5C84078B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3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5907B-32D7-0DF6-6D17-301060BD6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4097E-1FF7-E2C9-61D8-D0689EF2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35EA-0D8B-15B4-AB3D-CF3CFAC0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4C12-5F4E-0973-A00C-81150A16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B3B89-DE69-1C59-49CB-BE917B7A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59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53CE8-FCC1-44F1-6615-2060D038E1BE}"/>
              </a:ext>
            </a:extLst>
          </p:cNvPr>
          <p:cNvSpPr/>
          <p:nvPr userDrawn="1"/>
        </p:nvSpPr>
        <p:spPr>
          <a:xfrm>
            <a:off x="975946" y="269422"/>
            <a:ext cx="10377854" cy="546316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598E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8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C0BB48-1A88-147C-345B-9975517A76EE}"/>
              </a:ext>
            </a:extLst>
          </p:cNvPr>
          <p:cNvSpPr/>
          <p:nvPr userDrawn="1"/>
        </p:nvSpPr>
        <p:spPr>
          <a:xfrm>
            <a:off x="582999" y="46236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92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44A0B-DC6E-99D2-58F5-D4A458939BCB}"/>
              </a:ext>
            </a:extLst>
          </p:cNvPr>
          <p:cNvSpPr/>
          <p:nvPr userDrawn="1"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9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3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9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70E3-7D63-B800-320B-BA3CB723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CAABE-708D-57AE-2518-DDF5A477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DF98D-81BE-B283-3905-5262BBD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11CD4-795B-D8A5-7655-BA1989B1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9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018E0-8F50-251B-E27D-3DB49092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871DB-9FC4-B9B5-C025-D5E4B4ED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C1097-4D29-84B1-504B-0A863CE2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FDF6-5BB2-98FE-7FE0-EFC5E668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2F34-73DF-3993-C37C-B80E782BE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28131-73E2-C2AA-C4F6-5AA90FB0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03E64-C85E-8F4D-2E26-44587DEE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25490-2CF4-9A67-E8AD-BF65AD9F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4140-1428-F9BE-389E-1E830C6A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752E-4AFA-5A5B-BDE8-A8B53BE9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B5FDA-E889-48E8-65E1-4BADACAC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3D4A1-67A5-C6D5-15B4-7E8D36E9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5385D-ADBB-1C1F-FF99-3DDB9EDA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9CC4C-0AA5-8F5F-C411-A11AD722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CDF5-86AC-477C-C6C4-FEEB9772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4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6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52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1AB2AF-C6DD-C40A-F7C9-B66AC337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875" y="2693774"/>
            <a:ext cx="7785540" cy="3218682"/>
          </a:xfrm>
          <a:prstGeom prst="rect">
            <a:avLst/>
          </a:prstGeom>
        </p:spPr>
      </p:pic>
      <p:pic>
        <p:nvPicPr>
          <p:cNvPr id="3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7A5BF775-4857-435E-842C-BCF986DD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5434" y="3868615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7873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3D0FCC-5205-B024-08E1-173D8C6DC387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A2DDF-841C-B8AC-4EA1-67E9CE64F938}"/>
              </a:ext>
            </a:extLst>
          </p:cNvPr>
          <p:cNvSpPr txBox="1"/>
          <p:nvPr/>
        </p:nvSpPr>
        <p:spPr>
          <a:xfrm>
            <a:off x="4732261" y="1410341"/>
            <a:ext cx="63884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phun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cứu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A77B89-626F-F865-44B6-B8D6FC9749B9}"/>
              </a:ext>
            </a:extLst>
          </p:cNvPr>
          <p:cNvGrpSpPr/>
          <p:nvPr/>
        </p:nvGrpSpPr>
        <p:grpSpPr>
          <a:xfrm>
            <a:off x="676269" y="0"/>
            <a:ext cx="4744166" cy="6114049"/>
            <a:chOff x="676269" y="0"/>
            <a:chExt cx="4744166" cy="61140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2B750E-03EE-2761-D206-9A6D06D99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6" r="73834" b="59161"/>
            <a:stretch/>
          </p:blipFill>
          <p:spPr>
            <a:xfrm>
              <a:off x="676269" y="0"/>
              <a:ext cx="4269759" cy="51283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762A04-CD6A-F966-10A3-90B07A512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71939" r="62663" b="14538"/>
            <a:stretch/>
          </p:blipFill>
          <p:spPr>
            <a:xfrm>
              <a:off x="2357617" y="2308168"/>
              <a:ext cx="3062818" cy="3805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5336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9108103-2C4F-02E0-EDAC-9DABF908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864712" y="360765"/>
            <a:ext cx="1267409" cy="1574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DBA73-5FF7-4667-90A5-49C5448B198D}"/>
              </a:ext>
            </a:extLst>
          </p:cNvPr>
          <p:cNvSpPr txBox="1"/>
          <p:nvPr/>
        </p:nvSpPr>
        <p:spPr>
          <a:xfrm>
            <a:off x="2028825" y="514350"/>
            <a:ext cx="8782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ea typeface="Times New Roman" panose="02020603050405020304" pitchFamily="18" charset="0"/>
              </a:rPr>
              <a:t>Chọn thẻ tương ứng với phần đã tô màu trong mỗi hình sau: </a:t>
            </a:r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00937-8D24-41EB-A515-F7C5239FC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5" y="1890256"/>
            <a:ext cx="9396412" cy="402953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3BB88B-728A-4974-AAFA-ECA6092A9EA1}"/>
              </a:ext>
            </a:extLst>
          </p:cNvPr>
          <p:cNvCxnSpPr>
            <a:cxnSpLocks/>
          </p:cNvCxnSpPr>
          <p:nvPr/>
        </p:nvCxnSpPr>
        <p:spPr>
          <a:xfrm>
            <a:off x="4391025" y="3381375"/>
            <a:ext cx="847725" cy="1114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63A6872-0591-4D9B-BEDF-C1FF77A5C19A}"/>
              </a:ext>
            </a:extLst>
          </p:cNvPr>
          <p:cNvCxnSpPr>
            <a:cxnSpLocks/>
          </p:cNvCxnSpPr>
          <p:nvPr/>
        </p:nvCxnSpPr>
        <p:spPr>
          <a:xfrm>
            <a:off x="6429375" y="3381375"/>
            <a:ext cx="200025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3BED86-E764-40A7-B205-F39C2236A0D4}"/>
              </a:ext>
            </a:extLst>
          </p:cNvPr>
          <p:cNvCxnSpPr>
            <a:cxnSpLocks/>
          </p:cNvCxnSpPr>
          <p:nvPr/>
        </p:nvCxnSpPr>
        <p:spPr>
          <a:xfrm flipH="1">
            <a:off x="6810375" y="3362325"/>
            <a:ext cx="127635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FAA9496-11EC-442B-BBC4-2DA276BA14BB}"/>
              </a:ext>
            </a:extLst>
          </p:cNvPr>
          <p:cNvCxnSpPr>
            <a:cxnSpLocks/>
          </p:cNvCxnSpPr>
          <p:nvPr/>
        </p:nvCxnSpPr>
        <p:spPr>
          <a:xfrm flipH="1">
            <a:off x="5962650" y="3390900"/>
            <a:ext cx="3857625" cy="1123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416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A86562-A5E6-608A-1B93-A2D119E72FCC}"/>
              </a:ext>
            </a:extLst>
          </p:cNvPr>
          <p:cNvSpPr txBox="1"/>
          <p:nvPr/>
        </p:nvSpPr>
        <p:spPr>
          <a:xfrm>
            <a:off x="2000250" y="517953"/>
            <a:ext cx="8877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(+, - , x , :)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83892-EC6B-0A32-A5A0-418DAF105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5" t="70348" r="45833" b="16129"/>
          <a:stretch/>
        </p:blipFill>
        <p:spPr>
          <a:xfrm>
            <a:off x="1126520" y="201783"/>
            <a:ext cx="1308521" cy="1625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DB0323-3DC3-431A-A41B-FB79F35DC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757362"/>
            <a:ext cx="10267950" cy="34385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65080F5-0AF4-41FE-8929-9A1E5CAF9E86}"/>
              </a:ext>
            </a:extLst>
          </p:cNvPr>
          <p:cNvSpPr/>
          <p:nvPr/>
        </p:nvSpPr>
        <p:spPr>
          <a:xfrm>
            <a:off x="1466850" y="292417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911BAF-23D3-41F2-A68B-6DF489681332}"/>
              </a:ext>
            </a:extLst>
          </p:cNvPr>
          <p:cNvSpPr/>
          <p:nvPr/>
        </p:nvSpPr>
        <p:spPr>
          <a:xfrm>
            <a:off x="1495425" y="363855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2C6516-D51E-45FF-AE19-5069F32BF800}"/>
              </a:ext>
            </a:extLst>
          </p:cNvPr>
          <p:cNvSpPr/>
          <p:nvPr/>
        </p:nvSpPr>
        <p:spPr>
          <a:xfrm>
            <a:off x="1485900" y="43434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A29C3B-5027-4A07-ADC0-824CABA23E17}"/>
              </a:ext>
            </a:extLst>
          </p:cNvPr>
          <p:cNvSpPr/>
          <p:nvPr/>
        </p:nvSpPr>
        <p:spPr>
          <a:xfrm>
            <a:off x="4181475" y="29337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8BA3C2-4568-4882-8E3F-844758107C5C}"/>
              </a:ext>
            </a:extLst>
          </p:cNvPr>
          <p:cNvSpPr/>
          <p:nvPr/>
        </p:nvSpPr>
        <p:spPr>
          <a:xfrm>
            <a:off x="4181475" y="36195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2BEAB1-EE0A-42A1-B05F-B38C4C040825}"/>
              </a:ext>
            </a:extLst>
          </p:cNvPr>
          <p:cNvSpPr/>
          <p:nvPr/>
        </p:nvSpPr>
        <p:spPr>
          <a:xfrm>
            <a:off x="4181475" y="433387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093685-8DEC-4811-8A8D-A3B5C25037A8}"/>
              </a:ext>
            </a:extLst>
          </p:cNvPr>
          <p:cNvSpPr/>
          <p:nvPr/>
        </p:nvSpPr>
        <p:spPr>
          <a:xfrm>
            <a:off x="6810375" y="291465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D462315-BCA7-40BA-8A1A-5917D8A5FE5D}"/>
              </a:ext>
            </a:extLst>
          </p:cNvPr>
          <p:cNvSpPr/>
          <p:nvPr/>
        </p:nvSpPr>
        <p:spPr>
          <a:xfrm>
            <a:off x="6829425" y="362902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939CD3-327F-44AB-BCE8-6C4248390D05}"/>
              </a:ext>
            </a:extLst>
          </p:cNvPr>
          <p:cNvSpPr/>
          <p:nvPr/>
        </p:nvSpPr>
        <p:spPr>
          <a:xfrm>
            <a:off x="6810375" y="436245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5678F5-323C-4141-B5FD-C871AE2DCF03}"/>
              </a:ext>
            </a:extLst>
          </p:cNvPr>
          <p:cNvSpPr/>
          <p:nvPr/>
        </p:nvSpPr>
        <p:spPr>
          <a:xfrm>
            <a:off x="9505950" y="29337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B98E12-1CB8-463D-87E8-5FC4FA9B7001}"/>
              </a:ext>
            </a:extLst>
          </p:cNvPr>
          <p:cNvSpPr/>
          <p:nvPr/>
        </p:nvSpPr>
        <p:spPr>
          <a:xfrm>
            <a:off x="9515475" y="36195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026B67-A46A-4870-AE05-86935679F20B}"/>
              </a:ext>
            </a:extLst>
          </p:cNvPr>
          <p:cNvSpPr/>
          <p:nvPr/>
        </p:nvSpPr>
        <p:spPr>
          <a:xfrm>
            <a:off x="9505950" y="435292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8413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8B31-9E27-08A7-B2DC-5BB463EB6F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E367E-20BD-1855-CD89-927141CB82D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A2312-3AAC-E9D6-A1D8-25EB9C526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17775" r="2721" b="-662"/>
          <a:stretch/>
        </p:blipFill>
        <p:spPr>
          <a:xfrm>
            <a:off x="0" y="-148281"/>
            <a:ext cx="12616249" cy="7278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EC1AD-7028-E88C-211A-D446E0112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-148281"/>
            <a:ext cx="10515599" cy="7181159"/>
          </a:xfrm>
          <a:prstGeom prst="rect">
            <a:avLst/>
          </a:prstGeom>
        </p:spPr>
      </p:pic>
      <p:pic>
        <p:nvPicPr>
          <p:cNvPr id="6" name="Picture 5" descr="Khủng Long Khủng Animaatio Vẽ - phim hoạt hình con khủng long">
            <a:extLst>
              <a:ext uri="{FF2B5EF4-FFF2-40B4-BE49-F238E27FC236}">
                <a16:creationId xmlns:a16="http://schemas.microsoft.com/office/drawing/2014/main" id="{F8AD01F9-8BA5-4BB3-90E7-ACA142E46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2689" y="2863070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64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F4EEE3-1885-7BA2-4A41-E593BB62E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-314094" y="4365195"/>
            <a:ext cx="5201289" cy="268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7891F1-3714-8A96-9819-08C2AFA02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5" b="77044"/>
          <a:stretch/>
        </p:blipFill>
        <p:spPr>
          <a:xfrm flipH="1">
            <a:off x="8571724" y="3947613"/>
            <a:ext cx="3620276" cy="2987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724F8-5161-D6F0-E14B-9D966FDA4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676" y="519385"/>
            <a:ext cx="7641045" cy="234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D6AA8-B3D4-42BF-B979-18A2678CAE09}"/>
              </a:ext>
            </a:extLst>
          </p:cNvPr>
          <p:cNvSpPr txBox="1"/>
          <p:nvPr/>
        </p:nvSpPr>
        <p:spPr>
          <a:xfrm>
            <a:off x="2969231" y="2712378"/>
            <a:ext cx="7119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Cùng</a:t>
            </a:r>
            <a:r>
              <a:rPr lang="en-US" sz="4000" b="1" dirty="0"/>
              <a:t> </a:t>
            </a:r>
            <a:r>
              <a:rPr lang="en-US" sz="4000" b="1" dirty="0" err="1"/>
              <a:t>tiếp</a:t>
            </a:r>
            <a:r>
              <a:rPr lang="en-US" sz="4000" b="1" dirty="0"/>
              <a:t> </a:t>
            </a:r>
            <a:r>
              <a:rPr lang="en-US" sz="4000" b="1" dirty="0" err="1"/>
              <a:t>tục</a:t>
            </a:r>
            <a:r>
              <a:rPr lang="en-US" sz="4000" b="1" dirty="0"/>
              <a:t> </a:t>
            </a:r>
            <a:r>
              <a:rPr lang="en-US" sz="4000" b="1" dirty="0" err="1"/>
              <a:t>thử</a:t>
            </a:r>
            <a:r>
              <a:rPr lang="en-US" sz="4000" b="1" dirty="0"/>
              <a:t> </a:t>
            </a:r>
            <a:r>
              <a:rPr lang="en-US" sz="4000" b="1" dirty="0" err="1"/>
              <a:t>thách</a:t>
            </a:r>
            <a:r>
              <a:rPr lang="en-US" sz="4000" b="1" dirty="0"/>
              <a:t> </a:t>
            </a:r>
            <a:r>
              <a:rPr lang="en-US" sz="4000" b="1" dirty="0" err="1"/>
              <a:t>vào</a:t>
            </a:r>
            <a:r>
              <a:rPr lang="en-US" sz="4000" b="1" dirty="0"/>
              <a:t> </a:t>
            </a:r>
            <a:r>
              <a:rPr lang="en-US" sz="4000" b="1" dirty="0" err="1"/>
              <a:t>tiết</a:t>
            </a:r>
            <a:r>
              <a:rPr lang="en-US" sz="4000" b="1" dirty="0"/>
              <a:t> </a:t>
            </a:r>
            <a:r>
              <a:rPr lang="en-US" sz="4000" b="1" dirty="0" err="1"/>
              <a:t>sau</a:t>
            </a:r>
            <a:r>
              <a:rPr lang="en-US" sz="4000" b="1" dirty="0"/>
              <a:t> </a:t>
            </a:r>
            <a:r>
              <a:rPr lang="en-US" sz="4000" b="1" dirty="0" err="1"/>
              <a:t>nhé</a:t>
            </a:r>
            <a:endParaRPr lang="en-US" sz="4000" b="1" dirty="0"/>
          </a:p>
          <a:p>
            <a:pPr algn="l"/>
            <a:endParaRPr lang="en-US" sz="4000" b="1" dirty="0">
              <a:ln w="508000">
                <a:solidFill>
                  <a:srgbClr val="781C07"/>
                </a:solidFill>
              </a:ln>
              <a:solidFill>
                <a:srgbClr val="781C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07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91" y="0"/>
            <a:ext cx="10681118" cy="5767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5864" y="3212931"/>
            <a:ext cx="3643985" cy="399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09433" y="4337203"/>
            <a:ext cx="5201289" cy="268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382029" y="3210065"/>
            <a:ext cx="4611781" cy="3814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7999321" y="0"/>
            <a:ext cx="3310344" cy="23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00060-4938-E40B-905D-FC8A1BE7B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74" y="576377"/>
            <a:ext cx="3694496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19384-D089-F64E-0700-2807B528D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9000714" y="292735"/>
            <a:ext cx="3310344" cy="2312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F2F99-CA51-EB85-7410-7E054C582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8444946" y="2346300"/>
            <a:ext cx="4421879" cy="4851762"/>
          </a:xfrm>
          <a:prstGeom prst="rect">
            <a:avLst/>
          </a:prstGeom>
        </p:spPr>
      </p:pic>
      <p:pic>
        <p:nvPicPr>
          <p:cNvPr id="1026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63590FDB-668B-47A2-9CD6-47E8EA3A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7985" y="2686362"/>
            <a:ext cx="4693093" cy="41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C154A-D38D-48AC-96B6-24EEBA1A0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711" y="1867574"/>
            <a:ext cx="6535478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123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C3A77-22F2-8D97-5DF7-3F86020C2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4" y="487364"/>
            <a:ext cx="11583404" cy="1774090"/>
          </a:xfrm>
          <a:prstGeom prst="rect">
            <a:avLst/>
          </a:prstGeom>
        </p:spPr>
      </p:pic>
      <p:pic>
        <p:nvPicPr>
          <p:cNvPr id="3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3D04A4E1-41B9-48FC-92EC-5B6A5FB68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154" y="3981157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62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3680025" y="1155272"/>
            <a:ext cx="73711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bệnh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747187" y="1025969"/>
            <a:ext cx="2932838" cy="36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31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972228" y="2154887"/>
            <a:ext cx="2398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 x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6 x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2</a:t>
            </a:r>
          </a:p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 :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3961774" y="2150822"/>
            <a:ext cx="2398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 x 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 x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7</a:t>
            </a:r>
          </a:p>
          <a:p>
            <a:pPr lvl="0"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C39AD4-AF3A-40ED-A7D1-556CF347FD64}"/>
              </a:ext>
            </a:extLst>
          </p:cNvPr>
          <p:cNvSpPr txBox="1"/>
          <p:nvPr/>
        </p:nvSpPr>
        <p:spPr>
          <a:xfrm>
            <a:off x="6278888" y="2150822"/>
            <a:ext cx="23989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9 x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3 x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27 : 9</a:t>
            </a:r>
          </a:p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 :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4F850-6CB2-4779-B437-9496A59CF634}"/>
              </a:ext>
            </a:extLst>
          </p:cNvPr>
          <p:cNvSpPr txBox="1"/>
          <p:nvPr/>
        </p:nvSpPr>
        <p:spPr>
          <a:xfrm>
            <a:off x="8973132" y="2150821"/>
            <a:ext cx="23989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8 x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5 x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40 :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40 :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24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6DBDFD-CC1F-4D71-813C-48E5F4E684FB}"/>
              </a:ext>
            </a:extLst>
          </p:cNvPr>
          <p:cNvSpPr txBox="1"/>
          <p:nvPr/>
        </p:nvSpPr>
        <p:spPr>
          <a:xfrm>
            <a:off x="2681685" y="1860802"/>
            <a:ext cx="688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 hiện cá nhân vào nháp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F5187B-671B-4C53-9726-D7134D02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917" l="667" r="97000">
                        <a14:foregroundMark x1="43500" y1="32000" x2="49583" y2="76083"/>
                        <a14:foregroundMark x1="44000" y1="65667" x2="42583" y2="81917"/>
                        <a14:foregroundMark x1="40417" y1="68083" x2="38000" y2="88750"/>
                        <a14:foregroundMark x1="10333" y1="92083" x2="77500" y2="88000"/>
                        <a14:foregroundMark x1="19333" y1="82917" x2="73083" y2="90667"/>
                        <a14:foregroundMark x1="13500" y1="83167" x2="25083" y2="95250"/>
                        <a14:foregroundMark x1="15167" y1="83417" x2="19333" y2="99917"/>
                        <a14:foregroundMark x1="19333" y1="99917" x2="19333" y2="99917"/>
                        <a14:foregroundMark x1="6417" y1="90667" x2="10833" y2="97917"/>
                        <a14:foregroundMark x1="10833" y1="97917" x2="10833" y2="97917"/>
                        <a14:foregroundMark x1="7167" y1="93083" x2="24167" y2="98667"/>
                        <a14:foregroundMark x1="24167" y1="98667" x2="88417" y2="96500"/>
                        <a14:foregroundMark x1="67500" y1="83917" x2="83750" y2="94083"/>
                        <a14:foregroundMark x1="86667" y1="89000" x2="97083" y2="98167"/>
                        <a14:foregroundMark x1="92500" y1="91167" x2="94000" y2="92333"/>
                        <a14:foregroundMark x1="49833" y1="65250" x2="58333" y2="76083"/>
                        <a14:foregroundMark x1="55167" y1="59917" x2="59333" y2="78583"/>
                        <a14:foregroundMark x1="44250" y1="79000" x2="64417" y2="83167"/>
                        <a14:foregroundMark x1="43333" y1="77083" x2="75500" y2="82667"/>
                        <a14:foregroundMark x1="33083" y1="66667" x2="34583" y2="74667"/>
                        <a14:foregroundMark x1="33833" y1="68833" x2="37750" y2="75667"/>
                        <a14:foregroundMark x1="33583" y1="69083" x2="35500" y2="73917"/>
                        <a14:foregroundMark x1="667" y1="91417" x2="3083" y2="96500"/>
                        <a14:foregroundMark x1="51083" y1="23500" x2="51333" y2="44833"/>
                        <a14:foregroundMark x1="43750" y1="22583" x2="50333" y2="48750"/>
                        <a14:foregroundMark x1="60250" y1="30583" x2="60333" y2="46917"/>
                        <a14:foregroundMark x1="60333" y1="46917" x2="41583" y2="34167"/>
                        <a14:foregroundMark x1="41583" y1="34167" x2="42583" y2="41417"/>
                        <a14:foregroundMark x1="42583" y1="41417" x2="42083" y2="41417"/>
                        <a14:foregroundMark x1="31167" y1="44833" x2="36500" y2="47250"/>
                        <a14:foregroundMark x1="49833" y1="71250" x2="53750" y2="76833"/>
                        <a14:foregroundMark x1="41833" y1="81250" x2="49583" y2="84083"/>
                        <a14:foregroundMark x1="43750" y1="81667" x2="49833" y2="84583"/>
                        <a14:foregroundMark x1="52750" y1="25000" x2="57833" y2="33000"/>
                        <a14:foregroundMark x1="47667" y1="25667" x2="47167" y2="2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941" y="274362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4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2337323" y="1682364"/>
            <a:ext cx="3527728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2 x 6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6 x 2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2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6 =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7519621" y="1689080"/>
            <a:ext cx="3769063" cy="504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 x 4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 x 7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7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4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3EA74D-2AE7-4BF5-8760-CDC23B7A8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821068" y="1197169"/>
            <a:ext cx="1101013" cy="1642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073AED-1998-4DC0-8482-DB95BF120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837766" y="2331873"/>
            <a:ext cx="1101013" cy="1642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66B4DE-9B26-4F4E-BF8F-BDD522E51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959239" y="3427394"/>
            <a:ext cx="1101013" cy="1642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E2DBBE-0DB0-41D3-B399-AAD2C9E28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908089" y="4590673"/>
            <a:ext cx="1101013" cy="1642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97A7DA-D7FB-4C09-8CC1-E99772A86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42124" y="1217825"/>
            <a:ext cx="1101013" cy="16423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6DDDE-AF83-4169-B59E-7FA57302A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49297" y="2295379"/>
            <a:ext cx="1101013" cy="16423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3F5C76-CA19-4183-A921-439E490D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85045" y="3476625"/>
            <a:ext cx="1101013" cy="1642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2B5F33-EA62-4F32-BDD5-66C67E5EA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91045" y="4697054"/>
            <a:ext cx="1101013" cy="16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83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2714625" y="1682364"/>
            <a:ext cx="3526720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9 x 3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3 x 9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27 : 9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27 : 3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7519621" y="1689080"/>
            <a:ext cx="3769063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8 x 5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5 x 8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40 : 8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40 : 5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4C7843-BCF7-4C80-BEBE-684ACE45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11" y="1089696"/>
            <a:ext cx="1585097" cy="1737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735E33-5D0E-469F-A771-CB4C1899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11" y="2335979"/>
            <a:ext cx="1585097" cy="17375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344A8E-AD44-4780-8B8A-3F2B7C0F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694" y="3562199"/>
            <a:ext cx="1585097" cy="17375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420063-191C-470C-B4A7-2F7ABB9F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778" y="4784028"/>
            <a:ext cx="1585097" cy="17375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39F788-AFA8-43CA-8A2D-160FBBA1C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553" y="1042071"/>
            <a:ext cx="1585097" cy="17375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92F370-0E34-4553-8CB1-176A57622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486" y="2297879"/>
            <a:ext cx="1585097" cy="17375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DCB9D2-C701-45A6-8C80-2D44A299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44" y="3543149"/>
            <a:ext cx="1585097" cy="17375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F96783-F14F-4170-9B97-62FE85F2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178" y="4793553"/>
            <a:ext cx="1585097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7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CAF784-1027-8338-93AC-516AA5305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308" y="649148"/>
            <a:ext cx="9935334" cy="152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C666C-B53F-537F-067D-837B10CC5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6504793" y="1988306"/>
            <a:ext cx="2219117" cy="331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B79DD-D8FA-AECE-033B-E2C85C025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6" t="3772" r="4158" b="80787"/>
          <a:stretch/>
        </p:blipFill>
        <p:spPr>
          <a:xfrm rot="20213568">
            <a:off x="8787193" y="2482538"/>
            <a:ext cx="2060273" cy="2593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A34604-C749-F910-F0A1-CE9402C17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7" b="85432"/>
          <a:stretch/>
        </p:blipFill>
        <p:spPr>
          <a:xfrm>
            <a:off x="4255945" y="2561588"/>
            <a:ext cx="1819399" cy="28379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4EED2C-063D-9A4B-28AE-C22B8C2D3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5" t="40901" r="96" b="45946"/>
          <a:stretch/>
        </p:blipFill>
        <p:spPr>
          <a:xfrm>
            <a:off x="8783510" y="1315240"/>
            <a:ext cx="2636247" cy="418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F6D10E-A702-71B2-F69E-28E264E5F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78605" r="64820" b="4236"/>
          <a:stretch/>
        </p:blipFill>
        <p:spPr>
          <a:xfrm>
            <a:off x="5516076" y="917224"/>
            <a:ext cx="3895228" cy="48253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4DB2987-470B-B654-51D3-5B6E5E8D9B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47928" r="83513" b="35856"/>
          <a:stretch/>
        </p:blipFill>
        <p:spPr>
          <a:xfrm>
            <a:off x="3849972" y="1615434"/>
            <a:ext cx="2679258" cy="39269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CCB938-EF4E-3E49-CF95-405A99790A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669514" y="2486996"/>
            <a:ext cx="2932838" cy="36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2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296</Words>
  <Application>Microsoft Office PowerPoint</Application>
  <PresentationFormat>Widescreen</PresentationFormat>
  <Paragraphs>64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29</cp:revision>
  <dcterms:created xsi:type="dcterms:W3CDTF">2022-10-22T10:26:09Z</dcterms:created>
  <dcterms:modified xsi:type="dcterms:W3CDTF">2022-10-30T01:38:38Z</dcterms:modified>
</cp:coreProperties>
</file>