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5"/>
  </p:notesMasterIdLst>
  <p:sldIdLst>
    <p:sldId id="314" r:id="rId3"/>
    <p:sldId id="257" r:id="rId4"/>
    <p:sldId id="288" r:id="rId5"/>
    <p:sldId id="277" r:id="rId6"/>
    <p:sldId id="286" r:id="rId7"/>
    <p:sldId id="287" r:id="rId8"/>
    <p:sldId id="281" r:id="rId9"/>
    <p:sldId id="265" r:id="rId10"/>
    <p:sldId id="278" r:id="rId11"/>
    <p:sldId id="272" r:id="rId12"/>
    <p:sldId id="279" r:id="rId13"/>
    <p:sldId id="2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4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4945B-7E73-4A7E-BE62-F887AE0C4821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6FF93-06AF-466A-B5BD-C2305E140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668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6FF93-06AF-466A-B5BD-C2305E1409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43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6FF93-06AF-466A-B5BD-C2305E1409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21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3F4D1E-AB03-40A0-B1AC-7634940687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389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B2A211-CF16-4874-96AF-529FE054DA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336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3FBF5-6F7D-3DFF-B17E-8A1CA5DA01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5CD76D-DDA3-9321-B1A1-64A7202998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EEAB0-6C43-A021-2AEC-EFFD6F9D4E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529051-3B0B-4F01-9C6E-0742C3D94F2F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34710-B061-9B97-E8ED-61A258883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F7DC5-130A-130B-7B5C-2B967AA44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99FA87-0DD8-A841-A45D-B02F61194E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5" t="38561" r="11253" b="5466"/>
          <a:stretch/>
        </p:blipFill>
        <p:spPr>
          <a:xfrm>
            <a:off x="-298938" y="0"/>
            <a:ext cx="12848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81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15D15-AFC2-C8C8-3934-AF0E2CA6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E5E931-3B4E-0763-246C-8071E5B3C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6F1970-7B51-ED99-C5A6-5CBD4F7E6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529051-3B0B-4F01-9C6E-0742C3D94F2F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FAF9C-477C-50F6-98C4-B9E799C15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B72F16-7CA1-E673-F806-5C84078BA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98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55907B-32D7-0DF6-6D17-301060BD6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74097E-1FF7-E2C9-61D8-D0689EF264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A35EA-0D8B-15B4-AB3D-CF3CFAC0C3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529051-3B0B-4F01-9C6E-0742C3D94F2F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44C12-5F4E-0973-A00C-81150A169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B3B89-DE69-1C59-49CB-BE917B7A8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030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324D9448-69CB-0B87-BAD6-2F1A314024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F253CE8-FCC1-44F1-6615-2060D038E1BE}"/>
              </a:ext>
            </a:extLst>
          </p:cNvPr>
          <p:cNvSpPr/>
          <p:nvPr userDrawn="1"/>
        </p:nvSpPr>
        <p:spPr>
          <a:xfrm>
            <a:off x="975946" y="269422"/>
            <a:ext cx="10377854" cy="5463164"/>
          </a:xfrm>
          <a:prstGeom prst="roundRect">
            <a:avLst/>
          </a:prstGeom>
          <a:solidFill>
            <a:schemeClr val="bg1">
              <a:alpha val="98000"/>
            </a:schemeClr>
          </a:solidFill>
          <a:ln w="57150">
            <a:solidFill>
              <a:srgbClr val="598E0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547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EC24E6-8115-4BD9-1A5F-14EC73F6B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1" t="6806" r="5822" b="1790"/>
          <a:stretch/>
        </p:blipFill>
        <p:spPr>
          <a:xfrm>
            <a:off x="0" y="-82296"/>
            <a:ext cx="12646902" cy="70225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EF69349-09D5-1E57-0B90-D9AD2E985944}"/>
              </a:ext>
            </a:extLst>
          </p:cNvPr>
          <p:cNvSpPr/>
          <p:nvPr userDrawn="1"/>
        </p:nvSpPr>
        <p:spPr>
          <a:xfrm>
            <a:off x="553811" y="381768"/>
            <a:ext cx="11084378" cy="5841232"/>
          </a:xfrm>
          <a:prstGeom prst="roundRect">
            <a:avLst/>
          </a:prstGeom>
          <a:solidFill>
            <a:schemeClr val="bg1">
              <a:alpha val="98000"/>
            </a:schemeClr>
          </a:solidFill>
          <a:ln w="57150">
            <a:solidFill>
              <a:srgbClr val="02568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451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14F0F4-3371-F249-1B20-F85CD9235A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8" t="30079" r="28108" b="85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DC0BB48-1A88-147C-345B-9975517A76EE}"/>
              </a:ext>
            </a:extLst>
          </p:cNvPr>
          <p:cNvSpPr/>
          <p:nvPr userDrawn="1"/>
        </p:nvSpPr>
        <p:spPr>
          <a:xfrm>
            <a:off x="582999" y="462366"/>
            <a:ext cx="11084378" cy="5841232"/>
          </a:xfrm>
          <a:prstGeom prst="roundRect">
            <a:avLst/>
          </a:prstGeom>
          <a:solidFill>
            <a:schemeClr val="bg1">
              <a:alpha val="98000"/>
            </a:schemeClr>
          </a:solidFill>
          <a:ln w="57150">
            <a:solidFill>
              <a:srgbClr val="02568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667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BFE801B-4451-89EA-267D-D8A4798DEC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3"/>
          <a:stretch/>
        </p:blipFill>
        <p:spPr>
          <a:xfrm>
            <a:off x="-237744" y="0"/>
            <a:ext cx="12429744" cy="6858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3544A0B-DC6E-99D2-58F5-D4A458939BCB}"/>
              </a:ext>
            </a:extLst>
          </p:cNvPr>
          <p:cNvSpPr/>
          <p:nvPr userDrawn="1"/>
        </p:nvSpPr>
        <p:spPr>
          <a:xfrm>
            <a:off x="582999" y="506326"/>
            <a:ext cx="11084378" cy="5841232"/>
          </a:xfrm>
          <a:prstGeom prst="roundRect">
            <a:avLst/>
          </a:prstGeom>
          <a:solidFill>
            <a:schemeClr val="bg1">
              <a:alpha val="98000"/>
            </a:schemeClr>
          </a:solidFill>
          <a:ln w="57150">
            <a:solidFill>
              <a:srgbClr val="02568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135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324D9448-69CB-0B87-BAD6-2F1A314024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36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1E940-289A-B395-12A1-BDD2D66D3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28777-74FE-4B44-04A6-1F57001B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EC24E6-8115-4BD9-1A5F-14EC73F6B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1" t="6806" r="5822" b="1790"/>
          <a:stretch/>
        </p:blipFill>
        <p:spPr>
          <a:xfrm>
            <a:off x="0" y="-82296"/>
            <a:ext cx="12646902" cy="702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418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14F0F4-3371-F249-1B20-F85CD9235A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8" t="30079" r="28108" b="85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786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BFE801B-4451-89EA-267D-D8A4798DEC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3"/>
          <a:stretch/>
        </p:blipFill>
        <p:spPr>
          <a:xfrm>
            <a:off x="-237744" y="0"/>
            <a:ext cx="12429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38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270E3-7D63-B800-320B-BA3CB7232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7CAABE-708D-57AE-2518-DDF5A4770B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529051-3B0B-4F01-9C6E-0742C3D94F2F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1DF98D-81BE-B283-3905-5262BBD90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11CD4-795B-D8A5-7655-BA1989B19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760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0018E0-8F50-251B-E27D-3DB49092A1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529051-3B0B-4F01-9C6E-0742C3D94F2F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0871DB-9FC4-B9B5-C025-D5E4B4EDE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6C1097-4D29-84B1-504B-0A863CE21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95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8FDF6-5BB2-98FE-7FE0-EFC5E668C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C2F34-73DF-3993-C37C-B80E782BE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428131-73E2-C2AA-C4F6-5AA90FB0F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803E64-C85E-8F4D-2E26-44587DEE3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529051-3B0B-4F01-9C6E-0742C3D94F2F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C25490-2CF4-9A67-E8AD-BF65AD9F7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904140-1428-F9BE-389E-1E830C6AF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67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6752E-4AFA-5A5B-BDE8-A8B53BE90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8B5FDA-E889-48E8-65E1-4BADACAC39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13D4A1-67A5-C6D5-15B4-7E8D36E9CD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15385D-ADBB-1C1F-FF99-3DDB9EDA46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529051-3B0B-4F01-9C6E-0742C3D94F2F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29CC4C-0AA5-8F5F-C411-A11AD722E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48CDF5-86AC-477C-C6C4-FEEB9772A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60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308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616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3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2" y="3937000"/>
            <a:ext cx="8561117" cy="28263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16748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3740" y="4902200"/>
            <a:ext cx="5053522" cy="1106663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5AF743-F6C6-4DA7-95A2-C7D0FA355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50" y="628650"/>
            <a:ext cx="9544050" cy="723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BA7C3C-5947-4D20-9B45-A6C08D4D2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0" y="1246956"/>
            <a:ext cx="8143875" cy="329331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6D431AA-52B4-4886-B638-017D1A8732A9}"/>
              </a:ext>
            </a:extLst>
          </p:cNvPr>
          <p:cNvSpPr/>
          <p:nvPr/>
        </p:nvSpPr>
        <p:spPr>
          <a:xfrm>
            <a:off x="4371975" y="3924300"/>
            <a:ext cx="1371600" cy="552450"/>
          </a:xfrm>
          <a:prstGeom prst="roundRect">
            <a:avLst/>
          </a:prstGeom>
          <a:solidFill>
            <a:srgbClr val="F2B8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700 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E1ABB7-FB09-4263-8D5B-E5522333A8BA}"/>
              </a:ext>
            </a:extLst>
          </p:cNvPr>
          <p:cNvSpPr txBox="1"/>
          <p:nvPr/>
        </p:nvSpPr>
        <p:spPr>
          <a:xfrm>
            <a:off x="1419226" y="4648200"/>
            <a:ext cx="100774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Chiếc bánh được chia thành 7 phần bằng nhau. Mỗi phần bánh nặng 100 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Vậy chiếc bánh nặng khoảng 700 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25EE06-87F7-4AA5-9224-639A604F4C8A}"/>
              </a:ext>
            </a:extLst>
          </p:cNvPr>
          <p:cNvSpPr txBox="1"/>
          <p:nvPr/>
        </p:nvSpPr>
        <p:spPr>
          <a:xfrm>
            <a:off x="1409701" y="4629150"/>
            <a:ext cx="10077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Chiếc cốc đựng 4 phần bột bằng nhau. Mỗi phần nặng 100 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Vậy chiếc cốc chứa khoảng 400 g bột.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3470539-4FAA-4E70-9C19-17B488E29DED}"/>
              </a:ext>
            </a:extLst>
          </p:cNvPr>
          <p:cNvSpPr/>
          <p:nvPr/>
        </p:nvSpPr>
        <p:spPr>
          <a:xfrm>
            <a:off x="8658225" y="3914775"/>
            <a:ext cx="1371600" cy="552450"/>
          </a:xfrm>
          <a:prstGeom prst="roundRect">
            <a:avLst/>
          </a:prstGeom>
          <a:solidFill>
            <a:srgbClr val="F2B8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400 g</a:t>
            </a:r>
          </a:p>
        </p:txBody>
      </p:sp>
    </p:spTree>
    <p:extLst>
      <p:ext uri="{BB962C8B-B14F-4D97-AF65-F5344CB8AC3E}">
        <p14:creationId xmlns:p14="http://schemas.microsoft.com/office/powerpoint/2010/main" val="19064402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uild="p"/>
      <p:bldP spid="7" grpId="1" build="allAtOnce"/>
      <p:bldP spid="15" grpId="0" build="p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F4EEE3-1885-7BA2-4A41-E593BB62E7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2" t="23470" r="34504" b="57208"/>
          <a:stretch/>
        </p:blipFill>
        <p:spPr>
          <a:xfrm>
            <a:off x="-314094" y="4365195"/>
            <a:ext cx="5201289" cy="26878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7891F1-3714-8A96-9819-08C2AFA020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5" b="77044"/>
          <a:stretch/>
        </p:blipFill>
        <p:spPr>
          <a:xfrm flipH="1">
            <a:off x="8571724" y="3947613"/>
            <a:ext cx="3620276" cy="29877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1724F8-5161-D6F0-E14B-9D966FDA4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908" y="1341317"/>
            <a:ext cx="9864183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079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DE5250-C568-1981-934B-AA6D94E29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291" y="0"/>
            <a:ext cx="10681118" cy="5767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8D98CE-36E4-8277-F4C3-87FD7BC712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2" t="26638" r="1" b="46182"/>
          <a:stretch/>
        </p:blipFill>
        <p:spPr>
          <a:xfrm flipH="1">
            <a:off x="9135864" y="3212931"/>
            <a:ext cx="3643985" cy="39982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CF9784-4925-6BD1-AE08-5B7AB6AE4A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2" t="23470" r="34504" b="57208"/>
          <a:stretch/>
        </p:blipFill>
        <p:spPr>
          <a:xfrm>
            <a:off x="1309433" y="4337203"/>
            <a:ext cx="5201289" cy="26878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228708-57E5-5DE3-6F71-E380EC29F4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8" t="67820" r="-1" b="-1000"/>
          <a:stretch/>
        </p:blipFill>
        <p:spPr>
          <a:xfrm>
            <a:off x="-382029" y="3210065"/>
            <a:ext cx="4611781" cy="38149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100940-5977-DF25-6EB8-CF5D44191E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1" t="-1956" r="39649" b="76757"/>
          <a:stretch/>
        </p:blipFill>
        <p:spPr>
          <a:xfrm>
            <a:off x="7999321" y="0"/>
            <a:ext cx="3310344" cy="231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34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600060-4938-E40B-905D-FC8A1BE7B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474" y="576377"/>
            <a:ext cx="3694496" cy="12010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219384-D089-F64E-0700-2807B528D1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1" t="-1956" r="39649" b="76757"/>
          <a:stretch/>
        </p:blipFill>
        <p:spPr>
          <a:xfrm>
            <a:off x="9000714" y="292735"/>
            <a:ext cx="3310344" cy="23129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2F2F99-CA51-EB85-7410-7E054C5823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2" t="26638" r="1" b="46182"/>
          <a:stretch/>
        </p:blipFill>
        <p:spPr>
          <a:xfrm flipH="1">
            <a:off x="8444946" y="2346300"/>
            <a:ext cx="4421879" cy="4851762"/>
          </a:xfrm>
          <a:prstGeom prst="rect">
            <a:avLst/>
          </a:prstGeom>
        </p:spPr>
      </p:pic>
      <p:pic>
        <p:nvPicPr>
          <p:cNvPr id="1026" name="Picture 2" descr="Khủng Long Khủng Animaatio Vẽ - phim hoạt hình con khủng long">
            <a:extLst>
              <a:ext uri="{FF2B5EF4-FFF2-40B4-BE49-F238E27FC236}">
                <a16:creationId xmlns:a16="http://schemas.microsoft.com/office/drawing/2014/main" id="{63590FDB-668B-47A2-9CD6-47E8EA3A3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75" b="97625" l="10000" r="90000">
                        <a14:foregroundMark x1="22556" y1="5750" x2="34333" y2="8000"/>
                        <a14:foregroundMark x1="28111" y1="2875" x2="30444" y2="2875"/>
                        <a14:foregroundMark x1="25333" y1="10000" x2="27000" y2="12750"/>
                        <a14:foregroundMark x1="26667" y1="6500" x2="29000" y2="9250"/>
                        <a14:foregroundMark x1="29000" y1="8375" x2="31556" y2="13375"/>
                        <a14:foregroundMark x1="22222" y1="89375" x2="29222" y2="95625"/>
                        <a14:foregroundMark x1="48889" y1="94125" x2="54111" y2="97625"/>
                        <a14:foregroundMark x1="23667" y1="95625" x2="27556" y2="9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7985" y="2686362"/>
            <a:ext cx="4693093" cy="417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8C154A-D38D-48AC-96B6-24EEBA1A01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9711" y="1867574"/>
            <a:ext cx="6535478" cy="20179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E65A32-6C58-418D-95B4-300734A5D9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9216" y="3457584"/>
            <a:ext cx="371278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41236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F4EEE3-1885-7BA2-4A41-E593BB62E7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2" t="23470" r="34504" b="57208"/>
          <a:stretch/>
        </p:blipFill>
        <p:spPr>
          <a:xfrm>
            <a:off x="-314094" y="4365195"/>
            <a:ext cx="5201289" cy="26878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7891F1-3714-8A96-9819-08C2AFA020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5" b="77044"/>
          <a:stretch/>
        </p:blipFill>
        <p:spPr>
          <a:xfrm flipH="1">
            <a:off x="8571724" y="3947613"/>
            <a:ext cx="3620276" cy="29877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05BB75-BAA7-447B-BED6-2EACFE030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448" y="1648674"/>
            <a:ext cx="9294545" cy="24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869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77A134C-8608-4D81-97B1-B52505F3EA39}"/>
              </a:ext>
            </a:extLst>
          </p:cNvPr>
          <p:cNvSpPr/>
          <p:nvPr/>
        </p:nvSpPr>
        <p:spPr>
          <a:xfrm>
            <a:off x="582999" y="506326"/>
            <a:ext cx="11084378" cy="5841232"/>
          </a:xfrm>
          <a:prstGeom prst="roundRect">
            <a:avLst/>
          </a:prstGeom>
          <a:solidFill>
            <a:schemeClr val="bg1">
              <a:alpha val="93000"/>
            </a:schemeClr>
          </a:solidFill>
          <a:ln w="57150">
            <a:solidFill>
              <a:srgbClr val="02568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0DA261-829E-D2C1-98B8-66358C36D22B}"/>
              </a:ext>
            </a:extLst>
          </p:cNvPr>
          <p:cNvSpPr txBox="1"/>
          <p:nvPr/>
        </p:nvSpPr>
        <p:spPr>
          <a:xfrm>
            <a:off x="4705021" y="1093489"/>
            <a:ext cx="638844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Thiên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khổng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sắp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Khủng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Long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nguy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thiêu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rụi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chặn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cứu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Khủng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Long!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114CA9-1F6F-76CD-B130-7769A1BB2F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5" t="70348" r="45833" b="16129"/>
          <a:stretch/>
        </p:blipFill>
        <p:spPr>
          <a:xfrm>
            <a:off x="365597" y="338393"/>
            <a:ext cx="4149584" cy="515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940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2BEEDD7-6F51-4512-92FC-0B29AD0C52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23" t="70899" r="30325" b="15578"/>
          <a:stretch/>
        </p:blipFill>
        <p:spPr>
          <a:xfrm>
            <a:off x="825785" y="424701"/>
            <a:ext cx="1241140" cy="15422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962723-C0B5-474B-BF39-3D6562F0BE32}"/>
              </a:ext>
            </a:extLst>
          </p:cNvPr>
          <p:cNvSpPr txBox="1"/>
          <p:nvPr/>
        </p:nvSpPr>
        <p:spPr>
          <a:xfrm>
            <a:off x="2200276" y="781050"/>
            <a:ext cx="114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Số?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DB971F-0723-4FD1-80A2-1179E5DD6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674" y="1595437"/>
            <a:ext cx="7496175" cy="434578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A5BF3E3-D717-4E42-88F0-E91D46EF771A}"/>
              </a:ext>
            </a:extLst>
          </p:cNvPr>
          <p:cNvSpPr/>
          <p:nvPr/>
        </p:nvSpPr>
        <p:spPr>
          <a:xfrm>
            <a:off x="7429500" y="2705100"/>
            <a:ext cx="619125" cy="5715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06B3B76-8AFE-455F-8FDC-1702478253E1}"/>
              </a:ext>
            </a:extLst>
          </p:cNvPr>
          <p:cNvSpPr/>
          <p:nvPr/>
        </p:nvSpPr>
        <p:spPr>
          <a:xfrm>
            <a:off x="7458075" y="3495675"/>
            <a:ext cx="619125" cy="5715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97F2086-D353-421C-A0AF-A5639C1AC2F1}"/>
              </a:ext>
            </a:extLst>
          </p:cNvPr>
          <p:cNvSpPr/>
          <p:nvPr/>
        </p:nvSpPr>
        <p:spPr>
          <a:xfrm>
            <a:off x="7429500" y="4324350"/>
            <a:ext cx="619125" cy="5715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D8FD7C4-645A-4693-BC84-D2E87147AC41}"/>
              </a:ext>
            </a:extLst>
          </p:cNvPr>
          <p:cNvSpPr/>
          <p:nvPr/>
        </p:nvSpPr>
        <p:spPr>
          <a:xfrm>
            <a:off x="7410450" y="5172075"/>
            <a:ext cx="619125" cy="5715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703D1E1-C56E-45DA-9C41-0CA50E97DC1B}"/>
              </a:ext>
            </a:extLst>
          </p:cNvPr>
          <p:cNvSpPr/>
          <p:nvPr/>
        </p:nvSpPr>
        <p:spPr>
          <a:xfrm>
            <a:off x="8610600" y="2714625"/>
            <a:ext cx="866775" cy="5715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2640E10-CCF6-4A41-918D-D782B187CB2C}"/>
              </a:ext>
            </a:extLst>
          </p:cNvPr>
          <p:cNvSpPr/>
          <p:nvPr/>
        </p:nvSpPr>
        <p:spPr>
          <a:xfrm>
            <a:off x="8572500" y="3505200"/>
            <a:ext cx="990600" cy="5715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EB25800-AB0C-4458-A870-8B0A6D3BD3A9}"/>
              </a:ext>
            </a:extLst>
          </p:cNvPr>
          <p:cNvSpPr/>
          <p:nvPr/>
        </p:nvSpPr>
        <p:spPr>
          <a:xfrm>
            <a:off x="8715375" y="4333875"/>
            <a:ext cx="619125" cy="5715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B3DA6EB-E78B-4B57-ADC8-487D4F3209A9}"/>
              </a:ext>
            </a:extLst>
          </p:cNvPr>
          <p:cNvSpPr/>
          <p:nvPr/>
        </p:nvSpPr>
        <p:spPr>
          <a:xfrm>
            <a:off x="8696325" y="5181600"/>
            <a:ext cx="619125" cy="5715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52159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49F723-1F16-4B47-B92E-BC4CACB92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" y="700575"/>
            <a:ext cx="10296524" cy="9520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E0F743-B3D9-406F-8A19-DAFCB9944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025" y="1677384"/>
            <a:ext cx="6019800" cy="24272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D07B92-32D2-47B6-9F06-2B7BD6097325}"/>
              </a:ext>
            </a:extLst>
          </p:cNvPr>
          <p:cNvSpPr txBox="1"/>
          <p:nvPr/>
        </p:nvSpPr>
        <p:spPr>
          <a:xfrm>
            <a:off x="838200" y="4248150"/>
            <a:ext cx="108421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 panose="02020603050405020304" pitchFamily="18" charset="0"/>
              </a:rPr>
              <a:t>Bài giải:</a:t>
            </a:r>
            <a:endParaRPr kumimoji="0" lang="en-US" sz="32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 panose="02020603050405020304" pitchFamily="18" charset="0"/>
              </a:rPr>
              <a:t>Chú Nam vắt được tất số lít sữa bò là: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 panose="02020603050405020304" pitchFamily="18" charset="0"/>
              </a:rPr>
              <a:t>         5 </a:t>
            </a:r>
            <a:r>
              <a:rPr kumimoji="0" lang="nl-NL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 panose="02020603050405020304" pitchFamily="18" charset="0"/>
              </a:rPr>
              <a:t> 8 = 40 (l)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 panose="02020603050405020304" pitchFamily="18" charset="0"/>
              </a:rPr>
              <a:t>                               Đáp 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 panose="02020603050405020304" pitchFamily="18" charset="0"/>
              </a:rPr>
              <a:t>số: 40 lít sữa bò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7710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4720A4-B566-DFA1-0135-B0774E9322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0" b="3650"/>
          <a:stretch/>
        </p:blipFill>
        <p:spPr>
          <a:xfrm>
            <a:off x="-141639" y="-179174"/>
            <a:ext cx="12475278" cy="7216347"/>
          </a:xfrm>
          <a:prstGeom prst="rect">
            <a:avLst/>
          </a:prstGeom>
        </p:spPr>
      </p:pic>
      <p:pic>
        <p:nvPicPr>
          <p:cNvPr id="3" name="Picture 2" descr="Khủng Long Khủng Animaatio Vẽ - phim hoạt hình con khủng long">
            <a:extLst>
              <a:ext uri="{FF2B5EF4-FFF2-40B4-BE49-F238E27FC236}">
                <a16:creationId xmlns:a16="http://schemas.microsoft.com/office/drawing/2014/main" id="{C1BFDC8F-F7C9-4583-89E0-8DCAE5426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75" b="97625" l="10000" r="90000">
                        <a14:foregroundMark x1="22556" y1="5750" x2="34333" y2="8000"/>
                        <a14:foregroundMark x1="28111" y1="2875" x2="30444" y2="2875"/>
                        <a14:foregroundMark x1="25333" y1="10000" x2="27000" y2="12750"/>
                        <a14:foregroundMark x1="26667" y1="6500" x2="29000" y2="9250"/>
                        <a14:foregroundMark x1="29000" y1="8375" x2="31556" y2="13375"/>
                        <a14:foregroundMark x1="22222" y1="89375" x2="29222" y2="95625"/>
                        <a14:foregroundMark x1="48889" y1="94125" x2="54111" y2="97625"/>
                        <a14:foregroundMark x1="23667" y1="95625" x2="27556" y2="9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8154" y="3981157"/>
            <a:ext cx="3236449" cy="287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16873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AA7FC1-B33A-ED7D-CC47-EBB7B14DA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54" y="197708"/>
            <a:ext cx="12461325" cy="1955904"/>
          </a:xfrm>
          <a:prstGeom prst="rect">
            <a:avLst/>
          </a:prstGeom>
        </p:spPr>
      </p:pic>
      <p:pic>
        <p:nvPicPr>
          <p:cNvPr id="3" name="Picture 2" descr="Khủng Long Khủng Animaatio Vẽ - phim hoạt hình con khủng long">
            <a:extLst>
              <a:ext uri="{FF2B5EF4-FFF2-40B4-BE49-F238E27FC236}">
                <a16:creationId xmlns:a16="http://schemas.microsoft.com/office/drawing/2014/main" id="{83AFC170-F188-4AE1-A966-CDBFFDF1E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75" b="97625" l="10000" r="90000">
                        <a14:foregroundMark x1="22556" y1="5750" x2="34333" y2="8000"/>
                        <a14:foregroundMark x1="28111" y1="2875" x2="30444" y2="2875"/>
                        <a14:foregroundMark x1="25333" y1="10000" x2="27000" y2="12750"/>
                        <a14:foregroundMark x1="26667" y1="6500" x2="29000" y2="9250"/>
                        <a14:foregroundMark x1="29000" y1="8375" x2="31556" y2="13375"/>
                        <a14:foregroundMark x1="22222" y1="89375" x2="29222" y2="95625"/>
                        <a14:foregroundMark x1="48889" y1="94125" x2="54111" y2="97625"/>
                        <a14:foregroundMark x1="23667" y1="95625" x2="27556" y2="9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6757" y="3981157"/>
            <a:ext cx="3236449" cy="287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3986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006D546-3054-6148-8275-9C97E71C46F3}"/>
              </a:ext>
            </a:extLst>
          </p:cNvPr>
          <p:cNvSpPr/>
          <p:nvPr/>
        </p:nvSpPr>
        <p:spPr>
          <a:xfrm>
            <a:off x="582999" y="506326"/>
            <a:ext cx="11084378" cy="5841232"/>
          </a:xfrm>
          <a:prstGeom prst="roundRect">
            <a:avLst/>
          </a:prstGeom>
          <a:solidFill>
            <a:schemeClr val="bg1">
              <a:alpha val="93000"/>
            </a:schemeClr>
          </a:solidFill>
          <a:ln w="57150">
            <a:solidFill>
              <a:srgbClr val="02568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9842A5-7E7A-F393-2D6B-09D0D4E219CF}"/>
              </a:ext>
            </a:extLst>
          </p:cNvPr>
          <p:cNvSpPr txBox="1"/>
          <p:nvPr/>
        </p:nvSpPr>
        <p:spPr>
          <a:xfrm>
            <a:off x="4856205" y="1118202"/>
            <a:ext cx="638844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Sau bao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nhiêu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nguy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Khủng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Long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bảo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vệ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rừng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ngôi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phúc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Khủng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Long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B0F944-3B33-4D3B-5F20-4BD40D03E8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23" t="70899" r="30325" b="15578"/>
          <a:stretch/>
        </p:blipFill>
        <p:spPr>
          <a:xfrm>
            <a:off x="644810" y="363106"/>
            <a:ext cx="4149584" cy="515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6400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1500" dirty="0">
            <a:ln w="508000">
              <a:solidFill>
                <a:srgbClr val="781C07"/>
              </a:solidFill>
            </a:ln>
            <a:solidFill>
              <a:srgbClr val="781C07"/>
            </a:solidFill>
            <a:latin typeface="#9Slide07 SVNBango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1500" dirty="0">
            <a:ln w="508000">
              <a:solidFill>
                <a:srgbClr val="781C07"/>
              </a:solidFill>
            </a:ln>
            <a:solidFill>
              <a:srgbClr val="781C07"/>
            </a:solidFill>
            <a:latin typeface="#9Slide07 SVNBango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198</Words>
  <Application>Microsoft Office PowerPoint</Application>
  <PresentationFormat>Widescreen</PresentationFormat>
  <Paragraphs>32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HP001 4 hàng</vt:lpstr>
      <vt:lpstr>Times New Roman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2</cp:revision>
  <dcterms:created xsi:type="dcterms:W3CDTF">2022-10-28T07:53:00Z</dcterms:created>
  <dcterms:modified xsi:type="dcterms:W3CDTF">2022-11-05T00:51:10Z</dcterms:modified>
</cp:coreProperties>
</file>