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0"/>
  </p:notesMasterIdLst>
  <p:sldIdLst>
    <p:sldId id="314" r:id="rId2"/>
    <p:sldId id="257" r:id="rId3"/>
    <p:sldId id="261" r:id="rId4"/>
    <p:sldId id="276" r:id="rId5"/>
    <p:sldId id="286" r:id="rId6"/>
    <p:sldId id="287" r:id="rId7"/>
    <p:sldId id="288" r:id="rId8"/>
    <p:sldId id="268" r:id="rId9"/>
    <p:sldId id="269" r:id="rId10"/>
    <p:sldId id="270" r:id="rId11"/>
    <p:sldId id="263" r:id="rId12"/>
    <p:sldId id="271" r:id="rId13"/>
    <p:sldId id="272" r:id="rId14"/>
    <p:sldId id="260" r:id="rId15"/>
    <p:sldId id="273" r:id="rId16"/>
    <p:sldId id="289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17B"/>
    <a:srgbClr val="CC00CC"/>
    <a:srgbClr val="00AF34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89390" autoAdjust="0"/>
  </p:normalViewPr>
  <p:slideViewPr>
    <p:cSldViewPr snapToGrid="0">
      <p:cViewPr varScale="1">
        <p:scale>
          <a:sx n="56" d="100"/>
          <a:sy n="56" d="100"/>
        </p:scale>
        <p:origin x="908" y="5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6E8D2-EB59-4166-B34F-E38BE28B8EB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A5039-8714-4BCE-B7DE-1DD10AA4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A5039-8714-4BCE-B7DE-1DD10AA4C6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4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490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60" r:id="rId6"/>
    <p:sldLayoutId id="2147483657" r:id="rId7"/>
    <p:sldLayoutId id="2147483659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control" Target="../activeX/activeX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90" y="1274274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816749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8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72145-C404-7F7F-CB42-7B5744D35DBE}"/>
              </a:ext>
            </a:extLst>
          </p:cNvPr>
          <p:cNvSpPr txBox="1"/>
          <p:nvPr/>
        </p:nvSpPr>
        <p:spPr>
          <a:xfrm>
            <a:off x="3946968" y="324093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Lu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ΐ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İn 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νμ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Ğt Ǉừ 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δ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F794B5-59B1-BF52-9D59-FA070A6C0030}"/>
              </a:ext>
            </a:extLst>
          </p:cNvPr>
          <p:cNvSpPr txBox="1"/>
          <p:nvPr/>
        </p:nvSpPr>
        <p:spPr>
          <a:xfrm>
            <a:off x="4643378" y="1020502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bận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chảy</a:t>
            </a:r>
            <a:endParaRPr lang="en-US" sz="3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076FA3-5F2F-F907-7957-84D22345FF10}"/>
              </a:ext>
            </a:extLst>
          </p:cNvPr>
          <p:cNvSpPr txBox="1"/>
          <p:nvPr/>
        </p:nvSpPr>
        <p:spPr>
          <a:xfrm>
            <a:off x="4643378" y="1693930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vẫy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gió</a:t>
            </a:r>
            <a:endParaRPr lang="en-US" sz="3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85BF00-1817-393F-9027-3F45E71940EE}"/>
              </a:ext>
            </a:extLst>
          </p:cNvPr>
          <p:cNvSpPr txBox="1"/>
          <p:nvPr/>
        </p:nvSpPr>
        <p:spPr>
          <a:xfrm>
            <a:off x="4643378" y="2378933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lửa</a:t>
            </a:r>
            <a:endParaRPr lang="en-US" sz="3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15E0310-55EB-E46F-8F29-2E3AFD36AF45}"/>
              </a:ext>
            </a:extLst>
          </p:cNvPr>
          <p:cNvSpPr txBox="1"/>
          <p:nvPr/>
        </p:nvSpPr>
        <p:spPr>
          <a:xfrm>
            <a:off x="4643378" y="3062858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thổi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nấu</a:t>
            </a:r>
            <a:endParaRPr lang="en-US" sz="3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7194" y="265825"/>
            <a:ext cx="6170383" cy="1739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320748" y="2485848"/>
            <a:ext cx="595289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 thế ngồi viết: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thẳng, không tì ngực vào bàn.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25 – 30 cm.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6521698" y="2485848"/>
            <a:ext cx="53495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Cách cầm bút: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 bút bằng 3 ngón tay: ngón cái, ngón trỏ, ngón giữa.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">
            <a:extLst>
              <a:ext uri="{FF2B5EF4-FFF2-40B4-BE49-F238E27FC236}">
                <a16:creationId xmlns:a16="http://schemas.microsoft.com/office/drawing/2014/main" id="{18357430-2F3C-C0B8-EE83-7DA09198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01" y="1221510"/>
            <a:ext cx="1390224" cy="226205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5CA6136-2E70-F0B2-2D2F-C12147501669}"/>
              </a:ext>
            </a:extLst>
          </p:cNvPr>
          <p:cNvSpPr txBox="1"/>
          <p:nvPr/>
        </p:nvSpPr>
        <p:spPr>
          <a:xfrm>
            <a:off x="1475630" y="412160"/>
            <a:ext cx="9539248" cy="152822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i="1" dirty="0">
                <a:solidFill>
                  <a:schemeClr val="accent4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4A4B5D5B-C175-22C2-E1E7-6272E7863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687" y="1232865"/>
            <a:ext cx="1390224" cy="226205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25A04447-A615-9BF5-3095-E16DDD67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944" y="-49046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7568EBCB-D16B-7651-2319-391278A97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40" y="-240991"/>
            <a:ext cx="1390224" cy="226205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7069EA7-47C7-4CF9-64A3-F8B7CA01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2772126" y="1985297"/>
            <a:ext cx="3752917" cy="4900722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07C1B4BC-9758-FF7E-2518-E13AF2B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845669" y="2213013"/>
            <a:ext cx="3783923" cy="46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898262" y="1803802"/>
            <a:ext cx="6213252" cy="295359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895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7072948" y="2644438"/>
            <a:ext cx="3227538" cy="44765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3651130" y="152150"/>
            <a:ext cx="5472827" cy="106416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 defTabSz="912114">
              <a:defRPr/>
            </a:pPr>
            <a:r>
              <a:rPr lang="en-US" sz="4389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104147" y="2021027"/>
            <a:ext cx="6718834" cy="23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45587" rIns="91199" bIns="45587" anchor="t" anchorCtr="0">
            <a:spAutoFit/>
          </a:bodyPr>
          <a:lstStyle/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0300486" y="2393015"/>
            <a:ext cx="1786289" cy="474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641025" y="1981306"/>
            <a:ext cx="950585" cy="9645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525913" y="3123399"/>
            <a:ext cx="950585" cy="9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4">
            <a:extLst>
              <a:ext uri="{FF2B5EF4-FFF2-40B4-BE49-F238E27FC236}">
                <a16:creationId xmlns:a16="http://schemas.microsoft.com/office/drawing/2014/main" id="{440665D6-2520-24C0-DB3A-6BB46FA02306}"/>
              </a:ext>
            </a:extLst>
          </p:cNvPr>
          <p:cNvGrpSpPr/>
          <p:nvPr/>
        </p:nvGrpSpPr>
        <p:grpSpPr>
          <a:xfrm>
            <a:off x="111036" y="111778"/>
            <a:ext cx="634459" cy="650202"/>
            <a:chOff x="254643" y="497711"/>
            <a:chExt cx="844952" cy="844952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9FD124C7-3E33-BA9D-7310-085BC0B358E6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AB33681-9EBB-9DE3-3B03-2D28EDB563F7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55431F8F-C68C-0C72-A4E5-F09BF217F06E}"/>
              </a:ext>
            </a:extLst>
          </p:cNvPr>
          <p:cNvSpPr txBox="1"/>
          <p:nvPr/>
        </p:nvSpPr>
        <p:spPr>
          <a:xfrm>
            <a:off x="737396" y="35576"/>
            <a:ext cx="111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Hộp Văn bản 1">
            <a:extLst>
              <a:ext uri="{FF2B5EF4-FFF2-40B4-BE49-F238E27FC236}">
                <a16:creationId xmlns:a16="http://schemas.microsoft.com/office/drawing/2014/main" id="{63A4C2ED-BBA2-6518-5AC3-51235FCF1470}"/>
              </a:ext>
            </a:extLst>
          </p:cNvPr>
          <p:cNvSpPr txBox="1"/>
          <p:nvPr/>
        </p:nvSpPr>
        <p:spPr>
          <a:xfrm>
            <a:off x="950756" y="685778"/>
            <a:ext cx="111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uênh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Hộp Văn bản 1">
            <a:extLst>
              <a:ext uri="{FF2B5EF4-FFF2-40B4-BE49-F238E27FC236}">
                <a16:creationId xmlns:a16="http://schemas.microsoft.com/office/drawing/2014/main" id="{8EDC5C62-ED9B-2F64-D5DF-1F4A3DDE254C}"/>
              </a:ext>
            </a:extLst>
          </p:cNvPr>
          <p:cNvSpPr txBox="1"/>
          <p:nvPr/>
        </p:nvSpPr>
        <p:spPr>
          <a:xfrm>
            <a:off x="426720" y="1535266"/>
            <a:ext cx="1171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ềnh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uềnh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toàng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771FDD-6A60-34FE-8AE3-41B71B4D0867}"/>
              </a:ext>
            </a:extLst>
          </p:cNvPr>
          <p:cNvSpPr/>
          <p:nvPr/>
        </p:nvSpPr>
        <p:spPr>
          <a:xfrm>
            <a:off x="1585694" y="1686046"/>
            <a:ext cx="885945" cy="3631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8083C3-72C1-FB5F-06F9-7FCCF7D7A24A}"/>
              </a:ext>
            </a:extLst>
          </p:cNvPr>
          <p:cNvSpPr/>
          <p:nvPr/>
        </p:nvSpPr>
        <p:spPr>
          <a:xfrm>
            <a:off x="7094399" y="1652106"/>
            <a:ext cx="998041" cy="3522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4" name="Hộp Văn bản 1">
            <a:extLst>
              <a:ext uri="{FF2B5EF4-FFF2-40B4-BE49-F238E27FC236}">
                <a16:creationId xmlns:a16="http://schemas.microsoft.com/office/drawing/2014/main" id="{05509F1A-12EE-607F-2D15-F722EEB7DD1B}"/>
              </a:ext>
            </a:extLst>
          </p:cNvPr>
          <p:cNvSpPr txBox="1"/>
          <p:nvPr/>
        </p:nvSpPr>
        <p:spPr>
          <a:xfrm>
            <a:off x="1410046" y="2529044"/>
            <a:ext cx="878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uệnh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choạng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uềnh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xoàng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9C73FC-7088-872F-07D3-7517D0185398}"/>
              </a:ext>
            </a:extLst>
          </p:cNvPr>
          <p:cNvSpPr/>
          <p:nvPr/>
        </p:nvSpPr>
        <p:spPr>
          <a:xfrm>
            <a:off x="1989769" y="2660258"/>
            <a:ext cx="963740" cy="4161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532DAC-29DC-9262-4EE5-A522FBF582A1}"/>
              </a:ext>
            </a:extLst>
          </p:cNvPr>
          <p:cNvSpPr/>
          <p:nvPr/>
        </p:nvSpPr>
        <p:spPr>
          <a:xfrm>
            <a:off x="4474643" y="1671175"/>
            <a:ext cx="885945" cy="3522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3951B0-A23B-57D9-79B1-5CA7A6CDB366}"/>
              </a:ext>
            </a:extLst>
          </p:cNvPr>
          <p:cNvSpPr/>
          <p:nvPr/>
        </p:nvSpPr>
        <p:spPr>
          <a:xfrm>
            <a:off x="7168045" y="2648144"/>
            <a:ext cx="963740" cy="4010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1FE59604-5D64-C249-F0D3-3EDEA858CC2B}"/>
              </a:ext>
            </a:extLst>
          </p:cNvPr>
          <p:cNvSpPr txBox="1"/>
          <p:nvPr/>
        </p:nvSpPr>
        <p:spPr>
          <a:xfrm>
            <a:off x="950756" y="3346989"/>
            <a:ext cx="111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uêch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78033F0B-F5DF-D18C-3F0D-E097E7D23167}"/>
              </a:ext>
            </a:extLst>
          </p:cNvPr>
          <p:cNvSpPr txBox="1"/>
          <p:nvPr/>
        </p:nvSpPr>
        <p:spPr>
          <a:xfrm>
            <a:off x="352791" y="4147834"/>
            <a:ext cx="1171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b="1" noProof="0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rống</a:t>
            </a:r>
            <a:r>
              <a:rPr lang="en-US" sz="3600" b="1" noProof="0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mũi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ếc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uệch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ng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5C99D-6C5D-C670-D2C5-5EA17DE6575B}"/>
              </a:ext>
            </a:extLst>
          </p:cNvPr>
          <p:cNvSpPr/>
          <p:nvPr/>
        </p:nvSpPr>
        <p:spPr>
          <a:xfrm>
            <a:off x="1812256" y="4255000"/>
            <a:ext cx="1141253" cy="3692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57516D2B-9762-74CB-BE7D-6D6525EA9656}"/>
              </a:ext>
            </a:extLst>
          </p:cNvPr>
          <p:cNvSpPr txBox="1"/>
          <p:nvPr/>
        </p:nvSpPr>
        <p:spPr>
          <a:xfrm>
            <a:off x="2311113" y="5049742"/>
            <a:ext cx="788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rỗng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uếch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ếch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47553A-1611-C7F2-61E9-1AB15628EA44}"/>
              </a:ext>
            </a:extLst>
          </p:cNvPr>
          <p:cNvSpPr/>
          <p:nvPr/>
        </p:nvSpPr>
        <p:spPr>
          <a:xfrm>
            <a:off x="7270355" y="4311998"/>
            <a:ext cx="982106" cy="3697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150E12-86BC-8253-13F4-D0DE43EF3FAE}"/>
              </a:ext>
            </a:extLst>
          </p:cNvPr>
          <p:cNvSpPr/>
          <p:nvPr/>
        </p:nvSpPr>
        <p:spPr>
          <a:xfrm>
            <a:off x="5202435" y="4265709"/>
            <a:ext cx="893565" cy="3697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75923-A66F-27D9-8B7B-256894C41052}"/>
              </a:ext>
            </a:extLst>
          </p:cNvPr>
          <p:cNvSpPr/>
          <p:nvPr/>
        </p:nvSpPr>
        <p:spPr>
          <a:xfrm>
            <a:off x="3509427" y="5169741"/>
            <a:ext cx="1129134" cy="3873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BDE8A7-3FD7-F288-647C-981683D04E95}"/>
              </a:ext>
            </a:extLst>
          </p:cNvPr>
          <p:cNvSpPr/>
          <p:nvPr/>
        </p:nvSpPr>
        <p:spPr>
          <a:xfrm>
            <a:off x="6788330" y="5152563"/>
            <a:ext cx="629740" cy="4148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3" r:id="rId1" imgW="1625760" imgH="666720"/>
        </mc:Choice>
        <mc:Fallback>
          <p:control name="TextBox3" r:id="rId1" imgW="1625760" imgH="666720">
            <p:pic>
              <p:nvPicPr>
                <p:cNvPr id="29" name="TextBox3" hidden="1">
                  <a:extLst>
                    <a:ext uri="{FF2B5EF4-FFF2-40B4-BE49-F238E27FC236}">
                      <a16:creationId xmlns:a16="http://schemas.microsoft.com/office/drawing/2014/main" id="{06DF230C-1C5D-BC73-BC7A-8BFF13BC212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89527" y="1489393"/>
                  <a:ext cx="1626074" cy="66840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8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8" grpId="0" animBg="1"/>
      <p:bldP spid="39" grpId="0" animBg="1"/>
      <p:bldP spid="32" grpId="0" animBg="1"/>
      <p:bldP spid="10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11036" y="111778"/>
            <a:ext cx="634459" cy="65020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737396" y="35576"/>
            <a:ext cx="1119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82666CD-C2E4-46B2-3EF2-1AFF853472F6}"/>
              </a:ext>
            </a:extLst>
          </p:cNvPr>
          <p:cNvSpPr txBox="1"/>
          <p:nvPr/>
        </p:nvSpPr>
        <p:spPr>
          <a:xfrm>
            <a:off x="786514" y="1214133"/>
            <a:ext cx="111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600" b="1" noProof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24ACCC-832F-B85C-DDBE-9CDDE278EFCA}"/>
              </a:ext>
            </a:extLst>
          </p:cNvPr>
          <p:cNvSpPr txBox="1"/>
          <p:nvPr/>
        </p:nvSpPr>
        <p:spPr>
          <a:xfrm>
            <a:off x="1865779" y="1874492"/>
            <a:ext cx="7891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Lơ</a:t>
            </a:r>
            <a:r>
              <a:rPr lang="en-US" sz="3200" b="1" baseline="0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ửng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7B62432-AD0C-EC71-ABA6-45CD1CDB0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6" t="33332" r="9042" b="17166"/>
          <a:stretch/>
        </p:blipFill>
        <p:spPr>
          <a:xfrm>
            <a:off x="9466919" y="1012014"/>
            <a:ext cx="2564237" cy="1853680"/>
          </a:xfrm>
          <a:prstGeom prst="roundRect">
            <a:avLst>
              <a:gd name="adj" fmla="val 21038"/>
            </a:avLst>
          </a:prstGeom>
        </p:spPr>
      </p:pic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8D71C994-C529-C24A-5FAA-808AA8671D84}"/>
              </a:ext>
            </a:extLst>
          </p:cNvPr>
          <p:cNvSpPr txBox="1"/>
          <p:nvPr/>
        </p:nvSpPr>
        <p:spPr>
          <a:xfrm>
            <a:off x="2848112" y="3950360"/>
            <a:ext cx="8738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thường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Nén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buồn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át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hương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đời</a:t>
            </a:r>
            <a:r>
              <a:rPr lang="en-US" sz="32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391B82E9-727D-C1ED-DDD8-A39FDC2745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5" t="27181" r="11614" b="29387"/>
          <a:stretch/>
        </p:blipFill>
        <p:spPr>
          <a:xfrm>
            <a:off x="209962" y="3950360"/>
            <a:ext cx="2385424" cy="2310649"/>
          </a:xfrm>
          <a:prstGeom prst="roundRect">
            <a:avLst>
              <a:gd name="adj" fmla="val 38789"/>
            </a:avLst>
          </a:prstGeom>
        </p:spPr>
      </p:pic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F38D8AD5-77AD-ACCA-BD74-9D5519BB6397}"/>
              </a:ext>
            </a:extLst>
          </p:cNvPr>
          <p:cNvSpPr txBox="1"/>
          <p:nvPr/>
        </p:nvSpPr>
        <p:spPr>
          <a:xfrm>
            <a:off x="786514" y="3369502"/>
            <a:ext cx="111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3600" b="1" noProof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B51095-2F27-7122-E1AC-1C9C36EDD02F}"/>
              </a:ext>
            </a:extLst>
          </p:cNvPr>
          <p:cNvSpPr/>
          <p:nvPr/>
        </p:nvSpPr>
        <p:spPr>
          <a:xfrm>
            <a:off x="2528568" y="2469681"/>
            <a:ext cx="319544" cy="3631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8D09F5-2D8C-227F-0D19-E5E9F2F0A9AE}"/>
              </a:ext>
            </a:extLst>
          </p:cNvPr>
          <p:cNvSpPr/>
          <p:nvPr/>
        </p:nvSpPr>
        <p:spPr>
          <a:xfrm>
            <a:off x="6835297" y="2469680"/>
            <a:ext cx="319544" cy="3631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F90B0D-391B-A264-EC1D-79AD641BC0A9}"/>
              </a:ext>
            </a:extLst>
          </p:cNvPr>
          <p:cNvSpPr/>
          <p:nvPr/>
        </p:nvSpPr>
        <p:spPr>
          <a:xfrm>
            <a:off x="6685155" y="4091925"/>
            <a:ext cx="522746" cy="3619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?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879608-665F-EF35-AB56-3E7939E87124}"/>
              </a:ext>
            </a:extLst>
          </p:cNvPr>
          <p:cNvSpPr/>
          <p:nvPr/>
        </p:nvSpPr>
        <p:spPr>
          <a:xfrm>
            <a:off x="6946528" y="4578197"/>
            <a:ext cx="404140" cy="3336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?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4" y="2500055"/>
            <a:ext cx="5619953" cy="1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5664888" y="29795"/>
            <a:ext cx="140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B71F9E-7DE2-A286-3D65-1200FB5ACE17}"/>
              </a:ext>
            </a:extLst>
          </p:cNvPr>
          <p:cNvSpPr txBox="1"/>
          <p:nvPr/>
        </p:nvSpPr>
        <p:spPr>
          <a:xfrm>
            <a:off x="244856" y="5369286"/>
            <a:ext cx="1170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27B06-6236-A9EF-43D9-CECD246C1318}"/>
              </a:ext>
            </a:extLst>
          </p:cNvPr>
          <p:cNvSpPr txBox="1"/>
          <p:nvPr/>
        </p:nvSpPr>
        <p:spPr>
          <a:xfrm>
            <a:off x="6981343" y="1037388"/>
            <a:ext cx="273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thù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789CD7C5-2621-D8B1-CCCB-64D99AD2223C}"/>
              </a:ext>
            </a:extLst>
          </p:cNvPr>
          <p:cNvSpPr txBox="1"/>
          <p:nvPr/>
        </p:nvSpPr>
        <p:spPr>
          <a:xfrm>
            <a:off x="3362472" y="1037388"/>
            <a:ext cx="3006453" cy="3785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Hình ảnh 19">
            <a:extLst>
              <a:ext uri="{FF2B5EF4-FFF2-40B4-BE49-F238E27FC236}">
                <a16:creationId xmlns:a16="http://schemas.microsoft.com/office/drawing/2014/main" id="{3A980E6B-74E1-0096-33B1-C61178C81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282883" y="1211715"/>
            <a:ext cx="3006453" cy="3088143"/>
          </a:xfrm>
          <a:prstGeom prst="rect">
            <a:avLst/>
          </a:prstGeom>
        </p:spPr>
      </p:pic>
      <p:pic>
        <p:nvPicPr>
          <p:cNvPr id="12" name="Hình ảnh 17">
            <a:extLst>
              <a:ext uri="{FF2B5EF4-FFF2-40B4-BE49-F238E27FC236}">
                <a16:creationId xmlns:a16="http://schemas.microsoft.com/office/drawing/2014/main" id="{EF230410-F236-F6E1-AA47-418D2DD8A0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7072961" y="2424276"/>
            <a:ext cx="4190768" cy="2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5664888" y="29795"/>
            <a:ext cx="140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B71F9E-7DE2-A286-3D65-1200FB5ACE17}"/>
              </a:ext>
            </a:extLst>
          </p:cNvPr>
          <p:cNvSpPr txBox="1"/>
          <p:nvPr/>
        </p:nvSpPr>
        <p:spPr>
          <a:xfrm>
            <a:off x="244856" y="5369286"/>
            <a:ext cx="1170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27B06-6236-A9EF-43D9-CECD246C1318}"/>
              </a:ext>
            </a:extLst>
          </p:cNvPr>
          <p:cNvSpPr txBox="1"/>
          <p:nvPr/>
        </p:nvSpPr>
        <p:spPr>
          <a:xfrm>
            <a:off x="6981343" y="1037388"/>
            <a:ext cx="273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thù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789CD7C5-2621-D8B1-CCCB-64D99AD2223C}"/>
              </a:ext>
            </a:extLst>
          </p:cNvPr>
          <p:cNvSpPr txBox="1"/>
          <p:nvPr/>
        </p:nvSpPr>
        <p:spPr>
          <a:xfrm>
            <a:off x="3362472" y="1037388"/>
            <a:ext cx="3006453" cy="3785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Hình ảnh 19">
            <a:extLst>
              <a:ext uri="{FF2B5EF4-FFF2-40B4-BE49-F238E27FC236}">
                <a16:creationId xmlns:a16="http://schemas.microsoft.com/office/drawing/2014/main" id="{3A980E6B-74E1-0096-33B1-C61178C81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282883" y="1211715"/>
            <a:ext cx="3006453" cy="3088143"/>
          </a:xfrm>
          <a:prstGeom prst="rect">
            <a:avLst/>
          </a:prstGeom>
        </p:spPr>
      </p:pic>
      <p:pic>
        <p:nvPicPr>
          <p:cNvPr id="12" name="Hình ảnh 17">
            <a:extLst>
              <a:ext uri="{FF2B5EF4-FFF2-40B4-BE49-F238E27FC236}">
                <a16:creationId xmlns:a16="http://schemas.microsoft.com/office/drawing/2014/main" id="{EF230410-F236-F6E1-AA47-418D2DD8A0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7072961" y="2424276"/>
            <a:ext cx="4190768" cy="2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4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5664888" y="29795"/>
            <a:ext cx="140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27B06-6236-A9EF-43D9-CECD246C1318}"/>
              </a:ext>
            </a:extLst>
          </p:cNvPr>
          <p:cNvSpPr txBox="1"/>
          <p:nvPr/>
        </p:nvSpPr>
        <p:spPr>
          <a:xfrm>
            <a:off x="6981343" y="1037388"/>
            <a:ext cx="273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thù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789CD7C5-2621-D8B1-CCCB-64D99AD2223C}"/>
              </a:ext>
            </a:extLst>
          </p:cNvPr>
          <p:cNvSpPr txBox="1"/>
          <p:nvPr/>
        </p:nvSpPr>
        <p:spPr>
          <a:xfrm>
            <a:off x="3362472" y="1037388"/>
            <a:ext cx="3006453" cy="3785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Hình ảnh 19">
            <a:extLst>
              <a:ext uri="{FF2B5EF4-FFF2-40B4-BE49-F238E27FC236}">
                <a16:creationId xmlns:a16="http://schemas.microsoft.com/office/drawing/2014/main" id="{3A980E6B-74E1-0096-33B1-C61178C81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282883" y="1211715"/>
            <a:ext cx="3006453" cy="3088143"/>
          </a:xfrm>
          <a:prstGeom prst="rect">
            <a:avLst/>
          </a:prstGeom>
        </p:spPr>
      </p:pic>
      <p:pic>
        <p:nvPicPr>
          <p:cNvPr id="12" name="Hình ảnh 17">
            <a:extLst>
              <a:ext uri="{FF2B5EF4-FFF2-40B4-BE49-F238E27FC236}">
                <a16:creationId xmlns:a16="http://schemas.microsoft.com/office/drawing/2014/main" id="{EF230410-F236-F6E1-AA47-418D2DD8A0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7072961" y="2424276"/>
            <a:ext cx="4190768" cy="299340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0008AE8-9ECD-DD32-4958-1DD16DD9B0A9}"/>
              </a:ext>
            </a:extLst>
          </p:cNvPr>
          <p:cNvSpPr txBox="1"/>
          <p:nvPr/>
        </p:nvSpPr>
        <p:spPr>
          <a:xfrm>
            <a:off x="158432" y="5417680"/>
            <a:ext cx="11480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" name="Hình Bầu dục 4">
            <a:extLst>
              <a:ext uri="{FF2B5EF4-FFF2-40B4-BE49-F238E27FC236}">
                <a16:creationId xmlns:a16="http://schemas.microsoft.com/office/drawing/2014/main" id="{CDA82381-63AE-062C-0D09-9667B53071A5}"/>
              </a:ext>
            </a:extLst>
          </p:cNvPr>
          <p:cNvSpPr/>
          <p:nvPr/>
        </p:nvSpPr>
        <p:spPr>
          <a:xfrm>
            <a:off x="5632789" y="4553864"/>
            <a:ext cx="299576" cy="2003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ình Bầu dục 4">
            <a:extLst>
              <a:ext uri="{FF2B5EF4-FFF2-40B4-BE49-F238E27FC236}">
                <a16:creationId xmlns:a16="http://schemas.microsoft.com/office/drawing/2014/main" id="{C9CB2165-94C7-7E87-5869-BEB61C16D086}"/>
              </a:ext>
            </a:extLst>
          </p:cNvPr>
          <p:cNvSpPr/>
          <p:nvPr/>
        </p:nvSpPr>
        <p:spPr>
          <a:xfrm>
            <a:off x="9018557" y="2384104"/>
            <a:ext cx="299576" cy="2003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5664888" y="29795"/>
            <a:ext cx="140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27B06-6236-A9EF-43D9-CECD246C1318}"/>
              </a:ext>
            </a:extLst>
          </p:cNvPr>
          <p:cNvSpPr txBox="1"/>
          <p:nvPr/>
        </p:nvSpPr>
        <p:spPr>
          <a:xfrm>
            <a:off x="6981343" y="1037388"/>
            <a:ext cx="273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thù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789CD7C5-2621-D8B1-CCCB-64D99AD2223C}"/>
              </a:ext>
            </a:extLst>
          </p:cNvPr>
          <p:cNvSpPr txBox="1"/>
          <p:nvPr/>
        </p:nvSpPr>
        <p:spPr>
          <a:xfrm>
            <a:off x="3362472" y="1037388"/>
            <a:ext cx="3006453" cy="3785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Hình ảnh 19">
            <a:extLst>
              <a:ext uri="{FF2B5EF4-FFF2-40B4-BE49-F238E27FC236}">
                <a16:creationId xmlns:a16="http://schemas.microsoft.com/office/drawing/2014/main" id="{3A980E6B-74E1-0096-33B1-C61178C81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282883" y="1211715"/>
            <a:ext cx="3006453" cy="3088143"/>
          </a:xfrm>
          <a:prstGeom prst="rect">
            <a:avLst/>
          </a:prstGeom>
        </p:spPr>
      </p:pic>
      <p:pic>
        <p:nvPicPr>
          <p:cNvPr id="12" name="Hình ảnh 17">
            <a:extLst>
              <a:ext uri="{FF2B5EF4-FFF2-40B4-BE49-F238E27FC236}">
                <a16:creationId xmlns:a16="http://schemas.microsoft.com/office/drawing/2014/main" id="{EF230410-F236-F6E1-AA47-418D2DD8A0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7072961" y="2424276"/>
            <a:ext cx="4190768" cy="2993404"/>
          </a:xfrm>
          <a:prstGeom prst="rect">
            <a:avLst/>
          </a:prstGeom>
        </p:spPr>
      </p:pic>
      <p:sp>
        <p:nvSpPr>
          <p:cNvPr id="3" name="Hình Bầu dục 4">
            <a:extLst>
              <a:ext uri="{FF2B5EF4-FFF2-40B4-BE49-F238E27FC236}">
                <a16:creationId xmlns:a16="http://schemas.microsoft.com/office/drawing/2014/main" id="{CDA82381-63AE-062C-0D09-9667B53071A5}"/>
              </a:ext>
            </a:extLst>
          </p:cNvPr>
          <p:cNvSpPr/>
          <p:nvPr/>
        </p:nvSpPr>
        <p:spPr>
          <a:xfrm>
            <a:off x="5632789" y="4553864"/>
            <a:ext cx="299576" cy="2003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ình Bầu dục 4">
            <a:extLst>
              <a:ext uri="{FF2B5EF4-FFF2-40B4-BE49-F238E27FC236}">
                <a16:creationId xmlns:a16="http://schemas.microsoft.com/office/drawing/2014/main" id="{C9CB2165-94C7-7E87-5869-BEB61C16D086}"/>
              </a:ext>
            </a:extLst>
          </p:cNvPr>
          <p:cNvSpPr/>
          <p:nvPr/>
        </p:nvSpPr>
        <p:spPr>
          <a:xfrm>
            <a:off x="9018557" y="2384104"/>
            <a:ext cx="299576" cy="2003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9DCD5C-5EF4-3C6B-5823-599FE36F5CBE}"/>
              </a:ext>
            </a:extLst>
          </p:cNvPr>
          <p:cNvSpPr txBox="1"/>
          <p:nvPr/>
        </p:nvSpPr>
        <p:spPr>
          <a:xfrm>
            <a:off x="2869017" y="5500874"/>
            <a:ext cx="6453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này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lưu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94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57C7807B-8EA7-2076-BE7D-687C6B16F864}"/>
              </a:ext>
            </a:extLst>
          </p:cNvPr>
          <p:cNvGrpSpPr/>
          <p:nvPr/>
        </p:nvGrpSpPr>
        <p:grpSpPr>
          <a:xfrm>
            <a:off x="174131" y="378235"/>
            <a:ext cx="3049130" cy="3050765"/>
            <a:chOff x="-224448" y="73212"/>
            <a:chExt cx="3060899" cy="3062540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B3F3AAF-B552-258E-9E41-0D52F6E1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448" y="73212"/>
              <a:ext cx="3060899" cy="3062540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263AF6D-6FCF-89E4-C837-7AE6B0928128}"/>
                </a:ext>
              </a:extLst>
            </p:cNvPr>
            <p:cNvSpPr txBox="1"/>
            <p:nvPr/>
          </p:nvSpPr>
          <p:spPr>
            <a:xfrm>
              <a:off x="474562" y="1528825"/>
              <a:ext cx="1596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 MẪU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5D78C06-A500-A2BF-095F-C10E5D923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639" y="0"/>
            <a:ext cx="769384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6BB7DD-2CCE-B5A4-98FF-07280C42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67300"/>
            <a:ext cx="666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4B8C3D-8991-3AC6-C75A-D1FF929D926E}"/>
              </a:ext>
            </a:extLst>
          </p:cNvPr>
          <p:cNvSpPr txBox="1"/>
          <p:nvPr/>
        </p:nvSpPr>
        <p:spPr>
          <a:xfrm>
            <a:off x="2372811" y="775504"/>
            <a:ext cx="8692588" cy="11079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6600">
                <a:solidFill>
                  <a:srgbClr val="00B050"/>
                </a:solidFill>
                <a:latin typeface="HP-087" panose="020B0803050302020204" pitchFamily="34" charset="0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5939236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594</Words>
  <Application>Microsoft Office PowerPoint</Application>
  <PresentationFormat>Widescreen</PresentationFormat>
  <Paragraphs>124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Arial-Rounded</vt:lpstr>
      <vt:lpstr>AvantGarde</vt:lpstr>
      <vt:lpstr>Calibri</vt:lpstr>
      <vt:lpstr>Cambria</vt:lpstr>
      <vt:lpstr>HP001 4 hàng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26</cp:revision>
  <dcterms:created xsi:type="dcterms:W3CDTF">2021-12-21T12:51:08Z</dcterms:created>
  <dcterms:modified xsi:type="dcterms:W3CDTF">2022-11-14T12:48:10Z</dcterms:modified>
</cp:coreProperties>
</file>