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93" r:id="rId5"/>
    <p:sldId id="276" r:id="rId6"/>
    <p:sldId id="321" r:id="rId7"/>
    <p:sldId id="308" r:id="rId8"/>
    <p:sldId id="320" r:id="rId9"/>
    <p:sldId id="310" r:id="rId10"/>
    <p:sldId id="311" r:id="rId11"/>
    <p:sldId id="312" r:id="rId12"/>
    <p:sldId id="306" r:id="rId13"/>
    <p:sldId id="305" r:id="rId14"/>
    <p:sldId id="303" r:id="rId15"/>
    <p:sldId id="304" r:id="rId16"/>
    <p:sldId id="279" r:id="rId17"/>
    <p:sldId id="313" r:id="rId18"/>
    <p:sldId id="315" r:id="rId19"/>
    <p:sldId id="316" r:id="rId20"/>
    <p:sldId id="317" r:id="rId21"/>
    <p:sldId id="318" r:id="rId22"/>
    <p:sldId id="322" r:id="rId23"/>
    <p:sldId id="280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ẦN THÙY" initials="TT" lastIdx="6" clrIdx="0">
    <p:extLst>
      <p:ext uri="{19B8F6BF-5375-455C-9EA6-DF929625EA0E}">
        <p15:presenceInfo xmlns:p15="http://schemas.microsoft.com/office/powerpoint/2012/main" userId="d2750102d64edc1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73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380EB-F93B-4811-95CD-7177AD11C87B}" type="datetimeFigureOut">
              <a:rPr lang="vi-VN" smtClean="0"/>
              <a:pPr/>
              <a:t>17/02/2022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C6AD5-1224-4F07-9E5E-95CB662AF79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81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Tháng</a:t>
            </a:r>
            <a:r>
              <a:rPr lang="en-US" baseline="0" dirty="0"/>
              <a:t> có 29 ngày là năm nhuận.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C6AD5-1224-4F07-9E5E-95CB662AF79E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0317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Các</a:t>
            </a:r>
            <a:r>
              <a:rPr lang="en-US" baseline="0" dirty="0"/>
              <a:t> ngày lễ trong năm.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C6AD5-1224-4F07-9E5E-95CB662AF79E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316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Ngày</a:t>
            </a:r>
            <a:r>
              <a:rPr lang="en-US" baseline="0" dirty="0"/>
              <a:t> 19/8 còn là ngày Cách mạng Tháng Tám thành công.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C6AD5-1224-4F07-9E5E-95CB662AF79E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5939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Đáp</a:t>
            </a:r>
            <a:r>
              <a:rPr lang="en-US" baseline="0" dirty="0"/>
              <a:t> án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C6AD5-1224-4F07-9E5E-95CB662AF79E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0364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Đáp</a:t>
            </a:r>
            <a:r>
              <a:rPr lang="en-US" baseline="0" dirty="0"/>
              <a:t> án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C6AD5-1224-4F07-9E5E-95CB662AF79E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491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Đáp</a:t>
            </a:r>
            <a:r>
              <a:rPr lang="en-US" baseline="0" dirty="0"/>
              <a:t> án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C6AD5-1224-4F07-9E5E-95CB662AF79E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0989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Đáp</a:t>
            </a:r>
            <a:r>
              <a:rPr lang="en-US" baseline="0" dirty="0"/>
              <a:t> án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C6AD5-1224-4F07-9E5E-95CB662AF79E}" type="slidenum">
              <a:rPr lang="vi-VN" smtClean="0"/>
              <a:pPr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699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17/02/2022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17/02/2022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17/02/2022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E60A60B6-8C85-4FE4-B055-471E1463725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20663"/>
            <a:ext cx="11614150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01D3EB4A-DF5E-40D9-A6AD-07E369B0601B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244E6914-826B-4892-B16A-1EE29D00E3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2281732"/>
              <a:ext cx="569787" cy="381259"/>
              <a:chOff x="8341867" y="2281732"/>
              <a:chExt cx="569787" cy="381259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6F3CC3DA-EF4E-4D8B-814C-EA4D5E151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2125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A6384F54-C6BD-4E9E-8674-C73F19E0D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281732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5A42A7A6-5C4F-400B-8565-EF6F623A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867" y="4447482"/>
              <a:ext cx="569787" cy="308174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8B488B19-FFAE-49E8-9C60-FD35A30657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1721414"/>
              <a:ext cx="569787" cy="380041"/>
              <a:chOff x="8341867" y="1721414"/>
              <a:chExt cx="569787" cy="380041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415F2843-97BB-4762-B89B-9F60EE232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1800590"/>
                <a:ext cx="569787" cy="30086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7C1E5904-44C3-46EB-A2B8-1131A4699D81}"/>
                  </a:ext>
                </a:extLst>
              </p:cNvPr>
              <p:cNvSpPr/>
              <p:nvPr/>
            </p:nvSpPr>
            <p:spPr>
              <a:xfrm>
                <a:off x="8341866" y="1721796"/>
                <a:ext cx="569399" cy="300943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A64F677A-7E4D-4DAD-B3F6-F191A01F6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524" y="1183022"/>
              <a:ext cx="568235" cy="388567"/>
              <a:chOff x="8346524" y="1183022"/>
              <a:chExt cx="568235" cy="388567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48034C4F-06FF-4A11-8A4D-2C951E8F2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524" y="1263415"/>
                <a:ext cx="568235" cy="308174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84C98A82-8E12-41F0-88E6-84BC8176B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524" y="1183022"/>
                <a:ext cx="568235" cy="308174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9387BDEA-9FBE-497C-B0EF-4233CCD0B7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606869"/>
              <a:ext cx="569787" cy="387350"/>
              <a:chOff x="8341867" y="606869"/>
              <a:chExt cx="569787" cy="387350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E038074C-7A8A-4670-A644-E96B56AA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686045"/>
                <a:ext cx="569787" cy="308174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5773E954-4318-47E2-A053-BEAAB78F9F6E}"/>
                  </a:ext>
                </a:extLst>
              </p:cNvPr>
              <p:cNvSpPr/>
              <p:nvPr/>
            </p:nvSpPr>
            <p:spPr>
              <a:xfrm>
                <a:off x="8341866" y="605749"/>
                <a:ext cx="569399" cy="309472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E1F2451F-7AF7-420F-9F5B-C1CBD54FCC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2843268"/>
              <a:ext cx="569787" cy="380042"/>
              <a:chOff x="8341867" y="2282343"/>
              <a:chExt cx="569787" cy="38004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81CF6372-99B4-48E4-BE81-02260C956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1519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CF25CF03-7EA4-47B9-9FC2-7DB26D7CB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282343"/>
                <a:ext cx="569787" cy="300866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A08BEB1F-99E7-4633-BBD8-320AC96DF2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867" y="3403585"/>
              <a:ext cx="569787" cy="381261"/>
              <a:chOff x="8341867" y="2281735"/>
              <a:chExt cx="569787" cy="381261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3CB37A2B-E6F4-4B63-80AA-2F00ED6E9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2129"/>
                <a:ext cx="569787" cy="30086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F25F0D39-80BA-40B7-B4A9-9B9A195A20F8}"/>
                  </a:ext>
                </a:extLst>
              </p:cNvPr>
              <p:cNvSpPr/>
              <p:nvPr/>
            </p:nvSpPr>
            <p:spPr>
              <a:xfrm>
                <a:off x="8341866" y="2281327"/>
                <a:ext cx="569399" cy="29972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B849C7EC-F171-4DD4-A01C-04A00E534631}"/>
                </a:ext>
              </a:extLst>
            </p:cNvPr>
            <p:cNvSpPr/>
            <p:nvPr/>
          </p:nvSpPr>
          <p:spPr>
            <a:xfrm>
              <a:off x="8341866" y="4368144"/>
              <a:ext cx="569399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96A21681-A0D6-478F-A393-962D4AAF5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099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5" name="Google Shape;1016;p14">
            <a:extLst>
              <a:ext uri="{FF2B5EF4-FFF2-40B4-BE49-F238E27FC236}">
                <a16:creationId xmlns:a16="http://schemas.microsoft.com/office/drawing/2014/main" id="{2A4F943A-AE3E-41EF-BECB-4DC92BD65F1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89013" y="5645150"/>
            <a:ext cx="615950" cy="538163"/>
            <a:chOff x="2495125" y="2142250"/>
            <a:chExt cx="444275" cy="398525"/>
          </a:xfrm>
        </p:grpSpPr>
        <p:sp>
          <p:nvSpPr>
            <p:cNvPr id="26" name="Google Shape;1017;p14">
              <a:extLst>
                <a:ext uri="{FF2B5EF4-FFF2-40B4-BE49-F238E27FC236}">
                  <a16:creationId xmlns:a16="http://schemas.microsoft.com/office/drawing/2014/main" id="{6D3EA07F-BB1B-4315-BA6B-ADD8D3870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018;p14">
              <a:extLst>
                <a:ext uri="{FF2B5EF4-FFF2-40B4-BE49-F238E27FC236}">
                  <a16:creationId xmlns:a16="http://schemas.microsoft.com/office/drawing/2014/main" id="{1E18DB1E-CF0F-4BF1-9AA8-19440A383ABE}"/>
                </a:ext>
              </a:extLst>
            </p:cNvPr>
            <p:cNvSpPr/>
            <p:nvPr/>
          </p:nvSpPr>
          <p:spPr>
            <a:xfrm>
              <a:off x="2655430" y="2306832"/>
              <a:ext cx="95038" cy="7406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oogle Shape;1019;p14">
            <a:extLst>
              <a:ext uri="{FF2B5EF4-FFF2-40B4-BE49-F238E27FC236}">
                <a16:creationId xmlns:a16="http://schemas.microsoft.com/office/drawing/2014/main" id="{24C7E0F0-0758-4B9F-9FFF-57CEAAE3000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177463" y="427038"/>
            <a:ext cx="403225" cy="379412"/>
            <a:chOff x="3243875" y="2372825"/>
            <a:chExt cx="291375" cy="281375"/>
          </a:xfrm>
        </p:grpSpPr>
        <p:sp>
          <p:nvSpPr>
            <p:cNvPr id="29" name="Google Shape;1020;p14">
              <a:extLst>
                <a:ext uri="{FF2B5EF4-FFF2-40B4-BE49-F238E27FC236}">
                  <a16:creationId xmlns:a16="http://schemas.microsoft.com/office/drawing/2014/main" id="{FED66F50-44EE-4F73-A34C-94E41C2D2FBD}"/>
                </a:ext>
              </a:extLst>
            </p:cNvPr>
            <p:cNvSpPr/>
            <p:nvPr/>
          </p:nvSpPr>
          <p:spPr>
            <a:xfrm>
              <a:off x="3286319" y="2402257"/>
              <a:ext cx="206486" cy="201319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Google Shape;1021;p14">
              <a:extLst>
                <a:ext uri="{FF2B5EF4-FFF2-40B4-BE49-F238E27FC236}">
                  <a16:creationId xmlns:a16="http://schemas.microsoft.com/office/drawing/2014/main" id="{C2E738FC-9E31-4F84-8D15-BBC15299F598}"/>
                </a:ext>
              </a:extLst>
            </p:cNvPr>
            <p:cNvSpPr/>
            <p:nvPr/>
          </p:nvSpPr>
          <p:spPr>
            <a:xfrm>
              <a:off x="3303527" y="2402257"/>
              <a:ext cx="191573" cy="213092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Google Shape;1022;p14">
              <a:extLst>
                <a:ext uri="{FF2B5EF4-FFF2-40B4-BE49-F238E27FC236}">
                  <a16:creationId xmlns:a16="http://schemas.microsoft.com/office/drawing/2014/main" id="{2A6E31A8-F3F1-4FDE-9C58-B35325060999}"/>
                </a:ext>
              </a:extLst>
            </p:cNvPr>
            <p:cNvSpPr/>
            <p:nvPr/>
          </p:nvSpPr>
          <p:spPr>
            <a:xfrm>
              <a:off x="3396445" y="2372825"/>
              <a:ext cx="1032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Google Shape;1023;p14">
              <a:extLst>
                <a:ext uri="{FF2B5EF4-FFF2-40B4-BE49-F238E27FC236}">
                  <a16:creationId xmlns:a16="http://schemas.microsoft.com/office/drawing/2014/main" id="{132CCB1B-3F38-4ABB-A2D7-1ACC5671B38A}"/>
                </a:ext>
              </a:extLst>
            </p:cNvPr>
            <p:cNvSpPr/>
            <p:nvPr/>
          </p:nvSpPr>
          <p:spPr>
            <a:xfrm>
              <a:off x="3243875" y="2495264"/>
              <a:ext cx="285639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Google Shape;1024;p14">
              <a:extLst>
                <a:ext uri="{FF2B5EF4-FFF2-40B4-BE49-F238E27FC236}">
                  <a16:creationId xmlns:a16="http://schemas.microsoft.com/office/drawing/2014/main" id="{7D6E96E3-C203-49B6-855D-ED33D602BB17}"/>
                </a:ext>
              </a:extLst>
            </p:cNvPr>
            <p:cNvSpPr/>
            <p:nvPr/>
          </p:nvSpPr>
          <p:spPr>
            <a:xfrm>
              <a:off x="3340235" y="2378711"/>
              <a:ext cx="105537" cy="269603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Google Shape;1025;p14">
              <a:extLst>
                <a:ext uri="{FF2B5EF4-FFF2-40B4-BE49-F238E27FC236}">
                  <a16:creationId xmlns:a16="http://schemas.microsoft.com/office/drawing/2014/main" id="{451E9039-191E-4086-A922-5C1B6C2DF60E}"/>
                </a:ext>
              </a:extLst>
            </p:cNvPr>
            <p:cNvSpPr/>
            <p:nvPr/>
          </p:nvSpPr>
          <p:spPr>
            <a:xfrm>
              <a:off x="3266818" y="2458768"/>
              <a:ext cx="268432" cy="9536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Google Shape;1026;p14">
              <a:extLst>
                <a:ext uri="{FF2B5EF4-FFF2-40B4-BE49-F238E27FC236}">
                  <a16:creationId xmlns:a16="http://schemas.microsoft.com/office/drawing/2014/main" id="{DBF2F0CB-8156-42E7-BA69-4972BF645F1E}"/>
                </a:ext>
              </a:extLst>
            </p:cNvPr>
            <p:cNvSpPr/>
            <p:nvPr/>
          </p:nvSpPr>
          <p:spPr>
            <a:xfrm>
              <a:off x="3275995" y="2451704"/>
              <a:ext cx="258107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Google Shape;1027;p14">
              <a:extLst>
                <a:ext uri="{FF2B5EF4-FFF2-40B4-BE49-F238E27FC236}">
                  <a16:creationId xmlns:a16="http://schemas.microsoft.com/office/drawing/2014/main" id="{22FA22AC-6C28-4DAB-848E-EA1AC6A3DB79}"/>
                </a:ext>
              </a:extLst>
            </p:cNvPr>
            <p:cNvSpPr/>
            <p:nvPr/>
          </p:nvSpPr>
          <p:spPr>
            <a:xfrm>
              <a:off x="3328764" y="2385775"/>
              <a:ext cx="121597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Google Shape;1028;p14">
              <a:extLst>
                <a:ext uri="{FF2B5EF4-FFF2-40B4-BE49-F238E27FC236}">
                  <a16:creationId xmlns:a16="http://schemas.microsoft.com/office/drawing/2014/main" id="{A98A01B8-F915-4454-9645-478742BAED98}"/>
                </a:ext>
              </a:extLst>
            </p:cNvPr>
            <p:cNvSpPr/>
            <p:nvPr/>
          </p:nvSpPr>
          <p:spPr>
            <a:xfrm>
              <a:off x="3327616" y="2438754"/>
              <a:ext cx="134216" cy="134213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Google Shape;1029;p14">
              <a:extLst>
                <a:ext uri="{FF2B5EF4-FFF2-40B4-BE49-F238E27FC236}">
                  <a16:creationId xmlns:a16="http://schemas.microsoft.com/office/drawing/2014/main" id="{BA52DA2E-E0C6-493A-9519-D79206CAF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290" y="2469364"/>
              <a:ext cx="71699" cy="71815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9" name="Google Shape;1030;p14">
            <a:extLst>
              <a:ext uri="{FF2B5EF4-FFF2-40B4-BE49-F238E27FC236}">
                <a16:creationId xmlns:a16="http://schemas.microsoft.com/office/drawing/2014/main" id="{4986FC70-099D-4AFE-8757-C219313C4EC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004550" y="1042988"/>
            <a:ext cx="230188" cy="227012"/>
            <a:chOff x="4954425" y="2036375"/>
            <a:chExt cx="166675" cy="168575"/>
          </a:xfrm>
        </p:grpSpPr>
        <p:sp>
          <p:nvSpPr>
            <p:cNvPr id="40" name="Google Shape;1031;p14">
              <a:extLst>
                <a:ext uri="{FF2B5EF4-FFF2-40B4-BE49-F238E27FC236}">
                  <a16:creationId xmlns:a16="http://schemas.microsoft.com/office/drawing/2014/main" id="{A9DAF2A6-5631-4F7C-A614-11684DED3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1032;p14">
              <a:extLst>
                <a:ext uri="{FF2B5EF4-FFF2-40B4-BE49-F238E27FC236}">
                  <a16:creationId xmlns:a16="http://schemas.microsoft.com/office/drawing/2014/main" id="{52A91C6E-B7F4-4A0E-B713-630F5759B60B}"/>
                </a:ext>
              </a:extLst>
            </p:cNvPr>
            <p:cNvSpPr/>
            <p:nvPr/>
          </p:nvSpPr>
          <p:spPr>
            <a:xfrm>
              <a:off x="5009600" y="2103569"/>
              <a:ext cx="51727" cy="4361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2" name="Google Shape;1033;p14">
            <a:extLst>
              <a:ext uri="{FF2B5EF4-FFF2-40B4-BE49-F238E27FC236}">
                <a16:creationId xmlns:a16="http://schemas.microsoft.com/office/drawing/2014/main" id="{B5FC4CDD-3BA8-4F55-B4BC-C6B90CA8D51F}"/>
              </a:ext>
            </a:extLst>
          </p:cNvPr>
          <p:cNvSpPr>
            <a:spLocks/>
          </p:cNvSpPr>
          <p:nvPr userDrawn="1"/>
        </p:nvSpPr>
        <p:spPr bwMode="auto">
          <a:xfrm>
            <a:off x="2055813" y="6262688"/>
            <a:ext cx="165100" cy="111125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3" name="Google Shape;1034;p14">
            <a:extLst>
              <a:ext uri="{FF2B5EF4-FFF2-40B4-BE49-F238E27FC236}">
                <a16:creationId xmlns:a16="http://schemas.microsoft.com/office/drawing/2014/main" id="{01849175-DCF7-43A3-A338-29485D6F43E7}"/>
              </a:ext>
            </a:extLst>
          </p:cNvPr>
          <p:cNvSpPr/>
          <p:nvPr userDrawn="1"/>
        </p:nvSpPr>
        <p:spPr>
          <a:xfrm>
            <a:off x="10996613" y="6183313"/>
            <a:ext cx="120650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4" name="Google Shape;1035;p14">
            <a:extLst>
              <a:ext uri="{FF2B5EF4-FFF2-40B4-BE49-F238E27FC236}">
                <a16:creationId xmlns:a16="http://schemas.microsoft.com/office/drawing/2014/main" id="{FC413E25-164F-4D27-99CA-99F0F6BE752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17563" y="5192713"/>
            <a:ext cx="230187" cy="225425"/>
            <a:chOff x="4954425" y="2036375"/>
            <a:chExt cx="166675" cy="168575"/>
          </a:xfrm>
        </p:grpSpPr>
        <p:sp>
          <p:nvSpPr>
            <p:cNvPr id="45" name="Google Shape;1036;p14">
              <a:extLst>
                <a:ext uri="{FF2B5EF4-FFF2-40B4-BE49-F238E27FC236}">
                  <a16:creationId xmlns:a16="http://schemas.microsoft.com/office/drawing/2014/main" id="{E73E6106-DD81-479E-A922-C76A04ADAEB4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Google Shape;1037;p14">
              <a:extLst>
                <a:ext uri="{FF2B5EF4-FFF2-40B4-BE49-F238E27FC236}">
                  <a16:creationId xmlns:a16="http://schemas.microsoft.com/office/drawing/2014/main" id="{EFF0E8FA-FBB8-4170-9093-5336A1AA228D}"/>
                </a:ext>
              </a:extLst>
            </p:cNvPr>
            <p:cNvSpPr/>
            <p:nvPr/>
          </p:nvSpPr>
          <p:spPr>
            <a:xfrm>
              <a:off x="5009600" y="2105230"/>
              <a:ext cx="51726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7" name="Google Shape;1082;p14">
            <a:extLst>
              <a:ext uri="{FF2B5EF4-FFF2-40B4-BE49-F238E27FC236}">
                <a16:creationId xmlns:a16="http://schemas.microsoft.com/office/drawing/2014/main" id="{2B2E80E7-8C96-431E-A7AB-3327E655BBE1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8" name="Google Shape;1083;p14">
            <a:extLst>
              <a:ext uri="{FF2B5EF4-FFF2-40B4-BE49-F238E27FC236}">
                <a16:creationId xmlns:a16="http://schemas.microsoft.com/office/drawing/2014/main" id="{390A10A3-325A-404B-9037-41B6AC1F6FE0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06463"/>
            <a:ext cx="447675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9" name="Google Shape;1084;p14">
            <a:extLst>
              <a:ext uri="{FF2B5EF4-FFF2-40B4-BE49-F238E27FC236}">
                <a16:creationId xmlns:a16="http://schemas.microsoft.com/office/drawing/2014/main" id="{5EAAC6A9-D376-421A-BED3-DA68E0CF3B2E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0" name="Google Shape;1085;p14">
            <a:extLst>
              <a:ext uri="{FF2B5EF4-FFF2-40B4-BE49-F238E27FC236}">
                <a16:creationId xmlns:a16="http://schemas.microsoft.com/office/drawing/2014/main" id="{7BC0ACA4-9424-4634-B081-903BFB6D7AAA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60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1086;p14">
            <a:extLst>
              <a:ext uri="{FF2B5EF4-FFF2-40B4-BE49-F238E27FC236}">
                <a16:creationId xmlns:a16="http://schemas.microsoft.com/office/drawing/2014/main" id="{95679C5D-8395-4E72-AD19-1F3B89C716CE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5988"/>
            <a:ext cx="447675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32CE849-D712-4DDE-8531-5CA39ECB23E3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1497013"/>
            <a:ext cx="109538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3514CAE2-48E0-4DBF-B3F7-48557928A2DA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2413"/>
            <a:ext cx="449262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2CF20739-D6E9-457C-A7C0-82C09AA99B39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1788"/>
            <a:ext cx="460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FA7E9D05-710A-4EDD-9003-70929C008913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1562100"/>
            <a:ext cx="47625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31882BF6-D63F-4969-8EC8-0DF7C3F43EA9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1531938"/>
            <a:ext cx="446087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C63FEA59-BF64-487E-93E6-309F4177F63C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F1265663-BEB2-4D2D-9FD2-4606D4638A6A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52058A6-5EC5-4D2D-BA3A-7B3EB959F677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715FB8D4-8BFC-4B02-ACA9-E94495B7237B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3288"/>
            <a:ext cx="44450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1656EBB-7D92-4A03-A67A-8566EFCE9C2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100987DD-DF79-45F8-A6C5-E924B80EA2FF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A213F7E4-B2B7-47BE-86E9-BADDC7325DBE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C49A89AB-9F61-412C-88F7-00E79C1F7780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86AEE9C8-E670-483F-8CDE-4FEF3528AA6F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54DE3CE4-3236-4386-864C-9236E7D6538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7488"/>
            <a:ext cx="447675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8FAEB94-977E-4268-9BE6-DB677F10422D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3338513"/>
            <a:ext cx="10953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3A8F8BDD-6A3E-409A-9ACF-E568BE913D9D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3913"/>
            <a:ext cx="450850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F154A49E-2BA9-4E70-B995-890C4BDF463C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3443288"/>
            <a:ext cx="44450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C7E6A705-64D5-436C-80ED-B99E85C86020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233BF123-48E5-41DF-8E08-3C8CDAA1FF86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926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DB96EDC8-A23B-42EA-8CF5-44744BBBD3C9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3951288"/>
            <a:ext cx="111125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BB636474-2EF2-472C-9700-C389A5F919BD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76688"/>
            <a:ext cx="447675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5AF3C96A-BDA3-4FF2-8246-E0E90BA793CD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7625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6EABFEA6-FB85-4362-9008-3EB52F11F477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4788"/>
            <a:ext cx="4603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684FA596-D7F9-494C-9173-A634926D1B34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A25E2BAE-56A4-4883-BC41-E108BB1E48DB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11125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51DA0ED2-2773-45C2-AB8C-C68B413CE9D4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4589463"/>
            <a:ext cx="450850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31B492FB-E724-4615-9102-9EBECDDF0267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4672013"/>
            <a:ext cx="46038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40A3A76A-5669-4925-B4E5-97F433C0140E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630738"/>
            <a:ext cx="44450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6FBD71DF-8D33-4BC3-923C-B5DB2EAB65EE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4598988"/>
            <a:ext cx="446087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E8D72958-890B-4C1D-B348-F6C5BFDCACE8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9EC1D9DB-55F6-48AE-AAFF-2F9342B6FFBA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5413"/>
            <a:ext cx="449262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CCC561AF-3B27-4F09-AD47-C4DFBC0D79ED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4788"/>
            <a:ext cx="46038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733F1302-16DA-4D49-9022-C498E99846BE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7625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85CF9998-1BE7-4498-8101-E59340307A10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14938"/>
            <a:ext cx="449262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7400F631-7B8F-449F-95AA-E98644DBB343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792788"/>
            <a:ext cx="107950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01C1C8DA-9E00-4C09-9CCE-E9DA8306BFBA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55FC016D-7EED-4A4E-B2B0-9064E4BC1BDD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4EB51E8C-3016-4B67-8F70-64FBFF6C808E}"/>
              </a:ext>
            </a:extLst>
          </p:cNvPr>
          <p:cNvSpPr>
            <a:spLocks/>
          </p:cNvSpPr>
          <p:nvPr userDrawn="1"/>
        </p:nvSpPr>
        <p:spPr bwMode="auto">
          <a:xfrm>
            <a:off x="514350" y="5856288"/>
            <a:ext cx="46038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B952C9CB-08A9-4B89-B1D4-C93E6E4C5AC3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92" name="Google Shape;2356;p30">
            <a:extLst>
              <a:ext uri="{FF2B5EF4-FFF2-40B4-BE49-F238E27FC236}">
                <a16:creationId xmlns:a16="http://schemas.microsoft.com/office/drawing/2014/main" id="{14FC51B2-342D-4567-8A01-EB1466526050}"/>
              </a:ext>
            </a:extLst>
          </p:cNvPr>
          <p:cNvGrpSpPr/>
          <p:nvPr userDrawn="1"/>
        </p:nvGrpSpPr>
        <p:grpSpPr>
          <a:xfrm>
            <a:off x="745421" y="1491609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93" name="Google Shape;2357;p30">
              <a:extLst>
                <a:ext uri="{FF2B5EF4-FFF2-40B4-BE49-F238E27FC236}">
                  <a16:creationId xmlns:a16="http://schemas.microsoft.com/office/drawing/2014/main" id="{355FA6E6-4458-4225-92F6-E64AF965DE2E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4" name="Google Shape;2358;p30">
              <a:extLst>
                <a:ext uri="{FF2B5EF4-FFF2-40B4-BE49-F238E27FC236}">
                  <a16:creationId xmlns:a16="http://schemas.microsoft.com/office/drawing/2014/main" id="{5170DFC8-53E5-44F7-BE1F-2AB9D477776F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>
                <a:extLst>
                  <a:ext uri="{FF2B5EF4-FFF2-40B4-BE49-F238E27FC236}">
                    <a16:creationId xmlns:a16="http://schemas.microsoft.com/office/drawing/2014/main" id="{FEE0EAEF-7E22-407D-87D1-71D5E635B68D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Google Shape;2360;p30">
                <a:extLst>
                  <a:ext uri="{FF2B5EF4-FFF2-40B4-BE49-F238E27FC236}">
                    <a16:creationId xmlns:a16="http://schemas.microsoft.com/office/drawing/2014/main" id="{8D6EDF5B-6EEA-4544-9329-0FD1A7E7FDD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Google Shape;2361;p30">
                <a:extLst>
                  <a:ext uri="{FF2B5EF4-FFF2-40B4-BE49-F238E27FC236}">
                    <a16:creationId xmlns:a16="http://schemas.microsoft.com/office/drawing/2014/main" id="{9D341E21-135C-420A-B62F-6BC742DB989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98" name="Google Shape;447;p27">
            <a:extLst>
              <a:ext uri="{FF2B5EF4-FFF2-40B4-BE49-F238E27FC236}">
                <a16:creationId xmlns:a16="http://schemas.microsoft.com/office/drawing/2014/main" id="{24CE8AD5-7A01-4D3B-8996-B16B7D76039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93113" y="4049713"/>
            <a:ext cx="2300287" cy="1593850"/>
            <a:chOff x="4799733" y="3457797"/>
            <a:chExt cx="2301388" cy="1593766"/>
          </a:xfrm>
        </p:grpSpPr>
        <p:sp>
          <p:nvSpPr>
            <p:cNvPr id="99" name="Google Shape;448;p27">
              <a:extLst>
                <a:ext uri="{FF2B5EF4-FFF2-40B4-BE49-F238E27FC236}">
                  <a16:creationId xmlns:a16="http://schemas.microsoft.com/office/drawing/2014/main" id="{45CB7834-E952-4B9E-96A5-627571337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226" y="4441995"/>
              <a:ext cx="133384" cy="122232"/>
            </a:xfrm>
            <a:custGeom>
              <a:avLst/>
              <a:gdLst>
                <a:gd name="T0" fmla="*/ 2147483646 w 2437"/>
                <a:gd name="T1" fmla="*/ 2147483646 h 2211"/>
                <a:gd name="T2" fmla="*/ 2147483646 w 2437"/>
                <a:gd name="T3" fmla="*/ 2147483646 h 2211"/>
                <a:gd name="T4" fmla="*/ 2147483646 w 2437"/>
                <a:gd name="T5" fmla="*/ 2147483646 h 2211"/>
                <a:gd name="T6" fmla="*/ 2147483646 w 2437"/>
                <a:gd name="T7" fmla="*/ 2147483646 h 2211"/>
                <a:gd name="T8" fmla="*/ 2147483646 w 2437"/>
                <a:gd name="T9" fmla="*/ 2147483646 h 2211"/>
                <a:gd name="T10" fmla="*/ 2147483646 w 2437"/>
                <a:gd name="T11" fmla="*/ 2147483646 h 2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449;p27">
              <a:extLst>
                <a:ext uri="{FF2B5EF4-FFF2-40B4-BE49-F238E27FC236}">
                  <a16:creationId xmlns:a16="http://schemas.microsoft.com/office/drawing/2014/main" id="{B604EBDE-5F65-4F6C-9BA4-C263009F4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016" y="4451520"/>
              <a:ext cx="91039" cy="77784"/>
            </a:xfrm>
            <a:custGeom>
              <a:avLst/>
              <a:gdLst>
                <a:gd name="T0" fmla="*/ 2147483646 w 1656"/>
                <a:gd name="T1" fmla="*/ 2147483646 h 1431"/>
                <a:gd name="T2" fmla="*/ 2147483646 w 1656"/>
                <a:gd name="T3" fmla="*/ 2147483646 h 1431"/>
                <a:gd name="T4" fmla="*/ 2147483646 w 1656"/>
                <a:gd name="T5" fmla="*/ 2147483646 h 1431"/>
                <a:gd name="T6" fmla="*/ 2147483646 w 1656"/>
                <a:gd name="T7" fmla="*/ 2147483646 h 1431"/>
                <a:gd name="T8" fmla="*/ 2147483646 w 1656"/>
                <a:gd name="T9" fmla="*/ 2147483646 h 1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450;p27">
              <a:extLst>
                <a:ext uri="{FF2B5EF4-FFF2-40B4-BE49-F238E27FC236}">
                  <a16:creationId xmlns:a16="http://schemas.microsoft.com/office/drawing/2014/main" id="{DDBD4431-62C4-4C90-9249-C82B4D616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899" y="4448345"/>
              <a:ext cx="93156" cy="80959"/>
            </a:xfrm>
            <a:custGeom>
              <a:avLst/>
              <a:gdLst>
                <a:gd name="T0" fmla="*/ 2147483646 w 1669"/>
                <a:gd name="T1" fmla="*/ 2147483646 h 1457"/>
                <a:gd name="T2" fmla="*/ 2147483646 w 1669"/>
                <a:gd name="T3" fmla="*/ 2147483646 h 1457"/>
                <a:gd name="T4" fmla="*/ 2147483646 w 1669"/>
                <a:gd name="T5" fmla="*/ 2147483646 h 1457"/>
                <a:gd name="T6" fmla="*/ 2147483646 w 1669"/>
                <a:gd name="T7" fmla="*/ 2147483646 h 1457"/>
                <a:gd name="T8" fmla="*/ 2147483646 w 1669"/>
                <a:gd name="T9" fmla="*/ 2147483646 h 1457"/>
                <a:gd name="T10" fmla="*/ 2147483646 w 1669"/>
                <a:gd name="T11" fmla="*/ 2147483646 h 1457"/>
                <a:gd name="T12" fmla="*/ 2147483646 w 1669"/>
                <a:gd name="T13" fmla="*/ 2147483646 h 1457"/>
                <a:gd name="T14" fmla="*/ 2147483646 w 1669"/>
                <a:gd name="T15" fmla="*/ 2147483646 h 1457"/>
                <a:gd name="T16" fmla="*/ 2147483646 w 1669"/>
                <a:gd name="T17" fmla="*/ 2147483646 h 1457"/>
                <a:gd name="T18" fmla="*/ 2147483646 w 1669"/>
                <a:gd name="T19" fmla="*/ 2147483646 h 1457"/>
                <a:gd name="T20" fmla="*/ 2147483646 w 1669"/>
                <a:gd name="T21" fmla="*/ 2147483646 h 1457"/>
                <a:gd name="T22" fmla="*/ 2147483646 w 1669"/>
                <a:gd name="T23" fmla="*/ 2147483646 h 1457"/>
                <a:gd name="T24" fmla="*/ 2147483646 w 1669"/>
                <a:gd name="T25" fmla="*/ 2147483646 h 1457"/>
                <a:gd name="T26" fmla="*/ 2147483646 w 1669"/>
                <a:gd name="T27" fmla="*/ 2147483646 h 1457"/>
                <a:gd name="T28" fmla="*/ 2147483646 w 1669"/>
                <a:gd name="T29" fmla="*/ 2147483646 h 1457"/>
                <a:gd name="T30" fmla="*/ 2147483646 w 1669"/>
                <a:gd name="T31" fmla="*/ 2147483646 h 1457"/>
                <a:gd name="T32" fmla="*/ 2147483646 w 1669"/>
                <a:gd name="T33" fmla="*/ 2147483646 h 1457"/>
                <a:gd name="T34" fmla="*/ 2147483646 w 1669"/>
                <a:gd name="T35" fmla="*/ 2147483646 h 1457"/>
                <a:gd name="T36" fmla="*/ 2147483646 w 1669"/>
                <a:gd name="T37" fmla="*/ 2147483646 h 1457"/>
                <a:gd name="T38" fmla="*/ 2147483646 w 1669"/>
                <a:gd name="T39" fmla="*/ 2147483646 h 1457"/>
                <a:gd name="T40" fmla="*/ 2147483646 w 1669"/>
                <a:gd name="T41" fmla="*/ 2147483646 h 1457"/>
                <a:gd name="T42" fmla="*/ 2147483646 w 1669"/>
                <a:gd name="T43" fmla="*/ 2147483646 h 1457"/>
                <a:gd name="T44" fmla="*/ 2147483646 w 1669"/>
                <a:gd name="T45" fmla="*/ 2147483646 h 1457"/>
                <a:gd name="T46" fmla="*/ 2147483646 w 1669"/>
                <a:gd name="T47" fmla="*/ 2147483646 h 1457"/>
                <a:gd name="T48" fmla="*/ 2147483646 w 1669"/>
                <a:gd name="T49" fmla="*/ 2147483646 h 1457"/>
                <a:gd name="T50" fmla="*/ 2147483646 w 1669"/>
                <a:gd name="T51" fmla="*/ 2147483646 h 1457"/>
                <a:gd name="T52" fmla="*/ 2147483646 w 1669"/>
                <a:gd name="T53" fmla="*/ 2147483646 h 1457"/>
                <a:gd name="T54" fmla="*/ 2147483646 w 1669"/>
                <a:gd name="T55" fmla="*/ 2147483646 h 1457"/>
                <a:gd name="T56" fmla="*/ 2147483646 w 1669"/>
                <a:gd name="T57" fmla="*/ 2147483646 h 1457"/>
                <a:gd name="T58" fmla="*/ 2147483646 w 1669"/>
                <a:gd name="T59" fmla="*/ 2147483646 h 1457"/>
                <a:gd name="T60" fmla="*/ 2147483646 w 1669"/>
                <a:gd name="T61" fmla="*/ 2147483646 h 1457"/>
                <a:gd name="T62" fmla="*/ 2147483646 w 1669"/>
                <a:gd name="T63" fmla="*/ 2147483646 h 1457"/>
                <a:gd name="T64" fmla="*/ 2147483646 w 1669"/>
                <a:gd name="T65" fmla="*/ 2147483646 h 1457"/>
                <a:gd name="T66" fmla="*/ 2147483646 w 1669"/>
                <a:gd name="T67" fmla="*/ 2147483646 h 1457"/>
                <a:gd name="T68" fmla="*/ 2147483646 w 1669"/>
                <a:gd name="T69" fmla="*/ 2147483646 h 1457"/>
                <a:gd name="T70" fmla="*/ 2147483646 w 1669"/>
                <a:gd name="T71" fmla="*/ 2147483646 h 1457"/>
                <a:gd name="T72" fmla="*/ 2147483646 w 1669"/>
                <a:gd name="T73" fmla="*/ 2147483646 h 1457"/>
                <a:gd name="T74" fmla="*/ 2147483646 w 1669"/>
                <a:gd name="T75" fmla="*/ 2147483646 h 1457"/>
                <a:gd name="T76" fmla="*/ 2147483646 w 1669"/>
                <a:gd name="T77" fmla="*/ 2147483646 h 1457"/>
                <a:gd name="T78" fmla="*/ 2147483646 w 1669"/>
                <a:gd name="T79" fmla="*/ 2147483646 h 1457"/>
                <a:gd name="T80" fmla="*/ 2147483646 w 1669"/>
                <a:gd name="T81" fmla="*/ 2147483646 h 14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451;p27">
              <a:extLst>
                <a:ext uri="{FF2B5EF4-FFF2-40B4-BE49-F238E27FC236}">
                  <a16:creationId xmlns:a16="http://schemas.microsoft.com/office/drawing/2014/main" id="{0D1487EA-28F7-40DB-88D3-474D7786D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782" y="4448345"/>
              <a:ext cx="101625" cy="84134"/>
            </a:xfrm>
            <a:custGeom>
              <a:avLst/>
              <a:gdLst>
                <a:gd name="T0" fmla="*/ 2147483646 w 1814"/>
                <a:gd name="T1" fmla="*/ 2147483646 h 1536"/>
                <a:gd name="T2" fmla="*/ 2147483646 w 1814"/>
                <a:gd name="T3" fmla="*/ 2147483646 h 1536"/>
                <a:gd name="T4" fmla="*/ 2147483646 w 1814"/>
                <a:gd name="T5" fmla="*/ 2147483646 h 1536"/>
                <a:gd name="T6" fmla="*/ 2147483646 w 1814"/>
                <a:gd name="T7" fmla="*/ 2147483646 h 1536"/>
                <a:gd name="T8" fmla="*/ 2147483646 w 1814"/>
                <a:gd name="T9" fmla="*/ 2147483646 h 1536"/>
                <a:gd name="T10" fmla="*/ 2147483646 w 1814"/>
                <a:gd name="T11" fmla="*/ 2147483646 h 1536"/>
                <a:gd name="T12" fmla="*/ 2147483646 w 1814"/>
                <a:gd name="T13" fmla="*/ 2147483646 h 1536"/>
                <a:gd name="T14" fmla="*/ 2147483646 w 1814"/>
                <a:gd name="T15" fmla="*/ 2147483646 h 1536"/>
                <a:gd name="T16" fmla="*/ 2147483646 w 1814"/>
                <a:gd name="T17" fmla="*/ 2147483646 h 1536"/>
                <a:gd name="T18" fmla="*/ 2147483646 w 1814"/>
                <a:gd name="T19" fmla="*/ 2147483646 h 1536"/>
                <a:gd name="T20" fmla="*/ 2147483646 w 1814"/>
                <a:gd name="T21" fmla="*/ 2147483646 h 1536"/>
                <a:gd name="T22" fmla="*/ 2147483646 w 1814"/>
                <a:gd name="T23" fmla="*/ 2147483646 h 1536"/>
                <a:gd name="T24" fmla="*/ 2147483646 w 1814"/>
                <a:gd name="T25" fmla="*/ 2147483646 h 1536"/>
                <a:gd name="T26" fmla="*/ 2147483646 w 1814"/>
                <a:gd name="T27" fmla="*/ 2147483646 h 1536"/>
                <a:gd name="T28" fmla="*/ 2147483646 w 1814"/>
                <a:gd name="T29" fmla="*/ 2147483646 h 1536"/>
                <a:gd name="T30" fmla="*/ 2147483646 w 1814"/>
                <a:gd name="T31" fmla="*/ 2147483646 h 1536"/>
                <a:gd name="T32" fmla="*/ 2147483646 w 1814"/>
                <a:gd name="T33" fmla="*/ 2147483646 h 1536"/>
                <a:gd name="T34" fmla="*/ 2147483646 w 1814"/>
                <a:gd name="T35" fmla="*/ 2147483646 h 1536"/>
                <a:gd name="T36" fmla="*/ 2147483646 w 1814"/>
                <a:gd name="T37" fmla="*/ 2147483646 h 1536"/>
                <a:gd name="T38" fmla="*/ 2147483646 w 1814"/>
                <a:gd name="T39" fmla="*/ 2147483646 h 1536"/>
                <a:gd name="T40" fmla="*/ 2147483646 w 1814"/>
                <a:gd name="T41" fmla="*/ 2147483646 h 1536"/>
                <a:gd name="T42" fmla="*/ 2147483646 w 1814"/>
                <a:gd name="T43" fmla="*/ 2147483646 h 1536"/>
                <a:gd name="T44" fmla="*/ 2147483646 w 1814"/>
                <a:gd name="T45" fmla="*/ 2147483646 h 1536"/>
                <a:gd name="T46" fmla="*/ 2147483646 w 1814"/>
                <a:gd name="T47" fmla="*/ 2147483646 h 1536"/>
                <a:gd name="T48" fmla="*/ 2147483646 w 1814"/>
                <a:gd name="T49" fmla="*/ 2147483646 h 1536"/>
                <a:gd name="T50" fmla="*/ 2147483646 w 1814"/>
                <a:gd name="T51" fmla="*/ 2147483646 h 1536"/>
                <a:gd name="T52" fmla="*/ 2147483646 w 1814"/>
                <a:gd name="T53" fmla="*/ 2147483646 h 1536"/>
                <a:gd name="T54" fmla="*/ 2147483646 w 1814"/>
                <a:gd name="T55" fmla="*/ 2147483646 h 1536"/>
                <a:gd name="T56" fmla="*/ 2147483646 w 1814"/>
                <a:gd name="T57" fmla="*/ 2147483646 h 1536"/>
                <a:gd name="T58" fmla="*/ 2147483646 w 1814"/>
                <a:gd name="T59" fmla="*/ 2147483646 h 1536"/>
                <a:gd name="T60" fmla="*/ 2147483646 w 1814"/>
                <a:gd name="T61" fmla="*/ 2147483646 h 1536"/>
                <a:gd name="T62" fmla="*/ 2147483646 w 1814"/>
                <a:gd name="T63" fmla="*/ 2147483646 h 1536"/>
                <a:gd name="T64" fmla="*/ 2147483646 w 1814"/>
                <a:gd name="T65" fmla="*/ 2147483646 h 1536"/>
                <a:gd name="T66" fmla="*/ 2147483646 w 1814"/>
                <a:gd name="T67" fmla="*/ 2147483646 h 1536"/>
                <a:gd name="T68" fmla="*/ 2147483646 w 1814"/>
                <a:gd name="T69" fmla="*/ 2147483646 h 1536"/>
                <a:gd name="T70" fmla="*/ 2147483646 w 1814"/>
                <a:gd name="T71" fmla="*/ 2147483646 h 1536"/>
                <a:gd name="T72" fmla="*/ 2147483646 w 1814"/>
                <a:gd name="T73" fmla="*/ 2147483646 h 1536"/>
                <a:gd name="T74" fmla="*/ 2147483646 w 1814"/>
                <a:gd name="T75" fmla="*/ 2147483646 h 1536"/>
                <a:gd name="T76" fmla="*/ 2147483646 w 1814"/>
                <a:gd name="T77" fmla="*/ 2147483646 h 1536"/>
                <a:gd name="T78" fmla="*/ 2147483646 w 1814"/>
                <a:gd name="T79" fmla="*/ 2147483646 h 1536"/>
                <a:gd name="T80" fmla="*/ 2147483646 w 1814"/>
                <a:gd name="T81" fmla="*/ 2147483646 h 1536"/>
                <a:gd name="T82" fmla="*/ 2147483646 w 1814"/>
                <a:gd name="T83" fmla="*/ 2147483646 h 1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lnTo>
                    <a:pt x="768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452;p27">
              <a:extLst>
                <a:ext uri="{FF2B5EF4-FFF2-40B4-BE49-F238E27FC236}">
                  <a16:creationId xmlns:a16="http://schemas.microsoft.com/office/drawing/2014/main" id="{588F9B7C-278E-4608-AF9E-C6712B07A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733" y="3864176"/>
              <a:ext cx="1238557" cy="1187387"/>
            </a:xfrm>
            <a:custGeom>
              <a:avLst/>
              <a:gdLst>
                <a:gd name="T0" fmla="*/ 2147483646 w 22395"/>
                <a:gd name="T1" fmla="*/ 2147483646 h 21477"/>
                <a:gd name="T2" fmla="*/ 2147483646 w 22395"/>
                <a:gd name="T3" fmla="*/ 2147483646 h 21477"/>
                <a:gd name="T4" fmla="*/ 2147483646 w 22395"/>
                <a:gd name="T5" fmla="*/ 2147483646 h 21477"/>
                <a:gd name="T6" fmla="*/ 2147483646 w 22395"/>
                <a:gd name="T7" fmla="*/ 2147483646 h 21477"/>
                <a:gd name="T8" fmla="*/ 2147483646 w 22395"/>
                <a:gd name="T9" fmla="*/ 2147483646 h 21477"/>
                <a:gd name="T10" fmla="*/ 2147483646 w 22395"/>
                <a:gd name="T11" fmla="*/ 2147483646 h 21477"/>
                <a:gd name="T12" fmla="*/ 2147483646 w 22395"/>
                <a:gd name="T13" fmla="*/ 2147483646 h 21477"/>
                <a:gd name="T14" fmla="*/ 2147483646 w 22395"/>
                <a:gd name="T15" fmla="*/ 2147483646 h 21477"/>
                <a:gd name="T16" fmla="*/ 2147483646 w 22395"/>
                <a:gd name="T17" fmla="*/ 2147483646 h 21477"/>
                <a:gd name="T18" fmla="*/ 2147483646 w 22395"/>
                <a:gd name="T19" fmla="*/ 2147483646 h 21477"/>
                <a:gd name="T20" fmla="*/ 2147483646 w 22395"/>
                <a:gd name="T21" fmla="*/ 2147483646 h 21477"/>
                <a:gd name="T22" fmla="*/ 2147483646 w 22395"/>
                <a:gd name="T23" fmla="*/ 2147483646 h 21477"/>
                <a:gd name="T24" fmla="*/ 2147483646 w 22395"/>
                <a:gd name="T25" fmla="*/ 2147483646 h 21477"/>
                <a:gd name="T26" fmla="*/ 2147483646 w 22395"/>
                <a:gd name="T27" fmla="*/ 2147483646 h 21477"/>
                <a:gd name="T28" fmla="*/ 2147483646 w 22395"/>
                <a:gd name="T29" fmla="*/ 2147483646 h 21477"/>
                <a:gd name="T30" fmla="*/ 2147483646 w 22395"/>
                <a:gd name="T31" fmla="*/ 2147483646 h 21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453;p27">
              <a:extLst>
                <a:ext uri="{FF2B5EF4-FFF2-40B4-BE49-F238E27FC236}">
                  <a16:creationId xmlns:a16="http://schemas.microsoft.com/office/drawing/2014/main" id="{0AD7CFDF-FE20-4DEE-8869-80C4726C9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311" y="3875288"/>
              <a:ext cx="1026838" cy="1046107"/>
            </a:xfrm>
            <a:custGeom>
              <a:avLst/>
              <a:gdLst>
                <a:gd name="T0" fmla="*/ 2147483646 w 18583"/>
                <a:gd name="T1" fmla="*/ 0 h 18937"/>
                <a:gd name="T2" fmla="*/ 2147483646 w 18583"/>
                <a:gd name="T3" fmla="*/ 2147483646 h 18937"/>
                <a:gd name="T4" fmla="*/ 2147483646 w 18583"/>
                <a:gd name="T5" fmla="*/ 2147483646 h 18937"/>
                <a:gd name="T6" fmla="*/ 0 w 18583"/>
                <a:gd name="T7" fmla="*/ 2147483646 h 18937"/>
                <a:gd name="T8" fmla="*/ 0 w 18583"/>
                <a:gd name="T9" fmla="*/ 2147483646 h 18937"/>
                <a:gd name="T10" fmla="*/ 2147483646 w 18583"/>
                <a:gd name="T11" fmla="*/ 2147483646 h 18937"/>
                <a:gd name="T12" fmla="*/ 2147483646 w 18583"/>
                <a:gd name="T13" fmla="*/ 2147483646 h 18937"/>
                <a:gd name="T14" fmla="*/ 2147483646 w 18583"/>
                <a:gd name="T15" fmla="*/ 2147483646 h 18937"/>
                <a:gd name="T16" fmla="*/ 2147483646 w 18583"/>
                <a:gd name="T17" fmla="*/ 0 h 189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454;p27">
              <a:extLst>
                <a:ext uri="{FF2B5EF4-FFF2-40B4-BE49-F238E27FC236}">
                  <a16:creationId xmlns:a16="http://schemas.microsoft.com/office/drawing/2014/main" id="{A2C81612-2449-4E61-8281-173D9F62C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102" y="3941959"/>
              <a:ext cx="76219" cy="66671"/>
            </a:xfrm>
            <a:custGeom>
              <a:avLst/>
              <a:gdLst>
                <a:gd name="T0" fmla="*/ 0 w 1377"/>
                <a:gd name="T1" fmla="*/ 2147483646 h 1219"/>
                <a:gd name="T2" fmla="*/ 0 w 1377"/>
                <a:gd name="T3" fmla="*/ 2147483646 h 1219"/>
                <a:gd name="T4" fmla="*/ 2147483646 w 1377"/>
                <a:gd name="T5" fmla="*/ 2147483646 h 1219"/>
                <a:gd name="T6" fmla="*/ 2147483646 w 1377"/>
                <a:gd name="T7" fmla="*/ 2147483646 h 1219"/>
                <a:gd name="T8" fmla="*/ 2147483646 w 1377"/>
                <a:gd name="T9" fmla="*/ 2147483646 h 1219"/>
                <a:gd name="T10" fmla="*/ 2147483646 w 1377"/>
                <a:gd name="T11" fmla="*/ 2147483646 h 1219"/>
                <a:gd name="T12" fmla="*/ 0 w 1377"/>
                <a:gd name="T13" fmla="*/ 2147483646 h 1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455;p27">
              <a:extLst>
                <a:ext uri="{FF2B5EF4-FFF2-40B4-BE49-F238E27FC236}">
                  <a16:creationId xmlns:a16="http://schemas.microsoft.com/office/drawing/2014/main" id="{AF62B3FA-0DF5-4B83-A79D-11FA7C4F9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610" y="4113400"/>
              <a:ext cx="76219" cy="69846"/>
            </a:xfrm>
            <a:custGeom>
              <a:avLst/>
              <a:gdLst>
                <a:gd name="T0" fmla="*/ 2147483646 w 1377"/>
                <a:gd name="T1" fmla="*/ 2147483646 h 1259"/>
                <a:gd name="T2" fmla="*/ 2147483646 w 1377"/>
                <a:gd name="T3" fmla="*/ 2147483646 h 1259"/>
                <a:gd name="T4" fmla="*/ 2147483646 w 1377"/>
                <a:gd name="T5" fmla="*/ 2147483646 h 1259"/>
                <a:gd name="T6" fmla="*/ 2147483646 w 1377"/>
                <a:gd name="T7" fmla="*/ 2147483646 h 1259"/>
                <a:gd name="T8" fmla="*/ 2147483646 w 1377"/>
                <a:gd name="T9" fmla="*/ 2147483646 h 1259"/>
                <a:gd name="T10" fmla="*/ 2147483646 w 1377"/>
                <a:gd name="T11" fmla="*/ 2147483646 h 1259"/>
                <a:gd name="T12" fmla="*/ 2147483646 w 1377"/>
                <a:gd name="T13" fmla="*/ 2147483646 h 1259"/>
                <a:gd name="T14" fmla="*/ 2147483646 w 1377"/>
                <a:gd name="T15" fmla="*/ 2147483646 h 1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456;p27">
              <a:extLst>
                <a:ext uri="{FF2B5EF4-FFF2-40B4-BE49-F238E27FC236}">
                  <a16:creationId xmlns:a16="http://schemas.microsoft.com/office/drawing/2014/main" id="{4AF54185-62E7-4E3B-94FA-CCB3DA6E1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758" y="3984819"/>
              <a:ext cx="55047" cy="49210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457;p27">
              <a:extLst>
                <a:ext uri="{FF2B5EF4-FFF2-40B4-BE49-F238E27FC236}">
                  <a16:creationId xmlns:a16="http://schemas.microsoft.com/office/drawing/2014/main" id="{B303D779-EB01-4549-8913-82F8BA9FC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532" y="4024505"/>
              <a:ext cx="55047" cy="50797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458;p27">
              <a:extLst>
                <a:ext uri="{FF2B5EF4-FFF2-40B4-BE49-F238E27FC236}">
                  <a16:creationId xmlns:a16="http://schemas.microsoft.com/office/drawing/2014/main" id="{2B41419F-B6C0-4636-A76B-CCEA0C7B4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305" y="4067365"/>
              <a:ext cx="55047" cy="47622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459;p27">
              <a:extLst>
                <a:ext uri="{FF2B5EF4-FFF2-40B4-BE49-F238E27FC236}">
                  <a16:creationId xmlns:a16="http://schemas.microsoft.com/office/drawing/2014/main" id="{FE5A8FE7-0CA4-434B-8BEC-6FD22D88D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266" y="4157848"/>
              <a:ext cx="55047" cy="49209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460;p27">
              <a:extLst>
                <a:ext uri="{FF2B5EF4-FFF2-40B4-BE49-F238E27FC236}">
                  <a16:creationId xmlns:a16="http://schemas.microsoft.com/office/drawing/2014/main" id="{EF8CF856-6142-4667-B302-351C6900B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039" y="4199121"/>
              <a:ext cx="55047" cy="49209"/>
            </a:xfrm>
            <a:custGeom>
              <a:avLst/>
              <a:gdLst>
                <a:gd name="T0" fmla="*/ 2147483646 w 994"/>
                <a:gd name="T1" fmla="*/ 2147483646 h 914"/>
                <a:gd name="T2" fmla="*/ 2147483646 w 994"/>
                <a:gd name="T3" fmla="*/ 2147483646 h 914"/>
                <a:gd name="T4" fmla="*/ 2147483646 w 994"/>
                <a:gd name="T5" fmla="*/ 2147483646 h 914"/>
                <a:gd name="T6" fmla="*/ 2147483646 w 994"/>
                <a:gd name="T7" fmla="*/ 2147483646 h 914"/>
                <a:gd name="T8" fmla="*/ 2147483646 w 994"/>
                <a:gd name="T9" fmla="*/ 2147483646 h 914"/>
                <a:gd name="T10" fmla="*/ 2147483646 w 994"/>
                <a:gd name="T11" fmla="*/ 2147483646 h 914"/>
                <a:gd name="T12" fmla="*/ 2147483646 w 994"/>
                <a:gd name="T13" fmla="*/ 2147483646 h 914"/>
                <a:gd name="T14" fmla="*/ 2147483646 w 994"/>
                <a:gd name="T15" fmla="*/ 2147483646 h 914"/>
                <a:gd name="T16" fmla="*/ 2147483646 w 994"/>
                <a:gd name="T17" fmla="*/ 2147483646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461;p27">
              <a:extLst>
                <a:ext uri="{FF2B5EF4-FFF2-40B4-BE49-F238E27FC236}">
                  <a16:creationId xmlns:a16="http://schemas.microsoft.com/office/drawing/2014/main" id="{52E94EF2-1856-403E-96F6-35537C621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929" y="4240394"/>
              <a:ext cx="55047" cy="49209"/>
            </a:xfrm>
            <a:custGeom>
              <a:avLst/>
              <a:gdLst>
                <a:gd name="T0" fmla="*/ 2147483646 w 994"/>
                <a:gd name="T1" fmla="*/ 2147483646 h 888"/>
                <a:gd name="T2" fmla="*/ 2147483646 w 994"/>
                <a:gd name="T3" fmla="*/ 2147483646 h 888"/>
                <a:gd name="T4" fmla="*/ 2147483646 w 994"/>
                <a:gd name="T5" fmla="*/ 2147483646 h 888"/>
                <a:gd name="T6" fmla="*/ 2147483646 w 994"/>
                <a:gd name="T7" fmla="*/ 2147483646 h 888"/>
                <a:gd name="T8" fmla="*/ 2147483646 w 994"/>
                <a:gd name="T9" fmla="*/ 2147483646 h 888"/>
                <a:gd name="T10" fmla="*/ 2147483646 w 994"/>
                <a:gd name="T11" fmla="*/ 2147483646 h 888"/>
                <a:gd name="T12" fmla="*/ 2147483646 w 994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462;p27">
              <a:extLst>
                <a:ext uri="{FF2B5EF4-FFF2-40B4-BE49-F238E27FC236}">
                  <a16:creationId xmlns:a16="http://schemas.microsoft.com/office/drawing/2014/main" id="{23FAE1F1-3F7B-4C0F-A602-E29798A77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891" y="4332464"/>
              <a:ext cx="57164" cy="47622"/>
            </a:xfrm>
            <a:custGeom>
              <a:avLst/>
              <a:gdLst>
                <a:gd name="T0" fmla="*/ 2147483646 w 1047"/>
                <a:gd name="T1" fmla="*/ 0 h 888"/>
                <a:gd name="T2" fmla="*/ 2147483646 w 1047"/>
                <a:gd name="T3" fmla="*/ 2147483646 h 888"/>
                <a:gd name="T4" fmla="*/ 2147483646 w 1047"/>
                <a:gd name="T5" fmla="*/ 2147483646 h 888"/>
                <a:gd name="T6" fmla="*/ 2147483646 w 1047"/>
                <a:gd name="T7" fmla="*/ 2147483646 h 888"/>
                <a:gd name="T8" fmla="*/ 2147483646 w 1047"/>
                <a:gd name="T9" fmla="*/ 2147483646 h 888"/>
                <a:gd name="T10" fmla="*/ 2147483646 w 1047"/>
                <a:gd name="T11" fmla="*/ 0 h 888"/>
                <a:gd name="T12" fmla="*/ 2147483646 w 1047"/>
                <a:gd name="T13" fmla="*/ 0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463;p27">
              <a:extLst>
                <a:ext uri="{FF2B5EF4-FFF2-40B4-BE49-F238E27FC236}">
                  <a16:creationId xmlns:a16="http://schemas.microsoft.com/office/drawing/2014/main" id="{9B0F93F3-EA3E-4C9C-BD64-67513E492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664" y="4372149"/>
              <a:ext cx="55047" cy="50797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464;p27">
              <a:extLst>
                <a:ext uri="{FF2B5EF4-FFF2-40B4-BE49-F238E27FC236}">
                  <a16:creationId xmlns:a16="http://schemas.microsoft.com/office/drawing/2014/main" id="{0A6AAE95-1171-40F9-927C-A758C7604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438" y="4415010"/>
              <a:ext cx="55047" cy="47622"/>
            </a:xfrm>
            <a:custGeom>
              <a:avLst/>
              <a:gdLst>
                <a:gd name="T0" fmla="*/ 0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0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465;p27">
              <a:extLst>
                <a:ext uri="{FF2B5EF4-FFF2-40B4-BE49-F238E27FC236}">
                  <a16:creationId xmlns:a16="http://schemas.microsoft.com/office/drawing/2014/main" id="{99F3C4FA-E35C-44B5-AA1A-C41207554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515" y="4505492"/>
              <a:ext cx="55047" cy="49210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466;p27">
              <a:extLst>
                <a:ext uri="{FF2B5EF4-FFF2-40B4-BE49-F238E27FC236}">
                  <a16:creationId xmlns:a16="http://schemas.microsoft.com/office/drawing/2014/main" id="{D58EE585-FFE1-42E0-A526-C4C2A39F9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172" y="4546765"/>
              <a:ext cx="59281" cy="49210"/>
            </a:xfrm>
            <a:custGeom>
              <a:avLst/>
              <a:gdLst>
                <a:gd name="T0" fmla="*/ 2147483646 w 1047"/>
                <a:gd name="T1" fmla="*/ 0 h 914"/>
                <a:gd name="T2" fmla="*/ 2147483646 w 1047"/>
                <a:gd name="T3" fmla="*/ 2147483646 h 914"/>
                <a:gd name="T4" fmla="*/ 2147483646 w 1047"/>
                <a:gd name="T5" fmla="*/ 2147483646 h 914"/>
                <a:gd name="T6" fmla="*/ 2147483646 w 1047"/>
                <a:gd name="T7" fmla="*/ 2147483646 h 914"/>
                <a:gd name="T8" fmla="*/ 2147483646 w 1047"/>
                <a:gd name="T9" fmla="*/ 2147483646 h 914"/>
                <a:gd name="T10" fmla="*/ 2147483646 w 1047"/>
                <a:gd name="T11" fmla="*/ 2147483646 h 914"/>
                <a:gd name="T12" fmla="*/ 2147483646 w 1047"/>
                <a:gd name="T13" fmla="*/ 2147483646 h 914"/>
                <a:gd name="T14" fmla="*/ 2147483646 w 1047"/>
                <a:gd name="T15" fmla="*/ 2147483646 h 914"/>
                <a:gd name="T16" fmla="*/ 2147483646 w 1047"/>
                <a:gd name="T17" fmla="*/ 0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467;p27">
              <a:extLst>
                <a:ext uri="{FF2B5EF4-FFF2-40B4-BE49-F238E27FC236}">
                  <a16:creationId xmlns:a16="http://schemas.microsoft.com/office/drawing/2014/main" id="{3F14B974-96E9-455C-8CE9-DADB4D140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944" y="4588037"/>
              <a:ext cx="55047" cy="49210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468;p27">
              <a:extLst>
                <a:ext uri="{FF2B5EF4-FFF2-40B4-BE49-F238E27FC236}">
                  <a16:creationId xmlns:a16="http://schemas.microsoft.com/office/drawing/2014/main" id="{DCE00A9F-F652-42D4-88A8-B553F3C62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140" y="4678521"/>
              <a:ext cx="55047" cy="49209"/>
            </a:xfrm>
            <a:custGeom>
              <a:avLst/>
              <a:gdLst>
                <a:gd name="T0" fmla="*/ 2147483646 w 994"/>
                <a:gd name="T1" fmla="*/ 0 h 887"/>
                <a:gd name="T2" fmla="*/ 2147483646 w 994"/>
                <a:gd name="T3" fmla="*/ 2147483646 h 887"/>
                <a:gd name="T4" fmla="*/ 2147483646 w 994"/>
                <a:gd name="T5" fmla="*/ 2147483646 h 887"/>
                <a:gd name="T6" fmla="*/ 2147483646 w 994"/>
                <a:gd name="T7" fmla="*/ 2147483646 h 887"/>
                <a:gd name="T8" fmla="*/ 2147483646 w 994"/>
                <a:gd name="T9" fmla="*/ 2147483646 h 887"/>
                <a:gd name="T10" fmla="*/ 2147483646 w 994"/>
                <a:gd name="T11" fmla="*/ 0 h 887"/>
                <a:gd name="T12" fmla="*/ 2147483646 w 994"/>
                <a:gd name="T13" fmla="*/ 0 h 8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469;p27">
              <a:extLst>
                <a:ext uri="{FF2B5EF4-FFF2-40B4-BE49-F238E27FC236}">
                  <a16:creationId xmlns:a16="http://schemas.microsoft.com/office/drawing/2014/main" id="{59587BDA-F54B-4867-B2AA-742097409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913" y="4719793"/>
              <a:ext cx="55047" cy="50797"/>
            </a:xfrm>
            <a:custGeom>
              <a:avLst/>
              <a:gdLst>
                <a:gd name="T0" fmla="*/ 2147483646 w 994"/>
                <a:gd name="T1" fmla="*/ 0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0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470;p27">
              <a:extLst>
                <a:ext uri="{FF2B5EF4-FFF2-40B4-BE49-F238E27FC236}">
                  <a16:creationId xmlns:a16="http://schemas.microsoft.com/office/drawing/2014/main" id="{88D99455-A95D-4681-A7C8-5235FACDA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569" y="4761066"/>
              <a:ext cx="55047" cy="49209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471;p27">
              <a:extLst>
                <a:ext uri="{FF2B5EF4-FFF2-40B4-BE49-F238E27FC236}">
                  <a16:creationId xmlns:a16="http://schemas.microsoft.com/office/drawing/2014/main" id="{E74727C8-454A-40F9-AD8B-3A35AF3DF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647" y="4853136"/>
              <a:ext cx="55047" cy="49209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472;p27">
              <a:extLst>
                <a:ext uri="{FF2B5EF4-FFF2-40B4-BE49-F238E27FC236}">
                  <a16:creationId xmlns:a16="http://schemas.microsoft.com/office/drawing/2014/main" id="{E6F01095-CDE0-4456-AA76-90EFA1A46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421" y="4892821"/>
              <a:ext cx="55047" cy="52385"/>
            </a:xfrm>
            <a:custGeom>
              <a:avLst/>
              <a:gdLst>
                <a:gd name="T0" fmla="*/ 2147483646 w 993"/>
                <a:gd name="T1" fmla="*/ 2147483646 h 928"/>
                <a:gd name="T2" fmla="*/ 0 w 993"/>
                <a:gd name="T3" fmla="*/ 2147483646 h 928"/>
                <a:gd name="T4" fmla="*/ 0 w 993"/>
                <a:gd name="T5" fmla="*/ 2147483646 h 928"/>
                <a:gd name="T6" fmla="*/ 2147483646 w 993"/>
                <a:gd name="T7" fmla="*/ 2147483646 h 928"/>
                <a:gd name="T8" fmla="*/ 2147483646 w 993"/>
                <a:gd name="T9" fmla="*/ 2147483646 h 928"/>
                <a:gd name="T10" fmla="*/ 2147483646 w 993"/>
                <a:gd name="T11" fmla="*/ 2147483646 h 928"/>
                <a:gd name="T12" fmla="*/ 2147483646 w 993"/>
                <a:gd name="T13" fmla="*/ 2147483646 h 928"/>
                <a:gd name="T14" fmla="*/ 2147483646 w 993"/>
                <a:gd name="T15" fmla="*/ 2147483646 h 9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473;p27">
              <a:extLst>
                <a:ext uri="{FF2B5EF4-FFF2-40B4-BE49-F238E27FC236}">
                  <a16:creationId xmlns:a16="http://schemas.microsoft.com/office/drawing/2014/main" id="{5D7894D4-2AA0-479B-9796-88A77B014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351" y="4286428"/>
              <a:ext cx="76219" cy="69846"/>
            </a:xfrm>
            <a:custGeom>
              <a:avLst/>
              <a:gdLst>
                <a:gd name="T0" fmla="*/ 2147483646 w 1377"/>
                <a:gd name="T1" fmla="*/ 2147483646 h 1242"/>
                <a:gd name="T2" fmla="*/ 0 w 1377"/>
                <a:gd name="T3" fmla="*/ 2147483646 h 1242"/>
                <a:gd name="T4" fmla="*/ 0 w 1377"/>
                <a:gd name="T5" fmla="*/ 2147483646 h 1242"/>
                <a:gd name="T6" fmla="*/ 2147483646 w 1377"/>
                <a:gd name="T7" fmla="*/ 2147483646 h 1242"/>
                <a:gd name="T8" fmla="*/ 2147483646 w 1377"/>
                <a:gd name="T9" fmla="*/ 2147483646 h 1242"/>
                <a:gd name="T10" fmla="*/ 2147483646 w 1377"/>
                <a:gd name="T11" fmla="*/ 2147483646 h 1242"/>
                <a:gd name="T12" fmla="*/ 2147483646 w 1377"/>
                <a:gd name="T13" fmla="*/ 2147483646 h 1242"/>
                <a:gd name="T14" fmla="*/ 2147483646 w 1377"/>
                <a:gd name="T15" fmla="*/ 2147483646 h 1242"/>
                <a:gd name="T16" fmla="*/ 2147483646 w 1377"/>
                <a:gd name="T17" fmla="*/ 2147483646 h 12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474;p27">
              <a:extLst>
                <a:ext uri="{FF2B5EF4-FFF2-40B4-BE49-F238E27FC236}">
                  <a16:creationId xmlns:a16="http://schemas.microsoft.com/office/drawing/2014/main" id="{79B11014-861A-445D-948C-C490BD059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59" y="4459457"/>
              <a:ext cx="76219" cy="69846"/>
            </a:xfrm>
            <a:custGeom>
              <a:avLst/>
              <a:gdLst>
                <a:gd name="T0" fmla="*/ 2147483646 w 1377"/>
                <a:gd name="T1" fmla="*/ 0 h 1258"/>
                <a:gd name="T2" fmla="*/ 2147483646 w 1377"/>
                <a:gd name="T3" fmla="*/ 2147483646 h 1258"/>
                <a:gd name="T4" fmla="*/ 2147483646 w 1377"/>
                <a:gd name="T5" fmla="*/ 2147483646 h 1258"/>
                <a:gd name="T6" fmla="*/ 2147483646 w 1377"/>
                <a:gd name="T7" fmla="*/ 2147483646 h 1258"/>
                <a:gd name="T8" fmla="*/ 2147483646 w 1377"/>
                <a:gd name="T9" fmla="*/ 2147483646 h 1258"/>
                <a:gd name="T10" fmla="*/ 2147483646 w 1377"/>
                <a:gd name="T11" fmla="*/ 2147483646 h 1258"/>
                <a:gd name="T12" fmla="*/ 2147483646 w 1377"/>
                <a:gd name="T13" fmla="*/ 0 h 1258"/>
                <a:gd name="T14" fmla="*/ 2147483646 w 1377"/>
                <a:gd name="T15" fmla="*/ 0 h 12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475;p27">
              <a:extLst>
                <a:ext uri="{FF2B5EF4-FFF2-40B4-BE49-F238E27FC236}">
                  <a16:creationId xmlns:a16="http://schemas.microsoft.com/office/drawing/2014/main" id="{DEFB0467-46D4-4A1E-9AB1-F19658988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484" y="4630898"/>
              <a:ext cx="78335" cy="69846"/>
            </a:xfrm>
            <a:custGeom>
              <a:avLst/>
              <a:gdLst>
                <a:gd name="T0" fmla="*/ 2147483646 w 1430"/>
                <a:gd name="T1" fmla="*/ 2147483646 h 1245"/>
                <a:gd name="T2" fmla="*/ 2147483646 w 1430"/>
                <a:gd name="T3" fmla="*/ 2147483646 h 1245"/>
                <a:gd name="T4" fmla="*/ 2147483646 w 1430"/>
                <a:gd name="T5" fmla="*/ 2147483646 h 1245"/>
                <a:gd name="T6" fmla="*/ 2147483646 w 1430"/>
                <a:gd name="T7" fmla="*/ 2147483646 h 1245"/>
                <a:gd name="T8" fmla="*/ 2147483646 w 1430"/>
                <a:gd name="T9" fmla="*/ 2147483646 h 1245"/>
                <a:gd name="T10" fmla="*/ 2147483646 w 1430"/>
                <a:gd name="T11" fmla="*/ 2147483646 h 1245"/>
                <a:gd name="T12" fmla="*/ 2147483646 w 1430"/>
                <a:gd name="T13" fmla="*/ 2147483646 h 1245"/>
                <a:gd name="T14" fmla="*/ 2147483646 w 1430"/>
                <a:gd name="T15" fmla="*/ 2147483646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476;p27">
              <a:extLst>
                <a:ext uri="{FF2B5EF4-FFF2-40B4-BE49-F238E27FC236}">
                  <a16:creationId xmlns:a16="http://schemas.microsoft.com/office/drawing/2014/main" id="{EA174A7A-52C6-4797-8B3D-F2863DBCF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225" y="4805514"/>
              <a:ext cx="76219" cy="68258"/>
            </a:xfrm>
            <a:custGeom>
              <a:avLst/>
              <a:gdLst>
                <a:gd name="T0" fmla="*/ 2147483646 w 1377"/>
                <a:gd name="T1" fmla="*/ 2147483646 h 1245"/>
                <a:gd name="T2" fmla="*/ 2147483646 w 1377"/>
                <a:gd name="T3" fmla="*/ 2147483646 h 1245"/>
                <a:gd name="T4" fmla="*/ 2147483646 w 1377"/>
                <a:gd name="T5" fmla="*/ 2147483646 h 1245"/>
                <a:gd name="T6" fmla="*/ 2147483646 w 1377"/>
                <a:gd name="T7" fmla="*/ 2147483646 h 1245"/>
                <a:gd name="T8" fmla="*/ 2147483646 w 1377"/>
                <a:gd name="T9" fmla="*/ 2147483646 h 1245"/>
                <a:gd name="T10" fmla="*/ 2147483646 w 1377"/>
                <a:gd name="T11" fmla="*/ 2147483646 h 1245"/>
                <a:gd name="T12" fmla="*/ 2147483646 w 1377"/>
                <a:gd name="T13" fmla="*/ 2147483646 h 1245"/>
                <a:gd name="T14" fmla="*/ 2147483646 w 1377"/>
                <a:gd name="T15" fmla="*/ 2147483646 h 1245"/>
                <a:gd name="T16" fmla="*/ 2147483646 w 1377"/>
                <a:gd name="T17" fmla="*/ 2147483646 h 1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477;p27">
              <a:extLst>
                <a:ext uri="{FF2B5EF4-FFF2-40B4-BE49-F238E27FC236}">
                  <a16:creationId xmlns:a16="http://schemas.microsoft.com/office/drawing/2014/main" id="{A57B6088-B629-4261-B614-325306CF29AF}"/>
                </a:ext>
              </a:extLst>
            </p:cNvPr>
            <p:cNvSpPr/>
            <p:nvPr/>
          </p:nvSpPr>
          <p:spPr>
            <a:xfrm>
              <a:off x="5817807" y="4746779"/>
              <a:ext cx="1122900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Google Shape;478;p27">
              <a:extLst>
                <a:ext uri="{FF2B5EF4-FFF2-40B4-BE49-F238E27FC236}">
                  <a16:creationId xmlns:a16="http://schemas.microsoft.com/office/drawing/2014/main" id="{4A9B88EB-CF00-4A4B-9F8B-6A109DBC9209}"/>
                </a:ext>
              </a:extLst>
            </p:cNvPr>
            <p:cNvSpPr/>
            <p:nvPr/>
          </p:nvSpPr>
          <p:spPr>
            <a:xfrm>
              <a:off x="5978222" y="4746779"/>
              <a:ext cx="1122899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Google Shape;479;p27">
              <a:extLst>
                <a:ext uri="{FF2B5EF4-FFF2-40B4-BE49-F238E27FC236}">
                  <a16:creationId xmlns:a16="http://schemas.microsoft.com/office/drawing/2014/main" id="{D8C6CC14-42F4-469E-A9BD-9EA8C5379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807101"/>
              <a:ext cx="1012018" cy="182553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480;p27">
              <a:extLst>
                <a:ext uri="{FF2B5EF4-FFF2-40B4-BE49-F238E27FC236}">
                  <a16:creationId xmlns:a16="http://schemas.microsoft.com/office/drawing/2014/main" id="{77B777DC-04D4-431C-B464-EBEA51ABA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899171"/>
              <a:ext cx="1012018" cy="90483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481;p27">
              <a:extLst>
                <a:ext uri="{FF2B5EF4-FFF2-40B4-BE49-F238E27FC236}">
                  <a16:creationId xmlns:a16="http://schemas.microsoft.com/office/drawing/2014/main" id="{610B2357-1C52-4FF1-94B2-35697C35E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102" y="4137211"/>
              <a:ext cx="1122112" cy="304784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lnTo>
                    <a:pt x="231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482;p27">
              <a:extLst>
                <a:ext uri="{FF2B5EF4-FFF2-40B4-BE49-F238E27FC236}">
                  <a16:creationId xmlns:a16="http://schemas.microsoft.com/office/drawing/2014/main" id="{96C4F565-DA16-4704-A922-C9DFB31CB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9009" y="4137211"/>
              <a:ext cx="1122112" cy="304784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2147483646 w 20290"/>
                <a:gd name="T19" fmla="*/ 2147483646 h 5507"/>
                <a:gd name="T20" fmla="*/ 2147483646 w 20290"/>
                <a:gd name="T21" fmla="*/ 2147483646 h 5507"/>
                <a:gd name="T22" fmla="*/ 2147483646 w 20290"/>
                <a:gd name="T23" fmla="*/ 2147483646 h 5507"/>
                <a:gd name="T24" fmla="*/ 2147483646 w 20290"/>
                <a:gd name="T25" fmla="*/ 2147483646 h 55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483;p27">
              <a:extLst>
                <a:ext uri="{FF2B5EF4-FFF2-40B4-BE49-F238E27FC236}">
                  <a16:creationId xmlns:a16="http://schemas.microsoft.com/office/drawing/2014/main" id="{B08904C5-7DBD-419F-85EC-714143D7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197533"/>
              <a:ext cx="1012018" cy="182553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484;p27">
              <a:extLst>
                <a:ext uri="{FF2B5EF4-FFF2-40B4-BE49-F238E27FC236}">
                  <a16:creationId xmlns:a16="http://schemas.microsoft.com/office/drawing/2014/main" id="{EA40A12A-4AD3-4FFE-B09C-29F89E299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289603"/>
              <a:ext cx="1012018" cy="90483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485;p27">
              <a:extLst>
                <a:ext uri="{FF2B5EF4-FFF2-40B4-BE49-F238E27FC236}">
                  <a16:creationId xmlns:a16="http://schemas.microsoft.com/office/drawing/2014/main" id="{C839F56F-CCEF-4102-8041-C868E484D026}"/>
                </a:ext>
              </a:extLst>
            </p:cNvPr>
            <p:cNvSpPr/>
            <p:nvPr/>
          </p:nvSpPr>
          <p:spPr>
            <a:xfrm>
              <a:off x="5879750" y="4441995"/>
              <a:ext cx="1121311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Google Shape;486;p27">
              <a:extLst>
                <a:ext uri="{FF2B5EF4-FFF2-40B4-BE49-F238E27FC236}">
                  <a16:creationId xmlns:a16="http://schemas.microsoft.com/office/drawing/2014/main" id="{B90A984E-F091-421F-92F3-CAC975ED14F6}"/>
                </a:ext>
              </a:extLst>
            </p:cNvPr>
            <p:cNvSpPr/>
            <p:nvPr/>
          </p:nvSpPr>
          <p:spPr>
            <a:xfrm>
              <a:off x="5722511" y="4441995"/>
              <a:ext cx="1122900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Google Shape;487;p27">
              <a:extLst>
                <a:ext uri="{FF2B5EF4-FFF2-40B4-BE49-F238E27FC236}">
                  <a16:creationId xmlns:a16="http://schemas.microsoft.com/office/drawing/2014/main" id="{49D8E25B-3439-418D-9E22-DBD0F59D0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939" y="4502317"/>
              <a:ext cx="1012018" cy="184140"/>
            </a:xfrm>
            <a:custGeom>
              <a:avLst/>
              <a:gdLst>
                <a:gd name="T0" fmla="*/ 0 w 18305"/>
                <a:gd name="T1" fmla="*/ 0 h 3310"/>
                <a:gd name="T2" fmla="*/ 0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0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488;p27">
              <a:extLst>
                <a:ext uri="{FF2B5EF4-FFF2-40B4-BE49-F238E27FC236}">
                  <a16:creationId xmlns:a16="http://schemas.microsoft.com/office/drawing/2014/main" id="{F4C8B13E-9938-44B6-8473-9075A6CC0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939" y="4594387"/>
              <a:ext cx="1012018" cy="92070"/>
            </a:xfrm>
            <a:custGeom>
              <a:avLst/>
              <a:gdLst>
                <a:gd name="T0" fmla="*/ 0 w 18305"/>
                <a:gd name="T1" fmla="*/ 2147483646 h 1656"/>
                <a:gd name="T2" fmla="*/ 0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0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489;p27">
              <a:extLst>
                <a:ext uri="{FF2B5EF4-FFF2-40B4-BE49-F238E27FC236}">
                  <a16:creationId xmlns:a16="http://schemas.microsoft.com/office/drawing/2014/main" id="{1B6DEEB1-5EE8-4E58-848F-9E3569E90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703" y="4848374"/>
              <a:ext cx="201133" cy="203189"/>
            </a:xfrm>
            <a:custGeom>
              <a:avLst/>
              <a:gdLst>
                <a:gd name="T0" fmla="*/ 2147483646 w 3620"/>
                <a:gd name="T1" fmla="*/ 0 h 3688"/>
                <a:gd name="T2" fmla="*/ 0 w 3620"/>
                <a:gd name="T3" fmla="*/ 2147483646 h 3688"/>
                <a:gd name="T4" fmla="*/ 2147483646 w 3620"/>
                <a:gd name="T5" fmla="*/ 2147483646 h 3688"/>
                <a:gd name="T6" fmla="*/ 2147483646 w 3620"/>
                <a:gd name="T7" fmla="*/ 2147483646 h 3688"/>
                <a:gd name="T8" fmla="*/ 2147483646 w 3620"/>
                <a:gd name="T9" fmla="*/ 0 h 36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490;p27">
              <a:extLst>
                <a:ext uri="{FF2B5EF4-FFF2-40B4-BE49-F238E27FC236}">
                  <a16:creationId xmlns:a16="http://schemas.microsoft.com/office/drawing/2014/main" id="{89AB1F31-F7A8-483A-BA6D-7368A7038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047" y="4988066"/>
              <a:ext cx="65632" cy="63497"/>
            </a:xfrm>
            <a:custGeom>
              <a:avLst/>
              <a:gdLst>
                <a:gd name="T0" fmla="*/ 2147483646 w 1166"/>
                <a:gd name="T1" fmla="*/ 0 h 1147"/>
                <a:gd name="T2" fmla="*/ 2147483646 w 1166"/>
                <a:gd name="T3" fmla="*/ 2147483646 h 1147"/>
                <a:gd name="T4" fmla="*/ 2147483646 w 1166"/>
                <a:gd name="T5" fmla="*/ 2147483646 h 1147"/>
                <a:gd name="T6" fmla="*/ 2147483646 w 1166"/>
                <a:gd name="T7" fmla="*/ 2147483646 h 1147"/>
                <a:gd name="T8" fmla="*/ 2147483646 w 1166"/>
                <a:gd name="T9" fmla="*/ 2147483646 h 1147"/>
                <a:gd name="T10" fmla="*/ 2147483646 w 1166"/>
                <a:gd name="T11" fmla="*/ 0 h 1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491;p27">
              <a:extLst>
                <a:ext uri="{FF2B5EF4-FFF2-40B4-BE49-F238E27FC236}">
                  <a16:creationId xmlns:a16="http://schemas.microsoft.com/office/drawing/2014/main" id="{7467769E-C088-436B-BB78-BF22AC7B4402}"/>
                </a:ext>
              </a:extLst>
            </p:cNvPr>
            <p:cNvSpPr/>
            <p:nvPr/>
          </p:nvSpPr>
          <p:spPr>
            <a:xfrm>
              <a:off x="5644687" y="4084826"/>
              <a:ext cx="228709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Google Shape;492;p27">
              <a:extLst>
                <a:ext uri="{FF2B5EF4-FFF2-40B4-BE49-F238E27FC236}">
                  <a16:creationId xmlns:a16="http://schemas.microsoft.com/office/drawing/2014/main" id="{EB287798-9FBE-49E8-AAEF-380A9BF47497}"/>
                </a:ext>
              </a:extLst>
            </p:cNvPr>
            <p:cNvSpPr/>
            <p:nvPr/>
          </p:nvSpPr>
          <p:spPr>
            <a:xfrm>
              <a:off x="5646275" y="4137211"/>
              <a:ext cx="216003" cy="100007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Google Shape;493;p27">
              <a:extLst>
                <a:ext uri="{FF2B5EF4-FFF2-40B4-BE49-F238E27FC236}">
                  <a16:creationId xmlns:a16="http://schemas.microsoft.com/office/drawing/2014/main" id="{7016EE16-9232-43DD-B006-C7924B0F6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673" y="4230869"/>
              <a:ext cx="209601" cy="688939"/>
            </a:xfrm>
            <a:custGeom>
              <a:avLst/>
              <a:gdLst>
                <a:gd name="T0" fmla="*/ 2147483646 w 3799"/>
                <a:gd name="T1" fmla="*/ 0 h 12455"/>
                <a:gd name="T2" fmla="*/ 0 w 3799"/>
                <a:gd name="T3" fmla="*/ 2147483646 h 12455"/>
                <a:gd name="T4" fmla="*/ 2147483646 w 3799"/>
                <a:gd name="T5" fmla="*/ 2147483646 h 12455"/>
                <a:gd name="T6" fmla="*/ 2147483646 w 3799"/>
                <a:gd name="T7" fmla="*/ 2147483646 h 12455"/>
                <a:gd name="T8" fmla="*/ 2147483646 w 3799"/>
                <a:gd name="T9" fmla="*/ 0 h 12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494;p27">
              <a:extLst>
                <a:ext uri="{FF2B5EF4-FFF2-40B4-BE49-F238E27FC236}">
                  <a16:creationId xmlns:a16="http://schemas.microsoft.com/office/drawing/2014/main" id="{A0804E13-5406-4EE4-A4B3-1B95F9628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805" y="4216582"/>
              <a:ext cx="222306" cy="685764"/>
            </a:xfrm>
            <a:custGeom>
              <a:avLst/>
              <a:gdLst>
                <a:gd name="T0" fmla="*/ 2147483646 w 4025"/>
                <a:gd name="T1" fmla="*/ 0 h 12402"/>
                <a:gd name="T2" fmla="*/ 2147483646 w 4025"/>
                <a:gd name="T3" fmla="*/ 2147483646 h 12402"/>
                <a:gd name="T4" fmla="*/ 2147483646 w 4025"/>
                <a:gd name="T5" fmla="*/ 2147483646 h 12402"/>
                <a:gd name="T6" fmla="*/ 2147483646 w 4025"/>
                <a:gd name="T7" fmla="*/ 2147483646 h 12402"/>
                <a:gd name="T8" fmla="*/ 2147483646 w 4025"/>
                <a:gd name="T9" fmla="*/ 2147483646 h 12402"/>
                <a:gd name="T10" fmla="*/ 2147483646 w 4025"/>
                <a:gd name="T11" fmla="*/ 0 h 12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495;p27">
              <a:extLst>
                <a:ext uri="{FF2B5EF4-FFF2-40B4-BE49-F238E27FC236}">
                  <a16:creationId xmlns:a16="http://schemas.microsoft.com/office/drawing/2014/main" id="{7CF52FF7-1539-4429-B4F3-C5A5C1D85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703" y="4200708"/>
              <a:ext cx="226539" cy="673065"/>
            </a:xfrm>
            <a:custGeom>
              <a:avLst/>
              <a:gdLst>
                <a:gd name="T0" fmla="*/ 2147483646 w 4077"/>
                <a:gd name="T1" fmla="*/ 0 h 12190"/>
                <a:gd name="T2" fmla="*/ 0 w 4077"/>
                <a:gd name="T3" fmla="*/ 2147483646 h 12190"/>
                <a:gd name="T4" fmla="*/ 0 w 4077"/>
                <a:gd name="T5" fmla="*/ 2147483646 h 12190"/>
                <a:gd name="T6" fmla="*/ 2147483646 w 4077"/>
                <a:gd name="T7" fmla="*/ 2147483646 h 12190"/>
                <a:gd name="T8" fmla="*/ 2147483646 w 4077"/>
                <a:gd name="T9" fmla="*/ 2147483646 h 12190"/>
                <a:gd name="T10" fmla="*/ 2147483646 w 4077"/>
                <a:gd name="T11" fmla="*/ 0 h 1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496;p27">
              <a:extLst>
                <a:ext uri="{FF2B5EF4-FFF2-40B4-BE49-F238E27FC236}">
                  <a16:creationId xmlns:a16="http://schemas.microsoft.com/office/drawing/2014/main" id="{EAC3F8B0-2DFA-448A-B324-B80391761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969" y="4167373"/>
              <a:ext cx="241360" cy="161916"/>
            </a:xfrm>
            <a:custGeom>
              <a:avLst/>
              <a:gdLst>
                <a:gd name="T0" fmla="*/ 2147483646 w 4355"/>
                <a:gd name="T1" fmla="*/ 0 h 2926"/>
                <a:gd name="T2" fmla="*/ 2147483646 w 4355"/>
                <a:gd name="T3" fmla="*/ 2147483646 h 2926"/>
                <a:gd name="T4" fmla="*/ 2147483646 w 4355"/>
                <a:gd name="T5" fmla="*/ 2147483646 h 2926"/>
                <a:gd name="T6" fmla="*/ 2147483646 w 4355"/>
                <a:gd name="T7" fmla="*/ 2147483646 h 2926"/>
                <a:gd name="T8" fmla="*/ 2147483646 w 4355"/>
                <a:gd name="T9" fmla="*/ 2147483646 h 2926"/>
                <a:gd name="T10" fmla="*/ 2147483646 w 4355"/>
                <a:gd name="T11" fmla="*/ 2147483646 h 2926"/>
                <a:gd name="T12" fmla="*/ 2147483646 w 4355"/>
                <a:gd name="T13" fmla="*/ 2147483646 h 2926"/>
                <a:gd name="T14" fmla="*/ 2147483646 w 4355"/>
                <a:gd name="T15" fmla="*/ 2147483646 h 2926"/>
                <a:gd name="T16" fmla="*/ 2147483646 w 4355"/>
                <a:gd name="T17" fmla="*/ 2147483646 h 2926"/>
                <a:gd name="T18" fmla="*/ 2147483646 w 4355"/>
                <a:gd name="T19" fmla="*/ 2147483646 h 2926"/>
                <a:gd name="T20" fmla="*/ 2147483646 w 4355"/>
                <a:gd name="T21" fmla="*/ 2147483646 h 2926"/>
                <a:gd name="T22" fmla="*/ 2147483646 w 4355"/>
                <a:gd name="T23" fmla="*/ 0 h 29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497;p27">
              <a:extLst>
                <a:ext uri="{FF2B5EF4-FFF2-40B4-BE49-F238E27FC236}">
                  <a16:creationId xmlns:a16="http://schemas.microsoft.com/office/drawing/2014/main" id="{B66B2654-B456-4A0C-86F2-A8577A4CF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673" y="4167373"/>
              <a:ext cx="228657" cy="106356"/>
            </a:xfrm>
            <a:custGeom>
              <a:avLst/>
              <a:gdLst>
                <a:gd name="T0" fmla="*/ 2147483646 w 4130"/>
                <a:gd name="T1" fmla="*/ 0 h 1933"/>
                <a:gd name="T2" fmla="*/ 2147483646 w 4130"/>
                <a:gd name="T3" fmla="*/ 2147483646 h 1933"/>
                <a:gd name="T4" fmla="*/ 2147483646 w 4130"/>
                <a:gd name="T5" fmla="*/ 2147483646 h 1933"/>
                <a:gd name="T6" fmla="*/ 0 w 4130"/>
                <a:gd name="T7" fmla="*/ 2147483646 h 1933"/>
                <a:gd name="T8" fmla="*/ 2147483646 w 4130"/>
                <a:gd name="T9" fmla="*/ 2147483646 h 1933"/>
                <a:gd name="T10" fmla="*/ 2147483646 w 4130"/>
                <a:gd name="T11" fmla="*/ 2147483646 h 1933"/>
                <a:gd name="T12" fmla="*/ 2147483646 w 4130"/>
                <a:gd name="T13" fmla="*/ 2147483646 h 1933"/>
                <a:gd name="T14" fmla="*/ 2147483646 w 4130"/>
                <a:gd name="T15" fmla="*/ 2147483646 h 1933"/>
                <a:gd name="T16" fmla="*/ 2147483646 w 4130"/>
                <a:gd name="T17" fmla="*/ 2147483646 h 1933"/>
                <a:gd name="T18" fmla="*/ 2147483646 w 4130"/>
                <a:gd name="T19" fmla="*/ 0 h 1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498;p27">
              <a:extLst>
                <a:ext uri="{FF2B5EF4-FFF2-40B4-BE49-F238E27FC236}">
                  <a16:creationId xmlns:a16="http://schemas.microsoft.com/office/drawing/2014/main" id="{20C7BB07-6727-41BE-ABB3-26062CAAA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438" y="4161023"/>
              <a:ext cx="245594" cy="79371"/>
            </a:xfrm>
            <a:custGeom>
              <a:avLst/>
              <a:gdLst>
                <a:gd name="T0" fmla="*/ 2147483646 w 4408"/>
                <a:gd name="T1" fmla="*/ 0 h 1458"/>
                <a:gd name="T2" fmla="*/ 2147483646 w 4408"/>
                <a:gd name="T3" fmla="*/ 2147483646 h 1458"/>
                <a:gd name="T4" fmla="*/ 2147483646 w 4408"/>
                <a:gd name="T5" fmla="*/ 2147483646 h 1458"/>
                <a:gd name="T6" fmla="*/ 2147483646 w 4408"/>
                <a:gd name="T7" fmla="*/ 2147483646 h 1458"/>
                <a:gd name="T8" fmla="*/ 2147483646 w 4408"/>
                <a:gd name="T9" fmla="*/ 2147483646 h 1458"/>
                <a:gd name="T10" fmla="*/ 2147483646 w 4408"/>
                <a:gd name="T11" fmla="*/ 2147483646 h 1458"/>
                <a:gd name="T12" fmla="*/ 2147483646 w 4408"/>
                <a:gd name="T13" fmla="*/ 2147483646 h 1458"/>
                <a:gd name="T14" fmla="*/ 2147483646 w 4408"/>
                <a:gd name="T15" fmla="*/ 2147483646 h 1458"/>
                <a:gd name="T16" fmla="*/ 2147483646 w 4408"/>
                <a:gd name="T17" fmla="*/ 0 h 14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499;p27">
              <a:extLst>
                <a:ext uri="{FF2B5EF4-FFF2-40B4-BE49-F238E27FC236}">
                  <a16:creationId xmlns:a16="http://schemas.microsoft.com/office/drawing/2014/main" id="{BA7BE8F4-218F-43D1-8837-B6AB286CD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266" y="4254680"/>
              <a:ext cx="243477" cy="79371"/>
            </a:xfrm>
            <a:custGeom>
              <a:avLst/>
              <a:gdLst>
                <a:gd name="T0" fmla="*/ 2147483646 w 4421"/>
                <a:gd name="T1" fmla="*/ 2147483646 h 1445"/>
                <a:gd name="T2" fmla="*/ 2147483646 w 4421"/>
                <a:gd name="T3" fmla="*/ 2147483646 h 1445"/>
                <a:gd name="T4" fmla="*/ 2147483646 w 4421"/>
                <a:gd name="T5" fmla="*/ 2147483646 h 1445"/>
                <a:gd name="T6" fmla="*/ 2147483646 w 4421"/>
                <a:gd name="T7" fmla="*/ 2147483646 h 1445"/>
                <a:gd name="T8" fmla="*/ 2147483646 w 4421"/>
                <a:gd name="T9" fmla="*/ 2147483646 h 1445"/>
                <a:gd name="T10" fmla="*/ 2147483646 w 4421"/>
                <a:gd name="T11" fmla="*/ 2147483646 h 1445"/>
                <a:gd name="T12" fmla="*/ 2147483646 w 4421"/>
                <a:gd name="T13" fmla="*/ 2147483646 h 1445"/>
                <a:gd name="T14" fmla="*/ 2147483646 w 4421"/>
                <a:gd name="T15" fmla="*/ 2147483646 h 14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500;p27">
              <a:extLst>
                <a:ext uri="{FF2B5EF4-FFF2-40B4-BE49-F238E27FC236}">
                  <a16:creationId xmlns:a16="http://schemas.microsoft.com/office/drawing/2014/main" id="{6C6E0E73-7837-4E0A-BE82-24FFE7789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041" y="3457797"/>
              <a:ext cx="156672" cy="233351"/>
            </a:xfrm>
            <a:custGeom>
              <a:avLst/>
              <a:gdLst>
                <a:gd name="T0" fmla="*/ 2147483646 w 2860"/>
                <a:gd name="T1" fmla="*/ 0 h 4232"/>
                <a:gd name="T2" fmla="*/ 2147483646 w 2860"/>
                <a:gd name="T3" fmla="*/ 2147483646 h 4232"/>
                <a:gd name="T4" fmla="*/ 2147483646 w 2860"/>
                <a:gd name="T5" fmla="*/ 2147483646 h 4232"/>
                <a:gd name="T6" fmla="*/ 2147483646 w 2860"/>
                <a:gd name="T7" fmla="*/ 2147483646 h 4232"/>
                <a:gd name="T8" fmla="*/ 2147483646 w 2860"/>
                <a:gd name="T9" fmla="*/ 2147483646 h 4232"/>
                <a:gd name="T10" fmla="*/ 2147483646 w 2860"/>
                <a:gd name="T11" fmla="*/ 2147483646 h 4232"/>
                <a:gd name="T12" fmla="*/ 2147483646 w 2860"/>
                <a:gd name="T13" fmla="*/ 2147483646 h 4232"/>
                <a:gd name="T14" fmla="*/ 2147483646 w 2860"/>
                <a:gd name="T15" fmla="*/ 2147483646 h 4232"/>
                <a:gd name="T16" fmla="*/ 2147483646 w 2860"/>
                <a:gd name="T17" fmla="*/ 0 h 4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501;p27">
              <a:extLst>
                <a:ext uri="{FF2B5EF4-FFF2-40B4-BE49-F238E27FC236}">
                  <a16:creationId xmlns:a16="http://schemas.microsoft.com/office/drawing/2014/main" id="{0003DFFE-C3A3-4545-ABC6-44870927A841}"/>
                </a:ext>
              </a:extLst>
            </p:cNvPr>
            <p:cNvSpPr/>
            <p:nvPr/>
          </p:nvSpPr>
          <p:spPr>
            <a:xfrm>
              <a:off x="6179930" y="3610189"/>
              <a:ext cx="527302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Google Shape;502;p27">
              <a:extLst>
                <a:ext uri="{FF2B5EF4-FFF2-40B4-BE49-F238E27FC236}">
                  <a16:creationId xmlns:a16="http://schemas.microsoft.com/office/drawing/2014/main" id="{E65F3A6E-D748-455A-A88A-296FCAE127E3}"/>
                </a:ext>
              </a:extLst>
            </p:cNvPr>
            <p:cNvSpPr/>
            <p:nvPr/>
          </p:nvSpPr>
          <p:spPr>
            <a:xfrm>
              <a:off x="6241873" y="3659398"/>
              <a:ext cx="206474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Google Shape;503;p27">
              <a:extLst>
                <a:ext uri="{FF2B5EF4-FFF2-40B4-BE49-F238E27FC236}">
                  <a16:creationId xmlns:a16="http://schemas.microsoft.com/office/drawing/2014/main" id="{FE947B01-37C2-46E9-BB11-2BD272664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612" y="3719721"/>
              <a:ext cx="518712" cy="417490"/>
            </a:xfrm>
            <a:custGeom>
              <a:avLst/>
              <a:gdLst>
                <a:gd name="T0" fmla="*/ 2147483646 w 9385"/>
                <a:gd name="T1" fmla="*/ 0 h 7558"/>
                <a:gd name="T2" fmla="*/ 2147483646 w 9385"/>
                <a:gd name="T3" fmla="*/ 0 h 7558"/>
                <a:gd name="T4" fmla="*/ 2147483646 w 9385"/>
                <a:gd name="T5" fmla="*/ 2147483646 h 7558"/>
                <a:gd name="T6" fmla="*/ 2147483646 w 9385"/>
                <a:gd name="T7" fmla="*/ 2147483646 h 7558"/>
                <a:gd name="T8" fmla="*/ 2147483646 w 9385"/>
                <a:gd name="T9" fmla="*/ 2147483646 h 7558"/>
                <a:gd name="T10" fmla="*/ 2147483646 w 9385"/>
                <a:gd name="T11" fmla="*/ 2147483646 h 7558"/>
                <a:gd name="T12" fmla="*/ 2147483646 w 9385"/>
                <a:gd name="T13" fmla="*/ 2147483646 h 7558"/>
                <a:gd name="T14" fmla="*/ 2147483646 w 9385"/>
                <a:gd name="T15" fmla="*/ 2147483646 h 7558"/>
                <a:gd name="T16" fmla="*/ 2147483646 w 9385"/>
                <a:gd name="T17" fmla="*/ 0 h 75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55" name="Group 291">
            <a:extLst>
              <a:ext uri="{FF2B5EF4-FFF2-40B4-BE49-F238E27FC236}">
                <a16:creationId xmlns:a16="http://schemas.microsoft.com/office/drawing/2014/main" id="{574FF74B-933E-430F-BE15-85AB55EF912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598613" y="3608388"/>
            <a:ext cx="2203450" cy="2017712"/>
            <a:chOff x="1598355" y="3608289"/>
            <a:chExt cx="2204156" cy="2018295"/>
          </a:xfrm>
        </p:grpSpPr>
        <p:grpSp>
          <p:nvGrpSpPr>
            <p:cNvPr id="156" name="Google Shape;505;p27">
              <a:extLst>
                <a:ext uri="{FF2B5EF4-FFF2-40B4-BE49-F238E27FC236}">
                  <a16:creationId xmlns:a16="http://schemas.microsoft.com/office/drawing/2014/main" id="{B3B4A6C9-56D4-4A6F-846B-7114C12C70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8355" y="4368921"/>
              <a:ext cx="868111" cy="1257663"/>
              <a:chOff x="3235834" y="3793900"/>
              <a:chExt cx="868111" cy="1257663"/>
            </a:xfrm>
          </p:grpSpPr>
          <p:sp>
            <p:nvSpPr>
              <p:cNvPr id="202" name="Google Shape;506;p27">
                <a:extLst>
                  <a:ext uri="{FF2B5EF4-FFF2-40B4-BE49-F238E27FC236}">
                    <a16:creationId xmlns:a16="http://schemas.microsoft.com/office/drawing/2014/main" id="{3D957C10-5FAE-4777-AACA-4372C7240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834" y="3795488"/>
                <a:ext cx="868111" cy="1256075"/>
              </a:xfrm>
              <a:custGeom>
                <a:avLst/>
                <a:gdLst>
                  <a:gd name="T0" fmla="*/ 2147483646 w 15711"/>
                  <a:gd name="T1" fmla="*/ 2147483646 h 22726"/>
                  <a:gd name="T2" fmla="*/ 2147483646 w 15711"/>
                  <a:gd name="T3" fmla="*/ 2147483646 h 22726"/>
                  <a:gd name="T4" fmla="*/ 2147483646 w 15711"/>
                  <a:gd name="T5" fmla="*/ 2147483646 h 22726"/>
                  <a:gd name="T6" fmla="*/ 2147483646 w 15711"/>
                  <a:gd name="T7" fmla="*/ 2147483646 h 22726"/>
                  <a:gd name="T8" fmla="*/ 2147483646 w 15711"/>
                  <a:gd name="T9" fmla="*/ 2147483646 h 22726"/>
                  <a:gd name="T10" fmla="*/ 2147483646 w 15711"/>
                  <a:gd name="T11" fmla="*/ 2147483646 h 22726"/>
                  <a:gd name="T12" fmla="*/ 2147483646 w 15711"/>
                  <a:gd name="T13" fmla="*/ 2147483646 h 22726"/>
                  <a:gd name="T14" fmla="*/ 2147483646 w 15711"/>
                  <a:gd name="T15" fmla="*/ 2147483646 h 22726"/>
                  <a:gd name="T16" fmla="*/ 2147483646 w 15711"/>
                  <a:gd name="T17" fmla="*/ 2147483646 h 227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lnTo>
                      <a:pt x="10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grpSp>
            <p:nvGrpSpPr>
              <p:cNvPr id="203" name="Google Shape;507;p27">
                <a:extLst>
                  <a:ext uri="{FF2B5EF4-FFF2-40B4-BE49-F238E27FC236}">
                    <a16:creationId xmlns:a16="http://schemas.microsoft.com/office/drawing/2014/main" id="{D3FE94CF-85A4-4819-AB6C-F5ADCB804B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5834" y="3793900"/>
                <a:ext cx="863876" cy="1257663"/>
                <a:chOff x="3235834" y="3793900"/>
                <a:chExt cx="863876" cy="1257663"/>
              </a:xfrm>
            </p:grpSpPr>
            <p:sp>
              <p:nvSpPr>
                <p:cNvPr id="204" name="Google Shape;508;p27">
                  <a:extLst>
                    <a:ext uri="{FF2B5EF4-FFF2-40B4-BE49-F238E27FC236}">
                      <a16:creationId xmlns:a16="http://schemas.microsoft.com/office/drawing/2014/main" id="{63C84597-D5BC-4476-8391-1F919E1B86F0}"/>
                    </a:ext>
                  </a:extLst>
                </p:cNvPr>
                <p:cNvSpPr/>
                <p:nvPr/>
              </p:nvSpPr>
              <p:spPr>
                <a:xfrm>
                  <a:off x="3235834" y="3793900"/>
                  <a:ext cx="863877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5" name="Google Shape;509;p27">
                  <a:extLst>
                    <a:ext uri="{FF2B5EF4-FFF2-40B4-BE49-F238E27FC236}">
                      <a16:creationId xmlns:a16="http://schemas.microsoft.com/office/drawing/2014/main" id="{8699791F-0B02-4E2A-BF97-8B9B5A168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5706" y="3906646"/>
                  <a:ext cx="717780" cy="182615"/>
                </a:xfrm>
                <a:custGeom>
                  <a:avLst/>
                  <a:gdLst>
                    <a:gd name="T0" fmla="*/ 2147483646 w 13011"/>
                    <a:gd name="T1" fmla="*/ 0 h 3309"/>
                    <a:gd name="T2" fmla="*/ 0 w 13011"/>
                    <a:gd name="T3" fmla="*/ 2147483646 h 3309"/>
                    <a:gd name="T4" fmla="*/ 0 w 13011"/>
                    <a:gd name="T5" fmla="*/ 2147483646 h 3309"/>
                    <a:gd name="T6" fmla="*/ 2147483646 w 13011"/>
                    <a:gd name="T7" fmla="*/ 2147483646 h 3309"/>
                    <a:gd name="T8" fmla="*/ 2147483646 w 13011"/>
                    <a:gd name="T9" fmla="*/ 2147483646 h 3309"/>
                    <a:gd name="T10" fmla="*/ 2147483646 w 13011"/>
                    <a:gd name="T11" fmla="*/ 2147483646 h 3309"/>
                    <a:gd name="T12" fmla="*/ 2147483646 w 13011"/>
                    <a:gd name="T13" fmla="*/ 2147483646 h 3309"/>
                    <a:gd name="T14" fmla="*/ 2147483646 w 13011"/>
                    <a:gd name="T15" fmla="*/ 0 h 3309"/>
                    <a:gd name="T16" fmla="*/ 2147483646 w 13011"/>
                    <a:gd name="T17" fmla="*/ 0 h 33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06" name="Google Shape;510;p27">
                  <a:extLst>
                    <a:ext uri="{FF2B5EF4-FFF2-40B4-BE49-F238E27FC236}">
                      <a16:creationId xmlns:a16="http://schemas.microsoft.com/office/drawing/2014/main" id="{048A4B15-E2CD-4288-9639-FA006FC0CB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262348"/>
                  <a:ext cx="146097" cy="14291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07" name="Google Shape;511;p27">
                  <a:extLst>
                    <a:ext uri="{FF2B5EF4-FFF2-40B4-BE49-F238E27FC236}">
                      <a16:creationId xmlns:a16="http://schemas.microsoft.com/office/drawing/2014/main" id="{79510DAE-B964-4EFA-B120-557314F94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262348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08" name="Google Shape;512;p27">
                  <a:extLst>
                    <a:ext uri="{FF2B5EF4-FFF2-40B4-BE49-F238E27FC236}">
                      <a16:creationId xmlns:a16="http://schemas.microsoft.com/office/drawing/2014/main" id="{0132D5D7-E2E7-4ECC-9C4F-08051D61BB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262348"/>
                  <a:ext cx="141861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09" name="Google Shape;513;p27">
                  <a:extLst>
                    <a:ext uri="{FF2B5EF4-FFF2-40B4-BE49-F238E27FC236}">
                      <a16:creationId xmlns:a16="http://schemas.microsoft.com/office/drawing/2014/main" id="{FDF8FA98-ED4A-473C-908E-A1C98CB57D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454491"/>
                  <a:ext cx="146097" cy="14291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0" name="Google Shape;514;p27">
                  <a:extLst>
                    <a:ext uri="{FF2B5EF4-FFF2-40B4-BE49-F238E27FC236}">
                      <a16:creationId xmlns:a16="http://schemas.microsoft.com/office/drawing/2014/main" id="{00A8AE5B-EF40-49D0-B8B4-38F527A89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454491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1" name="Google Shape;515;p27">
                  <a:extLst>
                    <a:ext uri="{FF2B5EF4-FFF2-40B4-BE49-F238E27FC236}">
                      <a16:creationId xmlns:a16="http://schemas.microsoft.com/office/drawing/2014/main" id="{86917DEF-334E-4E9F-8DED-FF396C3051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454491"/>
                  <a:ext cx="141861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2" name="Google Shape;516;p27">
                  <a:extLst>
                    <a:ext uri="{FF2B5EF4-FFF2-40B4-BE49-F238E27FC236}">
                      <a16:creationId xmlns:a16="http://schemas.microsoft.com/office/drawing/2014/main" id="{5749102D-E6D1-47EE-ACE3-17E747AE41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645046"/>
                  <a:ext cx="146097" cy="147681"/>
                </a:xfrm>
                <a:custGeom>
                  <a:avLst/>
                  <a:gdLst>
                    <a:gd name="T0" fmla="*/ 2147483646 w 2648"/>
                    <a:gd name="T1" fmla="*/ 0 h 2648"/>
                    <a:gd name="T2" fmla="*/ 0 w 2648"/>
                    <a:gd name="T3" fmla="*/ 2147483646 h 2648"/>
                    <a:gd name="T4" fmla="*/ 0 w 2648"/>
                    <a:gd name="T5" fmla="*/ 2147483646 h 2648"/>
                    <a:gd name="T6" fmla="*/ 2147483646 w 2648"/>
                    <a:gd name="T7" fmla="*/ 2147483646 h 2648"/>
                    <a:gd name="T8" fmla="*/ 2147483646 w 2648"/>
                    <a:gd name="T9" fmla="*/ 2147483646 h 2648"/>
                    <a:gd name="T10" fmla="*/ 2147483646 w 2648"/>
                    <a:gd name="T11" fmla="*/ 2147483646 h 2648"/>
                    <a:gd name="T12" fmla="*/ 2147483646 w 2648"/>
                    <a:gd name="T13" fmla="*/ 2147483646 h 2648"/>
                    <a:gd name="T14" fmla="*/ 2147483646 w 2648"/>
                    <a:gd name="T15" fmla="*/ 0 h 2648"/>
                    <a:gd name="T16" fmla="*/ 2147483646 w 2648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3" name="Google Shape;517;p27">
                  <a:extLst>
                    <a:ext uri="{FF2B5EF4-FFF2-40B4-BE49-F238E27FC236}">
                      <a16:creationId xmlns:a16="http://schemas.microsoft.com/office/drawing/2014/main" id="{98C692FA-1272-46BB-9E3E-7875551C4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645046"/>
                  <a:ext cx="143979" cy="147681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4" name="Google Shape;518;p27">
                  <a:extLst>
                    <a:ext uri="{FF2B5EF4-FFF2-40B4-BE49-F238E27FC236}">
                      <a16:creationId xmlns:a16="http://schemas.microsoft.com/office/drawing/2014/main" id="{3CC8651A-348F-4D42-B640-5B050EED07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645046"/>
                  <a:ext cx="141861" cy="147681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5" name="Google Shape;519;p27">
                  <a:extLst>
                    <a:ext uri="{FF2B5EF4-FFF2-40B4-BE49-F238E27FC236}">
                      <a16:creationId xmlns:a16="http://schemas.microsoft.com/office/drawing/2014/main" id="{6165A9F0-881E-4083-B89D-CB0D494054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840365"/>
                  <a:ext cx="146097" cy="144504"/>
                </a:xfrm>
                <a:custGeom>
                  <a:avLst/>
                  <a:gdLst>
                    <a:gd name="T0" fmla="*/ 2147483646 w 2648"/>
                    <a:gd name="T1" fmla="*/ 0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0 h 2595"/>
                    <a:gd name="T16" fmla="*/ 2147483646 w 2648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6" name="Google Shape;520;p27">
                  <a:extLst>
                    <a:ext uri="{FF2B5EF4-FFF2-40B4-BE49-F238E27FC236}">
                      <a16:creationId xmlns:a16="http://schemas.microsoft.com/office/drawing/2014/main" id="{3990CA3C-31D9-4CB2-96AC-E9FE192B56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840365"/>
                  <a:ext cx="143979" cy="144504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7" name="Google Shape;521;p27">
                  <a:extLst>
                    <a:ext uri="{FF2B5EF4-FFF2-40B4-BE49-F238E27FC236}">
                      <a16:creationId xmlns:a16="http://schemas.microsoft.com/office/drawing/2014/main" id="{804951FB-5F68-4181-9463-3E027BFA39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840365"/>
                  <a:ext cx="141861" cy="144504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8" name="Google Shape;522;p27">
                  <a:extLst>
                    <a:ext uri="{FF2B5EF4-FFF2-40B4-BE49-F238E27FC236}">
                      <a16:creationId xmlns:a16="http://schemas.microsoft.com/office/drawing/2014/main" id="{B3631C57-15C5-4431-9715-24786FB84A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4098" y="4186126"/>
                  <a:ext cx="243494" cy="865437"/>
                </a:xfrm>
                <a:custGeom>
                  <a:avLst/>
                  <a:gdLst>
                    <a:gd name="T0" fmla="*/ 2147483646 w 4409"/>
                    <a:gd name="T1" fmla="*/ 2147483646 h 15671"/>
                    <a:gd name="T2" fmla="*/ 2147483646 w 4409"/>
                    <a:gd name="T3" fmla="*/ 2147483646 h 15671"/>
                    <a:gd name="T4" fmla="*/ 2147483646 w 4409"/>
                    <a:gd name="T5" fmla="*/ 2147483646 h 15671"/>
                    <a:gd name="T6" fmla="*/ 2147483646 w 4409"/>
                    <a:gd name="T7" fmla="*/ 2147483646 h 15671"/>
                    <a:gd name="T8" fmla="*/ 2147483646 w 4409"/>
                    <a:gd name="T9" fmla="*/ 2147483646 h 15671"/>
                    <a:gd name="T10" fmla="*/ 2147483646 w 4409"/>
                    <a:gd name="T11" fmla="*/ 2147483646 h 15671"/>
                    <a:gd name="T12" fmla="*/ 2147483646 w 4409"/>
                    <a:gd name="T13" fmla="*/ 2147483646 h 15671"/>
                    <a:gd name="T14" fmla="*/ 2147483646 w 4409"/>
                    <a:gd name="T15" fmla="*/ 2147483646 h 15671"/>
                    <a:gd name="T16" fmla="*/ 2147483646 w 4409"/>
                    <a:gd name="T17" fmla="*/ 2147483646 h 15671"/>
                    <a:gd name="T18" fmla="*/ 2147483646 w 4409"/>
                    <a:gd name="T19" fmla="*/ 2147483646 h 15671"/>
                    <a:gd name="T20" fmla="*/ 2147483646 w 4409"/>
                    <a:gd name="T21" fmla="*/ 2147483646 h 15671"/>
                    <a:gd name="T22" fmla="*/ 2147483646 w 4409"/>
                    <a:gd name="T23" fmla="*/ 2147483646 h 15671"/>
                    <a:gd name="T24" fmla="*/ 2147483646 w 4409"/>
                    <a:gd name="T25" fmla="*/ 2147483646 h 15671"/>
                    <a:gd name="T26" fmla="*/ 2147483646 w 4409"/>
                    <a:gd name="T27" fmla="*/ 2147483646 h 15671"/>
                    <a:gd name="T28" fmla="*/ 2147483646 w 4409"/>
                    <a:gd name="T29" fmla="*/ 2147483646 h 15671"/>
                    <a:gd name="T30" fmla="*/ 2147483646 w 4409"/>
                    <a:gd name="T31" fmla="*/ 2147483646 h 15671"/>
                    <a:gd name="T32" fmla="*/ 2147483646 w 4409"/>
                    <a:gd name="T33" fmla="*/ 2147483646 h 15671"/>
                    <a:gd name="T34" fmla="*/ 2147483646 w 4409"/>
                    <a:gd name="T35" fmla="*/ 2147483646 h 15671"/>
                    <a:gd name="T36" fmla="*/ 2147483646 w 4409"/>
                    <a:gd name="T37" fmla="*/ 2147483646 h 15671"/>
                    <a:gd name="T38" fmla="*/ 2147483646 w 4409"/>
                    <a:gd name="T39" fmla="*/ 2147483646 h 15671"/>
                    <a:gd name="T40" fmla="*/ 2147483646 w 4409"/>
                    <a:gd name="T41" fmla="*/ 2147483646 h 15671"/>
                    <a:gd name="T42" fmla="*/ 2147483646 w 4409"/>
                    <a:gd name="T43" fmla="*/ 2147483646 h 15671"/>
                    <a:gd name="T44" fmla="*/ 2147483646 w 4409"/>
                    <a:gd name="T45" fmla="*/ 2147483646 h 15671"/>
                    <a:gd name="T46" fmla="*/ 2147483646 w 4409"/>
                    <a:gd name="T47" fmla="*/ 2147483646 h 15671"/>
                    <a:gd name="T48" fmla="*/ 2147483646 w 4409"/>
                    <a:gd name="T49" fmla="*/ 2147483646 h 15671"/>
                    <a:gd name="T50" fmla="*/ 2147483646 w 4409"/>
                    <a:gd name="T51" fmla="*/ 2147483646 h 15671"/>
                    <a:gd name="T52" fmla="*/ 2147483646 w 4409"/>
                    <a:gd name="T53" fmla="*/ 2147483646 h 15671"/>
                    <a:gd name="T54" fmla="*/ 2147483646 w 4409"/>
                    <a:gd name="T55" fmla="*/ 0 h 15671"/>
                    <a:gd name="T56" fmla="*/ 2147483646 w 4409"/>
                    <a:gd name="T57" fmla="*/ 2147483646 h 15671"/>
                    <a:gd name="T58" fmla="*/ 2147483646 w 4409"/>
                    <a:gd name="T59" fmla="*/ 2147483646 h 15671"/>
                    <a:gd name="T60" fmla="*/ 2147483646 w 4409"/>
                    <a:gd name="T61" fmla="*/ 2147483646 h 15671"/>
                    <a:gd name="T62" fmla="*/ 2147483646 w 4409"/>
                    <a:gd name="T63" fmla="*/ 2147483646 h 15671"/>
                    <a:gd name="T64" fmla="*/ 2147483646 w 4409"/>
                    <a:gd name="T65" fmla="*/ 0 h 15671"/>
                    <a:gd name="T66" fmla="*/ 2147483646 w 4409"/>
                    <a:gd name="T67" fmla="*/ 0 h 156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lnTo>
                        <a:pt x="2595" y="1377"/>
                      </a:ln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lnTo>
                        <a:pt x="2595" y="4858"/>
                      </a:ln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lnTo>
                        <a:pt x="2595" y="8325"/>
                      </a:ln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19" name="Google Shape;523;p27">
                  <a:extLst>
                    <a:ext uri="{FF2B5EF4-FFF2-40B4-BE49-F238E27FC236}">
                      <a16:creationId xmlns:a16="http://schemas.microsoft.com/office/drawing/2014/main" id="{4E2DB8F7-D0C8-412C-90AE-0BBE98859EA7}"/>
                    </a:ext>
                  </a:extLst>
                </p:cNvPr>
                <p:cNvSpPr/>
                <p:nvPr/>
              </p:nvSpPr>
              <p:spPr>
                <a:xfrm>
                  <a:off x="3853569" y="3793900"/>
                  <a:ext cx="244553" cy="38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0" name="Google Shape;524;p27">
                  <a:extLst>
                    <a:ext uri="{FF2B5EF4-FFF2-40B4-BE49-F238E27FC236}">
                      <a16:creationId xmlns:a16="http://schemas.microsoft.com/office/drawing/2014/main" id="{C64F32EC-C315-4635-8D37-749A47F6A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4098" y="3906646"/>
                  <a:ext cx="169387" cy="182615"/>
                </a:xfrm>
                <a:custGeom>
                  <a:avLst/>
                  <a:gdLst>
                    <a:gd name="T0" fmla="*/ 2147483646 w 3085"/>
                    <a:gd name="T1" fmla="*/ 0 h 3309"/>
                    <a:gd name="T2" fmla="*/ 2147483646 w 3085"/>
                    <a:gd name="T3" fmla="*/ 2147483646 h 3309"/>
                    <a:gd name="T4" fmla="*/ 2147483646 w 3085"/>
                    <a:gd name="T5" fmla="*/ 2147483646 h 3309"/>
                    <a:gd name="T6" fmla="*/ 2147483646 w 3085"/>
                    <a:gd name="T7" fmla="*/ 2147483646 h 3309"/>
                    <a:gd name="T8" fmla="*/ 2147483646 w 3085"/>
                    <a:gd name="T9" fmla="*/ 2147483646 h 3309"/>
                    <a:gd name="T10" fmla="*/ 2147483646 w 3085"/>
                    <a:gd name="T11" fmla="*/ 2147483646 h 3309"/>
                    <a:gd name="T12" fmla="*/ 2147483646 w 3085"/>
                    <a:gd name="T13" fmla="*/ 2147483646 h 3309"/>
                    <a:gd name="T14" fmla="*/ 2147483646 w 3085"/>
                    <a:gd name="T15" fmla="*/ 2147483646 h 3309"/>
                    <a:gd name="T16" fmla="*/ 2147483646 w 3085"/>
                    <a:gd name="T17" fmla="*/ 2147483646 h 3309"/>
                    <a:gd name="T18" fmla="*/ 2147483646 w 3085"/>
                    <a:gd name="T19" fmla="*/ 0 h 3309"/>
                    <a:gd name="T20" fmla="*/ 2147483646 w 3085"/>
                    <a:gd name="T21" fmla="*/ 0 h 33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1" name="Google Shape;525;p27">
                  <a:extLst>
                    <a:ext uri="{FF2B5EF4-FFF2-40B4-BE49-F238E27FC236}">
                      <a16:creationId xmlns:a16="http://schemas.microsoft.com/office/drawing/2014/main" id="{9C899A96-F694-41E5-8E8C-D2F5C6578A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2823" y="3946344"/>
                  <a:ext cx="35994" cy="100042"/>
                </a:xfrm>
                <a:custGeom>
                  <a:avLst/>
                  <a:gdLst>
                    <a:gd name="T0" fmla="*/ 2147483646 w 649"/>
                    <a:gd name="T1" fmla="*/ 0 h 1814"/>
                    <a:gd name="T2" fmla="*/ 2147483646 w 649"/>
                    <a:gd name="T3" fmla="*/ 2147483646 h 1814"/>
                    <a:gd name="T4" fmla="*/ 0 w 649"/>
                    <a:gd name="T5" fmla="*/ 2147483646 h 1814"/>
                    <a:gd name="T6" fmla="*/ 2147483646 w 649"/>
                    <a:gd name="T7" fmla="*/ 2147483646 h 1814"/>
                    <a:gd name="T8" fmla="*/ 2147483646 w 649"/>
                    <a:gd name="T9" fmla="*/ 2147483646 h 1814"/>
                    <a:gd name="T10" fmla="*/ 2147483646 w 649"/>
                    <a:gd name="T11" fmla="*/ 2147483646 h 1814"/>
                    <a:gd name="T12" fmla="*/ 2147483646 w 649"/>
                    <a:gd name="T13" fmla="*/ 2147483646 h 1814"/>
                    <a:gd name="T14" fmla="*/ 2147483646 w 649"/>
                    <a:gd name="T15" fmla="*/ 2147483646 h 1814"/>
                    <a:gd name="T16" fmla="*/ 2147483646 w 649"/>
                    <a:gd name="T17" fmla="*/ 2147483646 h 1814"/>
                    <a:gd name="T18" fmla="*/ 2147483646 w 649"/>
                    <a:gd name="T19" fmla="*/ 2147483646 h 1814"/>
                    <a:gd name="T20" fmla="*/ 2147483646 w 649"/>
                    <a:gd name="T21" fmla="*/ 2147483646 h 1814"/>
                    <a:gd name="T22" fmla="*/ 2147483646 w 649"/>
                    <a:gd name="T23" fmla="*/ 2147483646 h 1814"/>
                    <a:gd name="T24" fmla="*/ 2147483646 w 649"/>
                    <a:gd name="T25" fmla="*/ 2147483646 h 1814"/>
                    <a:gd name="T26" fmla="*/ 2147483646 w 649"/>
                    <a:gd name="T27" fmla="*/ 2147483646 h 1814"/>
                    <a:gd name="T28" fmla="*/ 2147483646 w 649"/>
                    <a:gd name="T29" fmla="*/ 2147483646 h 1814"/>
                    <a:gd name="T30" fmla="*/ 2147483646 w 649"/>
                    <a:gd name="T31" fmla="*/ 2147483646 h 1814"/>
                    <a:gd name="T32" fmla="*/ 2147483646 w 649"/>
                    <a:gd name="T33" fmla="*/ 2147483646 h 1814"/>
                    <a:gd name="T34" fmla="*/ 2147483646 w 649"/>
                    <a:gd name="T35" fmla="*/ 2147483646 h 1814"/>
                    <a:gd name="T36" fmla="*/ 2147483646 w 649"/>
                    <a:gd name="T37" fmla="*/ 2147483646 h 1814"/>
                    <a:gd name="T38" fmla="*/ 2147483646 w 649"/>
                    <a:gd name="T39" fmla="*/ 2147483646 h 1814"/>
                    <a:gd name="T40" fmla="*/ 2147483646 w 649"/>
                    <a:gd name="T41" fmla="*/ 2147483646 h 1814"/>
                    <a:gd name="T42" fmla="*/ 2147483646 w 649"/>
                    <a:gd name="T43" fmla="*/ 2147483646 h 1814"/>
                    <a:gd name="T44" fmla="*/ 0 w 649"/>
                    <a:gd name="T45" fmla="*/ 2147483646 h 1814"/>
                    <a:gd name="T46" fmla="*/ 2147483646 w 649"/>
                    <a:gd name="T47" fmla="*/ 2147483646 h 1814"/>
                    <a:gd name="T48" fmla="*/ 2147483646 w 649"/>
                    <a:gd name="T49" fmla="*/ 2147483646 h 1814"/>
                    <a:gd name="T50" fmla="*/ 2147483646 w 649"/>
                    <a:gd name="T51" fmla="*/ 2147483646 h 1814"/>
                    <a:gd name="T52" fmla="*/ 2147483646 w 649"/>
                    <a:gd name="T53" fmla="*/ 2147483646 h 1814"/>
                    <a:gd name="T54" fmla="*/ 2147483646 w 649"/>
                    <a:gd name="T55" fmla="*/ 2147483646 h 1814"/>
                    <a:gd name="T56" fmla="*/ 2147483646 w 649"/>
                    <a:gd name="T57" fmla="*/ 2147483646 h 1814"/>
                    <a:gd name="T58" fmla="*/ 2147483646 w 649"/>
                    <a:gd name="T59" fmla="*/ 2147483646 h 1814"/>
                    <a:gd name="T60" fmla="*/ 2147483646 w 649"/>
                    <a:gd name="T61" fmla="*/ 2147483646 h 1814"/>
                    <a:gd name="T62" fmla="*/ 2147483646 w 649"/>
                    <a:gd name="T63" fmla="*/ 2147483646 h 1814"/>
                    <a:gd name="T64" fmla="*/ 2147483646 w 649"/>
                    <a:gd name="T65" fmla="*/ 2147483646 h 1814"/>
                    <a:gd name="T66" fmla="*/ 2147483646 w 649"/>
                    <a:gd name="T67" fmla="*/ 0 h 1814"/>
                    <a:gd name="T68" fmla="*/ 2147483646 w 649"/>
                    <a:gd name="T69" fmla="*/ 0 h 181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2" name="Google Shape;526;p27">
                  <a:extLst>
                    <a:ext uri="{FF2B5EF4-FFF2-40B4-BE49-F238E27FC236}">
                      <a16:creationId xmlns:a16="http://schemas.microsoft.com/office/drawing/2014/main" id="{28E94E39-DD15-4038-9CED-4530813B80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3052" y="3944757"/>
                  <a:ext cx="63520" cy="101629"/>
                </a:xfrm>
                <a:custGeom>
                  <a:avLst/>
                  <a:gdLst>
                    <a:gd name="T0" fmla="*/ 2147483646 w 1152"/>
                    <a:gd name="T1" fmla="*/ 2147483646 h 1854"/>
                    <a:gd name="T2" fmla="*/ 2147483646 w 1152"/>
                    <a:gd name="T3" fmla="*/ 2147483646 h 1854"/>
                    <a:gd name="T4" fmla="*/ 2147483646 w 1152"/>
                    <a:gd name="T5" fmla="*/ 2147483646 h 1854"/>
                    <a:gd name="T6" fmla="*/ 2147483646 w 1152"/>
                    <a:gd name="T7" fmla="*/ 2147483646 h 1854"/>
                    <a:gd name="T8" fmla="*/ 2147483646 w 1152"/>
                    <a:gd name="T9" fmla="*/ 2147483646 h 1854"/>
                    <a:gd name="T10" fmla="*/ 2147483646 w 1152"/>
                    <a:gd name="T11" fmla="*/ 2147483646 h 1854"/>
                    <a:gd name="T12" fmla="*/ 2147483646 w 1152"/>
                    <a:gd name="T13" fmla="*/ 2147483646 h 1854"/>
                    <a:gd name="T14" fmla="*/ 2147483646 w 1152"/>
                    <a:gd name="T15" fmla="*/ 2147483646 h 1854"/>
                    <a:gd name="T16" fmla="*/ 2147483646 w 1152"/>
                    <a:gd name="T17" fmla="*/ 2147483646 h 1854"/>
                    <a:gd name="T18" fmla="*/ 2147483646 w 1152"/>
                    <a:gd name="T19" fmla="*/ 2147483646 h 1854"/>
                    <a:gd name="T20" fmla="*/ 2147483646 w 1152"/>
                    <a:gd name="T21" fmla="*/ 2147483646 h 1854"/>
                    <a:gd name="T22" fmla="*/ 2147483646 w 1152"/>
                    <a:gd name="T23" fmla="*/ 2147483646 h 1854"/>
                    <a:gd name="T24" fmla="*/ 2147483646 w 1152"/>
                    <a:gd name="T25" fmla="*/ 2147483646 h 1854"/>
                    <a:gd name="T26" fmla="*/ 2147483646 w 1152"/>
                    <a:gd name="T27" fmla="*/ 2147483646 h 1854"/>
                    <a:gd name="T28" fmla="*/ 2147483646 w 1152"/>
                    <a:gd name="T29" fmla="*/ 2147483646 h 1854"/>
                    <a:gd name="T30" fmla="*/ 2147483646 w 1152"/>
                    <a:gd name="T31" fmla="*/ 2147483646 h 1854"/>
                    <a:gd name="T32" fmla="*/ 2147483646 w 1152"/>
                    <a:gd name="T33" fmla="*/ 2147483646 h 1854"/>
                    <a:gd name="T34" fmla="*/ 2147483646 w 1152"/>
                    <a:gd name="T35" fmla="*/ 2147483646 h 1854"/>
                    <a:gd name="T36" fmla="*/ 2147483646 w 1152"/>
                    <a:gd name="T37" fmla="*/ 2147483646 h 1854"/>
                    <a:gd name="T38" fmla="*/ 2147483646 w 1152"/>
                    <a:gd name="T39" fmla="*/ 2147483646 h 1854"/>
                    <a:gd name="T40" fmla="*/ 2147483646 w 1152"/>
                    <a:gd name="T41" fmla="*/ 2147483646 h 1854"/>
                    <a:gd name="T42" fmla="*/ 2147483646 w 1152"/>
                    <a:gd name="T43" fmla="*/ 2147483646 h 1854"/>
                    <a:gd name="T44" fmla="*/ 2147483646 w 1152"/>
                    <a:gd name="T45" fmla="*/ 2147483646 h 1854"/>
                    <a:gd name="T46" fmla="*/ 2147483646 w 1152"/>
                    <a:gd name="T47" fmla="*/ 2147483646 h 1854"/>
                    <a:gd name="T48" fmla="*/ 2147483646 w 1152"/>
                    <a:gd name="T49" fmla="*/ 2147483646 h 1854"/>
                    <a:gd name="T50" fmla="*/ 2147483646 w 1152"/>
                    <a:gd name="T51" fmla="*/ 2147483646 h 1854"/>
                    <a:gd name="T52" fmla="*/ 2147483646 w 1152"/>
                    <a:gd name="T53" fmla="*/ 2147483646 h 1854"/>
                    <a:gd name="T54" fmla="*/ 2147483646 w 1152"/>
                    <a:gd name="T55" fmla="*/ 2147483646 h 1854"/>
                    <a:gd name="T56" fmla="*/ 2147483646 w 1152"/>
                    <a:gd name="T57" fmla="*/ 2147483646 h 1854"/>
                    <a:gd name="T58" fmla="*/ 2147483646 w 1152"/>
                    <a:gd name="T59" fmla="*/ 2147483646 h 1854"/>
                    <a:gd name="T60" fmla="*/ 2147483646 w 1152"/>
                    <a:gd name="T61" fmla="*/ 2147483646 h 1854"/>
                    <a:gd name="T62" fmla="*/ 2147483646 w 1152"/>
                    <a:gd name="T63" fmla="*/ 2147483646 h 1854"/>
                    <a:gd name="T64" fmla="*/ 2147483646 w 1152"/>
                    <a:gd name="T65" fmla="*/ 2147483646 h 1854"/>
                    <a:gd name="T66" fmla="*/ 2147483646 w 1152"/>
                    <a:gd name="T67" fmla="*/ 2147483646 h 1854"/>
                    <a:gd name="T68" fmla="*/ 2147483646 w 1152"/>
                    <a:gd name="T69" fmla="*/ 2147483646 h 1854"/>
                    <a:gd name="T70" fmla="*/ 2147483646 w 1152"/>
                    <a:gd name="T71" fmla="*/ 2147483646 h 1854"/>
                    <a:gd name="T72" fmla="*/ 2147483646 w 1152"/>
                    <a:gd name="T73" fmla="*/ 2147483646 h 1854"/>
                    <a:gd name="T74" fmla="*/ 2147483646 w 1152"/>
                    <a:gd name="T75" fmla="*/ 2147483646 h 1854"/>
                    <a:gd name="T76" fmla="*/ 2147483646 w 1152"/>
                    <a:gd name="T77" fmla="*/ 2147483646 h 1854"/>
                    <a:gd name="T78" fmla="*/ 2147483646 w 1152"/>
                    <a:gd name="T79" fmla="*/ 2147483646 h 1854"/>
                    <a:gd name="T80" fmla="*/ 2147483646 w 1152"/>
                    <a:gd name="T81" fmla="*/ 2147483646 h 1854"/>
                    <a:gd name="T82" fmla="*/ 2147483646 w 1152"/>
                    <a:gd name="T83" fmla="*/ 2147483646 h 1854"/>
                    <a:gd name="T84" fmla="*/ 2147483646 w 1152"/>
                    <a:gd name="T85" fmla="*/ 2147483646 h 1854"/>
                    <a:gd name="T86" fmla="*/ 2147483646 w 1152"/>
                    <a:gd name="T87" fmla="*/ 2147483646 h 1854"/>
                    <a:gd name="T88" fmla="*/ 2147483646 w 1152"/>
                    <a:gd name="T89" fmla="*/ 2147483646 h 1854"/>
                    <a:gd name="T90" fmla="*/ 2147483646 w 1152"/>
                    <a:gd name="T91" fmla="*/ 2147483646 h 1854"/>
                    <a:gd name="T92" fmla="*/ 2147483646 w 1152"/>
                    <a:gd name="T93" fmla="*/ 2147483646 h 1854"/>
                    <a:gd name="T94" fmla="*/ 2147483646 w 1152"/>
                    <a:gd name="T95" fmla="*/ 2147483646 h 1854"/>
                    <a:gd name="T96" fmla="*/ 2147483646 w 1152"/>
                    <a:gd name="T97" fmla="*/ 2147483646 h 1854"/>
                    <a:gd name="T98" fmla="*/ 2147483646 w 1152"/>
                    <a:gd name="T99" fmla="*/ 2147483646 h 1854"/>
                    <a:gd name="T100" fmla="*/ 2147483646 w 1152"/>
                    <a:gd name="T101" fmla="*/ 2147483646 h 1854"/>
                    <a:gd name="T102" fmla="*/ 2147483646 w 1152"/>
                    <a:gd name="T103" fmla="*/ 2147483646 h 1854"/>
                    <a:gd name="T104" fmla="*/ 2147483646 w 1152"/>
                    <a:gd name="T105" fmla="*/ 2147483646 h 1854"/>
                    <a:gd name="T106" fmla="*/ 2147483646 w 1152"/>
                    <a:gd name="T107" fmla="*/ 2147483646 h 1854"/>
                    <a:gd name="T108" fmla="*/ 2147483646 w 1152"/>
                    <a:gd name="T109" fmla="*/ 2147483646 h 1854"/>
                    <a:gd name="T110" fmla="*/ 2147483646 w 1152"/>
                    <a:gd name="T111" fmla="*/ 2147483646 h 1854"/>
                    <a:gd name="T112" fmla="*/ 2147483646 w 1152"/>
                    <a:gd name="T113" fmla="*/ 2147483646 h 1854"/>
                    <a:gd name="T114" fmla="*/ 2147483646 w 1152"/>
                    <a:gd name="T115" fmla="*/ 2147483646 h 1854"/>
                    <a:gd name="T116" fmla="*/ 2147483646 w 1152"/>
                    <a:gd name="T117" fmla="*/ 2147483646 h 1854"/>
                    <a:gd name="T118" fmla="*/ 2147483646 w 1152"/>
                    <a:gd name="T119" fmla="*/ 2147483646 h 1854"/>
                    <a:gd name="T120" fmla="*/ 2147483646 w 1152"/>
                    <a:gd name="T121" fmla="*/ 2147483646 h 18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3" name="Google Shape;527;p27">
                  <a:extLst>
                    <a:ext uri="{FF2B5EF4-FFF2-40B4-BE49-F238E27FC236}">
                      <a16:creationId xmlns:a16="http://schemas.microsoft.com/office/drawing/2014/main" id="{CD8A31CC-AC63-4E43-9062-6423165FE3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8690" y="3992395"/>
                  <a:ext cx="65637" cy="57167"/>
                </a:xfrm>
                <a:custGeom>
                  <a:avLst/>
                  <a:gdLst>
                    <a:gd name="T0" fmla="*/ 2147483646 w 1192"/>
                    <a:gd name="T1" fmla="*/ 2147483646 h 1034"/>
                    <a:gd name="T2" fmla="*/ 2147483646 w 1192"/>
                    <a:gd name="T3" fmla="*/ 2147483646 h 1034"/>
                    <a:gd name="T4" fmla="*/ 2147483646 w 1192"/>
                    <a:gd name="T5" fmla="*/ 2147483646 h 1034"/>
                    <a:gd name="T6" fmla="*/ 2147483646 w 1192"/>
                    <a:gd name="T7" fmla="*/ 2147483646 h 1034"/>
                    <a:gd name="T8" fmla="*/ 2147483646 w 1192"/>
                    <a:gd name="T9" fmla="*/ 2147483646 h 1034"/>
                    <a:gd name="T10" fmla="*/ 2147483646 w 1192"/>
                    <a:gd name="T11" fmla="*/ 2147483646 h 1034"/>
                    <a:gd name="T12" fmla="*/ 2147483646 w 1192"/>
                    <a:gd name="T13" fmla="*/ 2147483646 h 1034"/>
                    <a:gd name="T14" fmla="*/ 2147483646 w 1192"/>
                    <a:gd name="T15" fmla="*/ 2147483646 h 1034"/>
                    <a:gd name="T16" fmla="*/ 2147483646 w 1192"/>
                    <a:gd name="T17" fmla="*/ 2147483646 h 1034"/>
                    <a:gd name="T18" fmla="*/ 2147483646 w 1192"/>
                    <a:gd name="T19" fmla="*/ 2147483646 h 1034"/>
                    <a:gd name="T20" fmla="*/ 2147483646 w 1192"/>
                    <a:gd name="T21" fmla="*/ 2147483646 h 1034"/>
                    <a:gd name="T22" fmla="*/ 2147483646 w 1192"/>
                    <a:gd name="T23" fmla="*/ 2147483646 h 1034"/>
                    <a:gd name="T24" fmla="*/ 2147483646 w 1192"/>
                    <a:gd name="T25" fmla="*/ 2147483646 h 1034"/>
                    <a:gd name="T26" fmla="*/ 2147483646 w 1192"/>
                    <a:gd name="T27" fmla="*/ 2147483646 h 1034"/>
                    <a:gd name="T28" fmla="*/ 2147483646 w 1192"/>
                    <a:gd name="T29" fmla="*/ 2147483646 h 1034"/>
                    <a:gd name="T30" fmla="*/ 2147483646 w 1192"/>
                    <a:gd name="T31" fmla="*/ 2147483646 h 1034"/>
                    <a:gd name="T32" fmla="*/ 2147483646 w 1192"/>
                    <a:gd name="T33" fmla="*/ 2147483646 h 1034"/>
                    <a:gd name="T34" fmla="*/ 2147483646 w 1192"/>
                    <a:gd name="T35" fmla="*/ 2147483646 h 1034"/>
                    <a:gd name="T36" fmla="*/ 2147483646 w 1192"/>
                    <a:gd name="T37" fmla="*/ 2147483646 h 1034"/>
                    <a:gd name="T38" fmla="*/ 2147483646 w 1192"/>
                    <a:gd name="T39" fmla="*/ 2147483646 h 1034"/>
                    <a:gd name="T40" fmla="*/ 2147483646 w 1192"/>
                    <a:gd name="T41" fmla="*/ 2147483646 h 1034"/>
                    <a:gd name="T42" fmla="*/ 2147483646 w 1192"/>
                    <a:gd name="T43" fmla="*/ 2147483646 h 1034"/>
                    <a:gd name="T44" fmla="*/ 2147483646 w 1192"/>
                    <a:gd name="T45" fmla="*/ 2147483646 h 1034"/>
                    <a:gd name="T46" fmla="*/ 2147483646 w 1192"/>
                    <a:gd name="T47" fmla="*/ 2147483646 h 1034"/>
                    <a:gd name="T48" fmla="*/ 2147483646 w 1192"/>
                    <a:gd name="T49" fmla="*/ 2147483646 h 1034"/>
                    <a:gd name="T50" fmla="*/ 2147483646 w 1192"/>
                    <a:gd name="T51" fmla="*/ 2147483646 h 1034"/>
                    <a:gd name="T52" fmla="*/ 2147483646 w 1192"/>
                    <a:gd name="T53" fmla="*/ 2147483646 h 1034"/>
                    <a:gd name="T54" fmla="*/ 2147483646 w 1192"/>
                    <a:gd name="T55" fmla="*/ 2147483646 h 1034"/>
                    <a:gd name="T56" fmla="*/ 2147483646 w 1192"/>
                    <a:gd name="T57" fmla="*/ 2147483646 h 1034"/>
                    <a:gd name="T58" fmla="*/ 2147483646 w 1192"/>
                    <a:gd name="T59" fmla="*/ 2147483646 h 1034"/>
                    <a:gd name="T60" fmla="*/ 2147483646 w 1192"/>
                    <a:gd name="T61" fmla="*/ 2147483646 h 1034"/>
                    <a:gd name="T62" fmla="*/ 2147483646 w 1192"/>
                    <a:gd name="T63" fmla="*/ 2147483646 h 1034"/>
                    <a:gd name="T64" fmla="*/ 2147483646 w 1192"/>
                    <a:gd name="T65" fmla="*/ 2147483646 h 1034"/>
                    <a:gd name="T66" fmla="*/ 2147483646 w 1192"/>
                    <a:gd name="T67" fmla="*/ 2147483646 h 1034"/>
                    <a:gd name="T68" fmla="*/ 2147483646 w 1192"/>
                    <a:gd name="T69" fmla="*/ 2147483646 h 1034"/>
                    <a:gd name="T70" fmla="*/ 2147483646 w 1192"/>
                    <a:gd name="T71" fmla="*/ 2147483646 h 1034"/>
                    <a:gd name="T72" fmla="*/ 2147483646 w 1192"/>
                    <a:gd name="T73" fmla="*/ 2147483646 h 1034"/>
                    <a:gd name="T74" fmla="*/ 2147483646 w 1192"/>
                    <a:gd name="T75" fmla="*/ 2147483646 h 1034"/>
                    <a:gd name="T76" fmla="*/ 2147483646 w 1192"/>
                    <a:gd name="T77" fmla="*/ 2147483646 h 1034"/>
                    <a:gd name="T78" fmla="*/ 2147483646 w 1192"/>
                    <a:gd name="T79" fmla="*/ 2147483646 h 10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lnTo>
                        <a:pt x="173" y="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4" name="Google Shape;528;p27">
                  <a:extLst>
                    <a:ext uri="{FF2B5EF4-FFF2-40B4-BE49-F238E27FC236}">
                      <a16:creationId xmlns:a16="http://schemas.microsoft.com/office/drawing/2014/main" id="{6E7A56CE-F275-4E46-A90E-20501A6E2A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0680" y="3946344"/>
                  <a:ext cx="59286" cy="100042"/>
                </a:xfrm>
                <a:custGeom>
                  <a:avLst/>
                  <a:gdLst>
                    <a:gd name="T0" fmla="*/ 2147483646 w 1086"/>
                    <a:gd name="T1" fmla="*/ 2147483646 h 1814"/>
                    <a:gd name="T2" fmla="*/ 2147483646 w 1086"/>
                    <a:gd name="T3" fmla="*/ 2147483646 h 1814"/>
                    <a:gd name="T4" fmla="*/ 2147483646 w 1086"/>
                    <a:gd name="T5" fmla="*/ 2147483646 h 1814"/>
                    <a:gd name="T6" fmla="*/ 2147483646 w 1086"/>
                    <a:gd name="T7" fmla="*/ 2147483646 h 1814"/>
                    <a:gd name="T8" fmla="*/ 2147483646 w 1086"/>
                    <a:gd name="T9" fmla="*/ 2147483646 h 1814"/>
                    <a:gd name="T10" fmla="*/ 2147483646 w 1086"/>
                    <a:gd name="T11" fmla="*/ 2147483646 h 1814"/>
                    <a:gd name="T12" fmla="*/ 2147483646 w 1086"/>
                    <a:gd name="T13" fmla="*/ 2147483646 h 1814"/>
                    <a:gd name="T14" fmla="*/ 2147483646 w 1086"/>
                    <a:gd name="T15" fmla="*/ 2147483646 h 1814"/>
                    <a:gd name="T16" fmla="*/ 2147483646 w 1086"/>
                    <a:gd name="T17" fmla="*/ 2147483646 h 1814"/>
                    <a:gd name="T18" fmla="*/ 2147483646 w 1086"/>
                    <a:gd name="T19" fmla="*/ 2147483646 h 1814"/>
                    <a:gd name="T20" fmla="*/ 2147483646 w 1086"/>
                    <a:gd name="T21" fmla="*/ 2147483646 h 1814"/>
                    <a:gd name="T22" fmla="*/ 2147483646 w 1086"/>
                    <a:gd name="T23" fmla="*/ 2147483646 h 1814"/>
                    <a:gd name="T24" fmla="*/ 2147483646 w 1086"/>
                    <a:gd name="T25" fmla="*/ 2147483646 h 1814"/>
                    <a:gd name="T26" fmla="*/ 2147483646 w 1086"/>
                    <a:gd name="T27" fmla="*/ 2147483646 h 1814"/>
                    <a:gd name="T28" fmla="*/ 2147483646 w 1086"/>
                    <a:gd name="T29" fmla="*/ 2147483646 h 1814"/>
                    <a:gd name="T30" fmla="*/ 2147483646 w 1086"/>
                    <a:gd name="T31" fmla="*/ 2147483646 h 1814"/>
                    <a:gd name="T32" fmla="*/ 2147483646 w 1086"/>
                    <a:gd name="T33" fmla="*/ 2147483646 h 1814"/>
                    <a:gd name="T34" fmla="*/ 2147483646 w 1086"/>
                    <a:gd name="T35" fmla="*/ 2147483646 h 1814"/>
                    <a:gd name="T36" fmla="*/ 2147483646 w 1086"/>
                    <a:gd name="T37" fmla="*/ 2147483646 h 1814"/>
                    <a:gd name="T38" fmla="*/ 2147483646 w 1086"/>
                    <a:gd name="T39" fmla="*/ 2147483646 h 1814"/>
                    <a:gd name="T40" fmla="*/ 2147483646 w 1086"/>
                    <a:gd name="T41" fmla="*/ 2147483646 h 1814"/>
                    <a:gd name="T42" fmla="*/ 2147483646 w 1086"/>
                    <a:gd name="T43" fmla="*/ 2147483646 h 1814"/>
                    <a:gd name="T44" fmla="*/ 2147483646 w 1086"/>
                    <a:gd name="T45" fmla="*/ 2147483646 h 1814"/>
                    <a:gd name="T46" fmla="*/ 2147483646 w 1086"/>
                    <a:gd name="T47" fmla="*/ 2147483646 h 1814"/>
                    <a:gd name="T48" fmla="*/ 2147483646 w 1086"/>
                    <a:gd name="T49" fmla="*/ 2147483646 h 1814"/>
                    <a:gd name="T50" fmla="*/ 2147483646 w 1086"/>
                    <a:gd name="T51" fmla="*/ 2147483646 h 1814"/>
                    <a:gd name="T52" fmla="*/ 2147483646 w 1086"/>
                    <a:gd name="T53" fmla="*/ 2147483646 h 1814"/>
                    <a:gd name="T54" fmla="*/ 2147483646 w 1086"/>
                    <a:gd name="T55" fmla="*/ 2147483646 h 1814"/>
                    <a:gd name="T56" fmla="*/ 2147483646 w 1086"/>
                    <a:gd name="T57" fmla="*/ 2147483646 h 1814"/>
                    <a:gd name="T58" fmla="*/ 2147483646 w 1086"/>
                    <a:gd name="T59" fmla="*/ 2147483646 h 1814"/>
                    <a:gd name="T60" fmla="*/ 2147483646 w 1086"/>
                    <a:gd name="T61" fmla="*/ 2147483646 h 1814"/>
                    <a:gd name="T62" fmla="*/ 2147483646 w 1086"/>
                    <a:gd name="T63" fmla="*/ 0 h 181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5" name="Google Shape;529;p27">
                  <a:extLst>
                    <a:ext uri="{FF2B5EF4-FFF2-40B4-BE49-F238E27FC236}">
                      <a16:creationId xmlns:a16="http://schemas.microsoft.com/office/drawing/2014/main" id="{64931E4C-7CC9-4507-B004-60788292B1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741" y="4262348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6" name="Google Shape;530;p27">
                  <a:extLst>
                    <a:ext uri="{FF2B5EF4-FFF2-40B4-BE49-F238E27FC236}">
                      <a16:creationId xmlns:a16="http://schemas.microsoft.com/office/drawing/2014/main" id="{7D5B4BF4-9EC3-442B-99AD-A97D650EA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741" y="4454491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27" name="Google Shape;531;p27">
                  <a:extLst>
                    <a:ext uri="{FF2B5EF4-FFF2-40B4-BE49-F238E27FC236}">
                      <a16:creationId xmlns:a16="http://schemas.microsoft.com/office/drawing/2014/main" id="{3DE561E9-55FE-4967-AEC3-DDBDFC9116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741" y="4645046"/>
                  <a:ext cx="143979" cy="339823"/>
                </a:xfrm>
                <a:custGeom>
                  <a:avLst/>
                  <a:gdLst>
                    <a:gd name="T0" fmla="*/ 2147483646 w 2595"/>
                    <a:gd name="T1" fmla="*/ 0 h 6129"/>
                    <a:gd name="T2" fmla="*/ 0 w 2595"/>
                    <a:gd name="T3" fmla="*/ 2147483646 h 6129"/>
                    <a:gd name="T4" fmla="*/ 0 w 2595"/>
                    <a:gd name="T5" fmla="*/ 2147483646 h 6129"/>
                    <a:gd name="T6" fmla="*/ 2147483646 w 2595"/>
                    <a:gd name="T7" fmla="*/ 2147483646 h 6129"/>
                    <a:gd name="T8" fmla="*/ 2147483646 w 2595"/>
                    <a:gd name="T9" fmla="*/ 2147483646 h 6129"/>
                    <a:gd name="T10" fmla="*/ 2147483646 w 2595"/>
                    <a:gd name="T11" fmla="*/ 2147483646 h 6129"/>
                    <a:gd name="T12" fmla="*/ 2147483646 w 2595"/>
                    <a:gd name="T13" fmla="*/ 2147483646 h 6129"/>
                    <a:gd name="T14" fmla="*/ 2147483646 w 2595"/>
                    <a:gd name="T15" fmla="*/ 0 h 6129"/>
                    <a:gd name="T16" fmla="*/ 2147483646 w 2595"/>
                    <a:gd name="T17" fmla="*/ 0 h 61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lnTo>
                        <a:pt x="50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7" name="Google Shape;532;p27">
              <a:extLst>
                <a:ext uri="{FF2B5EF4-FFF2-40B4-BE49-F238E27FC236}">
                  <a16:creationId xmlns:a16="http://schemas.microsoft.com/office/drawing/2014/main" id="{49E18384-1B83-45AA-ABF6-D0492CDBD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650" y="3608289"/>
              <a:ext cx="277372" cy="1899199"/>
            </a:xfrm>
            <a:custGeom>
              <a:avLst/>
              <a:gdLst>
                <a:gd name="T0" fmla="*/ 2147483646 w 5030"/>
                <a:gd name="T1" fmla="*/ 2147483646 h 34360"/>
                <a:gd name="T2" fmla="*/ 2147483646 w 5030"/>
                <a:gd name="T3" fmla="*/ 2147483646 h 34360"/>
                <a:gd name="T4" fmla="*/ 2147483646 w 5030"/>
                <a:gd name="T5" fmla="*/ 2147483646 h 34360"/>
                <a:gd name="T6" fmla="*/ 2147483646 w 5030"/>
                <a:gd name="T7" fmla="*/ 2147483646 h 34360"/>
                <a:gd name="T8" fmla="*/ 2147483646 w 5030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533;p27">
              <a:extLst>
                <a:ext uri="{FF2B5EF4-FFF2-40B4-BE49-F238E27FC236}">
                  <a16:creationId xmlns:a16="http://schemas.microsoft.com/office/drawing/2014/main" id="{906DC4D1-7A85-40DB-8D5F-3EAE7D6F6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93" y="3608289"/>
              <a:ext cx="40229" cy="1899199"/>
            </a:xfrm>
            <a:custGeom>
              <a:avLst/>
              <a:gdLst>
                <a:gd name="T0" fmla="*/ 0 w 728"/>
                <a:gd name="T1" fmla="*/ 2147483646 h 34360"/>
                <a:gd name="T2" fmla="*/ 0 w 728"/>
                <a:gd name="T3" fmla="*/ 2147483646 h 34360"/>
                <a:gd name="T4" fmla="*/ 2147483646 w 728"/>
                <a:gd name="T5" fmla="*/ 2147483646 h 34360"/>
                <a:gd name="T6" fmla="*/ 2147483646 w 728"/>
                <a:gd name="T7" fmla="*/ 2147483646 h 34360"/>
                <a:gd name="T8" fmla="*/ 0 w 728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534;p27">
              <a:extLst>
                <a:ext uri="{FF2B5EF4-FFF2-40B4-BE49-F238E27FC236}">
                  <a16:creationId xmlns:a16="http://schemas.microsoft.com/office/drawing/2014/main" id="{2F15EC44-9A3C-4182-9B8A-DF302C080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3670219"/>
              <a:ext cx="182092" cy="7940"/>
            </a:xfrm>
            <a:custGeom>
              <a:avLst/>
              <a:gdLst>
                <a:gd name="T0" fmla="*/ 0 w 3309"/>
                <a:gd name="T1" fmla="*/ 2147483646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2147483646 h 160"/>
                <a:gd name="T8" fmla="*/ 0 w 3309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535;p27">
              <a:extLst>
                <a:ext uri="{FF2B5EF4-FFF2-40B4-BE49-F238E27FC236}">
                  <a16:creationId xmlns:a16="http://schemas.microsoft.com/office/drawing/2014/main" id="{71EC80DF-B31F-4B9D-8EA5-7C8F85A8A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746441"/>
              <a:ext cx="120688" cy="7940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536;p27">
              <a:extLst>
                <a:ext uri="{FF2B5EF4-FFF2-40B4-BE49-F238E27FC236}">
                  <a16:creationId xmlns:a16="http://schemas.microsoft.com/office/drawing/2014/main" id="{E79E3BB5-0D4E-4A9F-B836-AAB8D5809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849659"/>
              <a:ext cx="120688" cy="11115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537;p27">
              <a:extLst>
                <a:ext uri="{FF2B5EF4-FFF2-40B4-BE49-F238E27FC236}">
                  <a16:creationId xmlns:a16="http://schemas.microsoft.com/office/drawing/2014/main" id="{39742624-B60E-4162-B19F-112C9A90C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956051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538;p27">
              <a:extLst>
                <a:ext uri="{FF2B5EF4-FFF2-40B4-BE49-F238E27FC236}">
                  <a16:creationId xmlns:a16="http://schemas.microsoft.com/office/drawing/2014/main" id="{6A9D1EA0-8E4F-4D3D-95FE-3C801D702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119612"/>
              <a:ext cx="120688" cy="9528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539;p27">
              <a:extLst>
                <a:ext uri="{FF2B5EF4-FFF2-40B4-BE49-F238E27FC236}">
                  <a16:creationId xmlns:a16="http://schemas.microsoft.com/office/drawing/2014/main" id="{FD27B489-3008-479D-8CAF-53A2314B4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227593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540;p27">
              <a:extLst>
                <a:ext uri="{FF2B5EF4-FFF2-40B4-BE49-F238E27FC236}">
                  <a16:creationId xmlns:a16="http://schemas.microsoft.com/office/drawing/2014/main" id="{73B931AB-13D4-41CA-A5EC-F947A24A5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333986"/>
              <a:ext cx="120688" cy="9528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541;p27">
              <a:extLst>
                <a:ext uri="{FF2B5EF4-FFF2-40B4-BE49-F238E27FC236}">
                  <a16:creationId xmlns:a16="http://schemas.microsoft.com/office/drawing/2014/main" id="{71B8EA3C-BA8C-49AD-AFAE-ED32A1C6A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495957"/>
              <a:ext cx="120688" cy="7940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542;p27">
              <a:extLst>
                <a:ext uri="{FF2B5EF4-FFF2-40B4-BE49-F238E27FC236}">
                  <a16:creationId xmlns:a16="http://schemas.microsoft.com/office/drawing/2014/main" id="{3940D071-A671-4F03-A88B-F1593050D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599175"/>
              <a:ext cx="120688" cy="12704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543;p27">
              <a:extLst>
                <a:ext uri="{FF2B5EF4-FFF2-40B4-BE49-F238E27FC236}">
                  <a16:creationId xmlns:a16="http://schemas.microsoft.com/office/drawing/2014/main" id="{B720E948-B086-48E3-9072-EE38EB85E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705568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544;p27">
              <a:extLst>
                <a:ext uri="{FF2B5EF4-FFF2-40B4-BE49-F238E27FC236}">
                  <a16:creationId xmlns:a16="http://schemas.microsoft.com/office/drawing/2014/main" id="{5E813736-36D5-4ADB-940F-1CC14B6FB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867540"/>
              <a:ext cx="120688" cy="12704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545;p27">
              <a:extLst>
                <a:ext uri="{FF2B5EF4-FFF2-40B4-BE49-F238E27FC236}">
                  <a16:creationId xmlns:a16="http://schemas.microsoft.com/office/drawing/2014/main" id="{EFFB4EB2-2655-44BC-85AB-31CABFB9F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973933"/>
              <a:ext cx="120688" cy="9528"/>
            </a:xfrm>
            <a:custGeom>
              <a:avLst/>
              <a:gdLst>
                <a:gd name="T0" fmla="*/ 2147483646 w 2211"/>
                <a:gd name="T1" fmla="*/ 2147483646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2147483646 h 160"/>
                <a:gd name="T8" fmla="*/ 2147483646 w 2211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546;p27">
              <a:extLst>
                <a:ext uri="{FF2B5EF4-FFF2-40B4-BE49-F238E27FC236}">
                  <a16:creationId xmlns:a16="http://schemas.microsoft.com/office/drawing/2014/main" id="{35329145-9958-4DC9-8481-64B038F4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080326"/>
              <a:ext cx="120688" cy="9528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547;p27">
              <a:extLst>
                <a:ext uri="{FF2B5EF4-FFF2-40B4-BE49-F238E27FC236}">
                  <a16:creationId xmlns:a16="http://schemas.microsoft.com/office/drawing/2014/main" id="{EECAD441-EBA0-4750-BC17-8447F26CD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242298"/>
              <a:ext cx="120688" cy="9528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548;p27">
              <a:extLst>
                <a:ext uri="{FF2B5EF4-FFF2-40B4-BE49-F238E27FC236}">
                  <a16:creationId xmlns:a16="http://schemas.microsoft.com/office/drawing/2014/main" id="{17990DE0-C229-4BCB-BF68-06EBDEAAF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348692"/>
              <a:ext cx="120688" cy="9528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549;p27">
              <a:extLst>
                <a:ext uri="{FF2B5EF4-FFF2-40B4-BE49-F238E27FC236}">
                  <a16:creationId xmlns:a16="http://schemas.microsoft.com/office/drawing/2014/main" id="{CC50AB96-150F-4814-919C-A7EB3C986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451909"/>
              <a:ext cx="120688" cy="12704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550;p27">
              <a:extLst>
                <a:ext uri="{FF2B5EF4-FFF2-40B4-BE49-F238E27FC236}">
                  <a16:creationId xmlns:a16="http://schemas.microsoft.com/office/drawing/2014/main" id="{FC958296-B04A-45F1-B179-3FE5A7B33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041801"/>
              <a:ext cx="182092" cy="12704"/>
            </a:xfrm>
            <a:custGeom>
              <a:avLst/>
              <a:gdLst>
                <a:gd name="T0" fmla="*/ 0 w 3309"/>
                <a:gd name="T1" fmla="*/ 0 h 226"/>
                <a:gd name="T2" fmla="*/ 0 w 3309"/>
                <a:gd name="T3" fmla="*/ 2147483646 h 226"/>
                <a:gd name="T4" fmla="*/ 2147483646 w 3309"/>
                <a:gd name="T5" fmla="*/ 2147483646 h 226"/>
                <a:gd name="T6" fmla="*/ 2147483646 w 3309"/>
                <a:gd name="T7" fmla="*/ 0 h 226"/>
                <a:gd name="T8" fmla="*/ 0 w 3309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551;p27">
              <a:extLst>
                <a:ext uri="{FF2B5EF4-FFF2-40B4-BE49-F238E27FC236}">
                  <a16:creationId xmlns:a16="http://schemas.microsoft.com/office/drawing/2014/main" id="{0012D139-BE74-4455-B2D4-AD4994C77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416559"/>
              <a:ext cx="182092" cy="9528"/>
            </a:xfrm>
            <a:custGeom>
              <a:avLst/>
              <a:gdLst>
                <a:gd name="T0" fmla="*/ 0 w 3309"/>
                <a:gd name="T1" fmla="*/ 0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0 h 173"/>
                <a:gd name="T8" fmla="*/ 0 w 3309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552;p27">
              <a:extLst>
                <a:ext uri="{FF2B5EF4-FFF2-40B4-BE49-F238E27FC236}">
                  <a16:creationId xmlns:a16="http://schemas.microsoft.com/office/drawing/2014/main" id="{D27E89F1-7A5B-4B82-A679-3AFCE56C2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788142"/>
              <a:ext cx="182092" cy="9528"/>
            </a:xfrm>
            <a:custGeom>
              <a:avLst/>
              <a:gdLst>
                <a:gd name="T0" fmla="*/ 0 w 3309"/>
                <a:gd name="T1" fmla="*/ 0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0 h 160"/>
                <a:gd name="T8" fmla="*/ 0 w 3309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553;p27">
              <a:extLst>
                <a:ext uri="{FF2B5EF4-FFF2-40B4-BE49-F238E27FC236}">
                  <a16:creationId xmlns:a16="http://schemas.microsoft.com/office/drawing/2014/main" id="{A5E42B44-6937-4CF8-96B1-3310809F9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5162900"/>
              <a:ext cx="182092" cy="9528"/>
            </a:xfrm>
            <a:custGeom>
              <a:avLst/>
              <a:gdLst>
                <a:gd name="T0" fmla="*/ 0 w 3309"/>
                <a:gd name="T1" fmla="*/ 2147483646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2147483646 h 173"/>
                <a:gd name="T8" fmla="*/ 0 w 3309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554;p27">
              <a:extLst>
                <a:ext uri="{FF2B5EF4-FFF2-40B4-BE49-F238E27FC236}">
                  <a16:creationId xmlns:a16="http://schemas.microsoft.com/office/drawing/2014/main" id="{4DB1D260-81F5-4BCD-B7FF-E3AFEB699262}"/>
                </a:ext>
              </a:extLst>
            </p:cNvPr>
            <p:cNvSpPr/>
            <p:nvPr/>
          </p:nvSpPr>
          <p:spPr>
            <a:xfrm>
              <a:off x="2597212" y="4302226"/>
              <a:ext cx="317602" cy="105916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Google Shape;555;p27">
              <a:extLst>
                <a:ext uri="{FF2B5EF4-FFF2-40B4-BE49-F238E27FC236}">
                  <a16:creationId xmlns:a16="http://schemas.microsoft.com/office/drawing/2014/main" id="{50B371DD-A8B9-4A21-9A6F-3CBDCE1C4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328" y="4616642"/>
              <a:ext cx="285842" cy="744753"/>
            </a:xfrm>
            <a:custGeom>
              <a:avLst/>
              <a:gdLst>
                <a:gd name="T0" fmla="*/ 0 w 5189"/>
                <a:gd name="T1" fmla="*/ 0 h 13466"/>
                <a:gd name="T2" fmla="*/ 2147483646 w 5189"/>
                <a:gd name="T3" fmla="*/ 2147483646 h 13466"/>
                <a:gd name="T4" fmla="*/ 2147483646 w 5189"/>
                <a:gd name="T5" fmla="*/ 2147483646 h 13466"/>
                <a:gd name="T6" fmla="*/ 2147483646 w 5189"/>
                <a:gd name="T7" fmla="*/ 2147483646 h 13466"/>
                <a:gd name="T8" fmla="*/ 2147483646 w 5189"/>
                <a:gd name="T9" fmla="*/ 2147483646 h 13466"/>
                <a:gd name="T10" fmla="*/ 2147483646 w 5189"/>
                <a:gd name="T11" fmla="*/ 2147483646 h 13466"/>
                <a:gd name="T12" fmla="*/ 2147483646 w 5189"/>
                <a:gd name="T13" fmla="*/ 2147483646 h 13466"/>
                <a:gd name="T14" fmla="*/ 0 w 5189"/>
                <a:gd name="T15" fmla="*/ 0 h 13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556;p27">
              <a:extLst>
                <a:ext uri="{FF2B5EF4-FFF2-40B4-BE49-F238E27FC236}">
                  <a16:creationId xmlns:a16="http://schemas.microsoft.com/office/drawing/2014/main" id="{D0F55B7E-9235-4B45-AD46-9E14FBD3B91B}"/>
                </a:ext>
              </a:extLst>
            </p:cNvPr>
            <p:cNvSpPr/>
            <p:nvPr/>
          </p:nvSpPr>
          <p:spPr>
            <a:xfrm>
              <a:off x="2722665" y="4414972"/>
              <a:ext cx="101633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Google Shape;557;p27">
              <a:extLst>
                <a:ext uri="{FF2B5EF4-FFF2-40B4-BE49-F238E27FC236}">
                  <a16:creationId xmlns:a16="http://schemas.microsoft.com/office/drawing/2014/main" id="{75CD9FBD-364D-40E9-BF8E-CD040767CB25}"/>
                </a:ext>
              </a:extLst>
            </p:cNvPr>
            <p:cNvSpPr/>
            <p:nvPr/>
          </p:nvSpPr>
          <p:spPr>
            <a:xfrm>
              <a:off x="2525752" y="3914765"/>
              <a:ext cx="395414" cy="37317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Google Shape;558;p27">
              <a:extLst>
                <a:ext uri="{FF2B5EF4-FFF2-40B4-BE49-F238E27FC236}">
                  <a16:creationId xmlns:a16="http://schemas.microsoft.com/office/drawing/2014/main" id="{C7D1AD7F-99DA-466F-8120-E316E13CF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099" y="4064033"/>
              <a:ext cx="247729" cy="223903"/>
            </a:xfrm>
            <a:custGeom>
              <a:avLst/>
              <a:gdLst>
                <a:gd name="T0" fmla="*/ 2147483646 w 4461"/>
                <a:gd name="T1" fmla="*/ 0 h 4053"/>
                <a:gd name="T2" fmla="*/ 2147483646 w 4461"/>
                <a:gd name="T3" fmla="*/ 2147483646 h 4053"/>
                <a:gd name="T4" fmla="*/ 2147483646 w 4461"/>
                <a:gd name="T5" fmla="*/ 2147483646 h 4053"/>
                <a:gd name="T6" fmla="*/ 2147483646 w 4461"/>
                <a:gd name="T7" fmla="*/ 2147483646 h 4053"/>
                <a:gd name="T8" fmla="*/ 2147483646 w 4461"/>
                <a:gd name="T9" fmla="*/ 2147483646 h 4053"/>
                <a:gd name="T10" fmla="*/ 2147483646 w 4461"/>
                <a:gd name="T11" fmla="*/ 2147483646 h 4053"/>
                <a:gd name="T12" fmla="*/ 2147483646 w 4461"/>
                <a:gd name="T13" fmla="*/ 2147483646 h 4053"/>
                <a:gd name="T14" fmla="*/ 2147483646 w 4461"/>
                <a:gd name="T15" fmla="*/ 2147483646 h 4053"/>
                <a:gd name="T16" fmla="*/ 2147483646 w 4461"/>
                <a:gd name="T17" fmla="*/ 2147483646 h 4053"/>
                <a:gd name="T18" fmla="*/ 2147483646 w 4461"/>
                <a:gd name="T19" fmla="*/ 2147483646 h 4053"/>
                <a:gd name="T20" fmla="*/ 2147483646 w 4461"/>
                <a:gd name="T21" fmla="*/ 2147483646 h 4053"/>
                <a:gd name="T22" fmla="*/ 2147483646 w 4461"/>
                <a:gd name="T23" fmla="*/ 2147483646 h 4053"/>
                <a:gd name="T24" fmla="*/ 2147483646 w 4461"/>
                <a:gd name="T25" fmla="*/ 2147483646 h 4053"/>
                <a:gd name="T26" fmla="*/ 2147483646 w 4461"/>
                <a:gd name="T27" fmla="*/ 0 h 40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559;p27">
              <a:extLst>
                <a:ext uri="{FF2B5EF4-FFF2-40B4-BE49-F238E27FC236}">
                  <a16:creationId xmlns:a16="http://schemas.microsoft.com/office/drawing/2014/main" id="{9DECB28B-A6DA-4591-8EE0-AC11A0665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155" y="4259352"/>
              <a:ext cx="215969" cy="130213"/>
            </a:xfrm>
            <a:custGeom>
              <a:avLst/>
              <a:gdLst>
                <a:gd name="T0" fmla="*/ 2147483646 w 3919"/>
                <a:gd name="T1" fmla="*/ 2147483646 h 2359"/>
                <a:gd name="T2" fmla="*/ 2147483646 w 3919"/>
                <a:gd name="T3" fmla="*/ 2147483646 h 2359"/>
                <a:gd name="T4" fmla="*/ 2147483646 w 3919"/>
                <a:gd name="T5" fmla="*/ 2147483646 h 2359"/>
                <a:gd name="T6" fmla="*/ 2147483646 w 3919"/>
                <a:gd name="T7" fmla="*/ 2147483646 h 2359"/>
                <a:gd name="T8" fmla="*/ 2147483646 w 3919"/>
                <a:gd name="T9" fmla="*/ 2147483646 h 2359"/>
                <a:gd name="T10" fmla="*/ 2147483646 w 3919"/>
                <a:gd name="T11" fmla="*/ 2147483646 h 2359"/>
                <a:gd name="T12" fmla="*/ 2147483646 w 3919"/>
                <a:gd name="T13" fmla="*/ 2147483646 h 2359"/>
                <a:gd name="T14" fmla="*/ 2147483646 w 3919"/>
                <a:gd name="T15" fmla="*/ 2147483646 h 2359"/>
                <a:gd name="T16" fmla="*/ 2147483646 w 3919"/>
                <a:gd name="T17" fmla="*/ 2147483646 h 2359"/>
                <a:gd name="T18" fmla="*/ 2147483646 w 3919"/>
                <a:gd name="T19" fmla="*/ 2147483646 h 2359"/>
                <a:gd name="T20" fmla="*/ 2147483646 w 3919"/>
                <a:gd name="T21" fmla="*/ 2147483646 h 2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560;p27">
              <a:extLst>
                <a:ext uri="{FF2B5EF4-FFF2-40B4-BE49-F238E27FC236}">
                  <a16:creationId xmlns:a16="http://schemas.microsoft.com/office/drawing/2014/main" id="{8B2196FA-E323-4302-942A-3CA4E685F6CD}"/>
                </a:ext>
              </a:extLst>
            </p:cNvPr>
            <p:cNvSpPr>
              <a:spLocks/>
            </p:cNvSpPr>
            <p:nvPr/>
          </p:nvSpPr>
          <p:spPr bwMode="auto">
            <a:xfrm rot="41933">
              <a:off x="2589273" y="4314930"/>
              <a:ext cx="215969" cy="76222"/>
            </a:xfrm>
            <a:custGeom>
              <a:avLst/>
              <a:gdLst>
                <a:gd name="T0" fmla="*/ 2147483646 w 3866"/>
                <a:gd name="T1" fmla="*/ 0 h 1398"/>
                <a:gd name="T2" fmla="*/ 2147483646 w 3866"/>
                <a:gd name="T3" fmla="*/ 2147483646 h 1398"/>
                <a:gd name="T4" fmla="*/ 2147483646 w 3866"/>
                <a:gd name="T5" fmla="*/ 2147483646 h 1398"/>
                <a:gd name="T6" fmla="*/ 2147483646 w 3866"/>
                <a:gd name="T7" fmla="*/ 2147483646 h 1398"/>
                <a:gd name="T8" fmla="*/ 2147483646 w 3866"/>
                <a:gd name="T9" fmla="*/ 2147483646 h 1398"/>
                <a:gd name="T10" fmla="*/ 2147483646 w 3866"/>
                <a:gd name="T11" fmla="*/ 2147483646 h 1398"/>
                <a:gd name="T12" fmla="*/ 2147483646 w 3866"/>
                <a:gd name="T13" fmla="*/ 2147483646 h 1398"/>
                <a:gd name="T14" fmla="*/ 2147483646 w 3866"/>
                <a:gd name="T15" fmla="*/ 0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561;p27">
              <a:extLst>
                <a:ext uri="{FF2B5EF4-FFF2-40B4-BE49-F238E27FC236}">
                  <a16:creationId xmlns:a16="http://schemas.microsoft.com/office/drawing/2014/main" id="{081A99BE-EA20-4ECF-BC40-E581B7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783" y="5007280"/>
              <a:ext cx="239259" cy="242958"/>
            </a:xfrm>
            <a:custGeom>
              <a:avLst/>
              <a:gdLst>
                <a:gd name="T0" fmla="*/ 2147483646 w 4342"/>
                <a:gd name="T1" fmla="*/ 2147483646 h 4381"/>
                <a:gd name="T2" fmla="*/ 2147483646 w 4342"/>
                <a:gd name="T3" fmla="*/ 2147483646 h 4381"/>
                <a:gd name="T4" fmla="*/ 2147483646 w 4342"/>
                <a:gd name="T5" fmla="*/ 2147483646 h 4381"/>
                <a:gd name="T6" fmla="*/ 2147483646 w 4342"/>
                <a:gd name="T7" fmla="*/ 2147483646 h 4381"/>
                <a:gd name="T8" fmla="*/ 2147483646 w 4342"/>
                <a:gd name="T9" fmla="*/ 2147483646 h 4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562;p27">
              <a:extLst>
                <a:ext uri="{FF2B5EF4-FFF2-40B4-BE49-F238E27FC236}">
                  <a16:creationId xmlns:a16="http://schemas.microsoft.com/office/drawing/2014/main" id="{93828165-9E98-4C60-84D7-D49ACCDAA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017" y="4357806"/>
              <a:ext cx="357831" cy="854322"/>
            </a:xfrm>
            <a:custGeom>
              <a:avLst/>
              <a:gdLst>
                <a:gd name="T0" fmla="*/ 2147483646 w 6447"/>
                <a:gd name="T1" fmla="*/ 2147483646 h 15447"/>
                <a:gd name="T2" fmla="*/ 2147483646 w 6447"/>
                <a:gd name="T3" fmla="*/ 2147483646 h 15447"/>
                <a:gd name="T4" fmla="*/ 2147483646 w 6447"/>
                <a:gd name="T5" fmla="*/ 2147483646 h 15447"/>
                <a:gd name="T6" fmla="*/ 2147483646 w 6447"/>
                <a:gd name="T7" fmla="*/ 2147483646 h 15447"/>
                <a:gd name="T8" fmla="*/ 2147483646 w 6447"/>
                <a:gd name="T9" fmla="*/ 2147483646 h 15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563;p27">
              <a:extLst>
                <a:ext uri="{FF2B5EF4-FFF2-40B4-BE49-F238E27FC236}">
                  <a16:creationId xmlns:a16="http://schemas.microsoft.com/office/drawing/2014/main" id="{778F54B8-36B0-4C4F-9588-19242AFC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354" y="4373685"/>
              <a:ext cx="243494" cy="838442"/>
            </a:xfrm>
            <a:custGeom>
              <a:avLst/>
              <a:gdLst>
                <a:gd name="T0" fmla="*/ 2147483646 w 4409"/>
                <a:gd name="T1" fmla="*/ 2147483646 h 15169"/>
                <a:gd name="T2" fmla="*/ 2147483646 w 4409"/>
                <a:gd name="T3" fmla="*/ 2147483646 h 15169"/>
                <a:gd name="T4" fmla="*/ 2147483646 w 4409"/>
                <a:gd name="T5" fmla="*/ 2147483646 h 15169"/>
                <a:gd name="T6" fmla="*/ 2147483646 w 4409"/>
                <a:gd name="T7" fmla="*/ 2147483646 h 15169"/>
                <a:gd name="T8" fmla="*/ 2147483646 w 4409"/>
                <a:gd name="T9" fmla="*/ 2147483646 h 15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564;p27">
              <a:extLst>
                <a:ext uri="{FF2B5EF4-FFF2-40B4-BE49-F238E27FC236}">
                  <a16:creationId xmlns:a16="http://schemas.microsoft.com/office/drawing/2014/main" id="{701AA972-BF88-4F78-BBFD-3FBC9C3CD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471" y="4187893"/>
              <a:ext cx="241377" cy="241370"/>
            </a:xfrm>
            <a:custGeom>
              <a:avLst/>
              <a:gdLst>
                <a:gd name="T0" fmla="*/ 2147483646 w 4348"/>
                <a:gd name="T1" fmla="*/ 0 h 4380"/>
                <a:gd name="T2" fmla="*/ 2147483646 w 4348"/>
                <a:gd name="T3" fmla="*/ 2147483646 h 4380"/>
                <a:gd name="T4" fmla="*/ 2147483646 w 4348"/>
                <a:gd name="T5" fmla="*/ 2147483646 h 4380"/>
                <a:gd name="T6" fmla="*/ 2147483646 w 4348"/>
                <a:gd name="T7" fmla="*/ 2147483646 h 4380"/>
                <a:gd name="T8" fmla="*/ 2147483646 w 4348"/>
                <a:gd name="T9" fmla="*/ 0 h 43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565;p27">
              <a:extLst>
                <a:ext uri="{FF2B5EF4-FFF2-40B4-BE49-F238E27FC236}">
                  <a16:creationId xmlns:a16="http://schemas.microsoft.com/office/drawing/2014/main" id="{323299E8-1E04-469C-9885-716DE19FA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869" y="4186306"/>
              <a:ext cx="80459" cy="77809"/>
            </a:xfrm>
            <a:custGeom>
              <a:avLst/>
              <a:gdLst>
                <a:gd name="T0" fmla="*/ 2147483646 w 1443"/>
                <a:gd name="T1" fmla="*/ 0 h 1398"/>
                <a:gd name="T2" fmla="*/ 0 w 1443"/>
                <a:gd name="T3" fmla="*/ 2147483646 h 1398"/>
                <a:gd name="T4" fmla="*/ 2147483646 w 1443"/>
                <a:gd name="T5" fmla="*/ 2147483646 h 1398"/>
                <a:gd name="T6" fmla="*/ 2147483646 w 1443"/>
                <a:gd name="T7" fmla="*/ 2147483646 h 1398"/>
                <a:gd name="T8" fmla="*/ 2147483646 w 1443"/>
                <a:gd name="T9" fmla="*/ 2147483646 h 1398"/>
                <a:gd name="T10" fmla="*/ 2147483646 w 1443"/>
                <a:gd name="T11" fmla="*/ 0 h 13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566;p27">
              <a:extLst>
                <a:ext uri="{FF2B5EF4-FFF2-40B4-BE49-F238E27FC236}">
                  <a16:creationId xmlns:a16="http://schemas.microsoft.com/office/drawing/2014/main" id="{5F71BF9F-2382-499F-BF58-2C7D47DCB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426" y="4662694"/>
              <a:ext cx="777065" cy="963890"/>
            </a:xfrm>
            <a:custGeom>
              <a:avLst/>
              <a:gdLst>
                <a:gd name="T0" fmla="*/ 0 w 14070"/>
                <a:gd name="T1" fmla="*/ 2147483646 h 17432"/>
                <a:gd name="T2" fmla="*/ 0 w 14070"/>
                <a:gd name="T3" fmla="*/ 2147483646 h 17432"/>
                <a:gd name="T4" fmla="*/ 2147483646 w 14070"/>
                <a:gd name="T5" fmla="*/ 2147483646 h 17432"/>
                <a:gd name="T6" fmla="*/ 2147483646 w 14070"/>
                <a:gd name="T7" fmla="*/ 2147483646 h 17432"/>
                <a:gd name="T8" fmla="*/ 2147483646 w 14070"/>
                <a:gd name="T9" fmla="*/ 2147483646 h 17432"/>
                <a:gd name="T10" fmla="*/ 2147483646 w 14070"/>
                <a:gd name="T11" fmla="*/ 2147483646 h 17432"/>
                <a:gd name="T12" fmla="*/ 0 w 14070"/>
                <a:gd name="T13" fmla="*/ 2147483646 h 17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567;p27">
              <a:extLst>
                <a:ext uri="{FF2B5EF4-FFF2-40B4-BE49-F238E27FC236}">
                  <a16:creationId xmlns:a16="http://schemas.microsoft.com/office/drawing/2014/main" id="{02B490F4-01AB-4097-8CFA-856C237A7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420" y="4821489"/>
              <a:ext cx="741071" cy="805095"/>
            </a:xfrm>
            <a:custGeom>
              <a:avLst/>
              <a:gdLst>
                <a:gd name="T0" fmla="*/ 2147483646 w 13409"/>
                <a:gd name="T1" fmla="*/ 2147483646 h 17432"/>
                <a:gd name="T2" fmla="*/ 2147483646 w 13409"/>
                <a:gd name="T3" fmla="*/ 2147483646 h 17432"/>
                <a:gd name="T4" fmla="*/ 2147483646 w 13409"/>
                <a:gd name="T5" fmla="*/ 2147483646 h 17432"/>
                <a:gd name="T6" fmla="*/ 2147483646 w 13409"/>
                <a:gd name="T7" fmla="*/ 2147483646 h 17432"/>
                <a:gd name="T8" fmla="*/ 2147483646 w 13409"/>
                <a:gd name="T9" fmla="*/ 2147483646 h 17432"/>
                <a:gd name="T10" fmla="*/ 2147483646 w 13409"/>
                <a:gd name="T11" fmla="*/ 2147483646 h 17432"/>
                <a:gd name="T12" fmla="*/ 2147483646 w 13409"/>
                <a:gd name="T13" fmla="*/ 2147483646 h 17432"/>
                <a:gd name="T14" fmla="*/ 2147483646 w 13409"/>
                <a:gd name="T15" fmla="*/ 2147483646 h 17432"/>
                <a:gd name="T16" fmla="*/ 2147483646 w 13409"/>
                <a:gd name="T17" fmla="*/ 2147483646 h 17432"/>
                <a:gd name="T18" fmla="*/ 2147483646 w 13409"/>
                <a:gd name="T19" fmla="*/ 2147483646 h 17432"/>
                <a:gd name="T20" fmla="*/ 2147483646 w 13409"/>
                <a:gd name="T21" fmla="*/ 2147483646 h 17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lnTo>
                    <a:pt x="1170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568;p27">
              <a:extLst>
                <a:ext uri="{FF2B5EF4-FFF2-40B4-BE49-F238E27FC236}">
                  <a16:creationId xmlns:a16="http://schemas.microsoft.com/office/drawing/2014/main" id="{72AE23C1-07E9-43C0-A86A-A18A58246B2D}"/>
                </a:ext>
              </a:extLst>
            </p:cNvPr>
            <p:cNvSpPr/>
            <p:nvPr/>
          </p:nvSpPr>
          <p:spPr>
            <a:xfrm>
              <a:off x="2435235" y="4872304"/>
              <a:ext cx="458935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Google Shape;569;p27">
              <a:extLst>
                <a:ext uri="{FF2B5EF4-FFF2-40B4-BE49-F238E27FC236}">
                  <a16:creationId xmlns:a16="http://schemas.microsoft.com/office/drawing/2014/main" id="{F3B60AEE-3C06-40FA-B7DC-A6E13F18350B}"/>
                </a:ext>
              </a:extLst>
            </p:cNvPr>
            <p:cNvSpPr/>
            <p:nvPr/>
          </p:nvSpPr>
          <p:spPr>
            <a:xfrm>
              <a:off x="3376925" y="4938998"/>
              <a:ext cx="425586" cy="427160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Google Shape;570;p27">
              <a:extLst>
                <a:ext uri="{FF2B5EF4-FFF2-40B4-BE49-F238E27FC236}">
                  <a16:creationId xmlns:a16="http://schemas.microsoft.com/office/drawing/2014/main" id="{8263FD91-98A0-4B45-A111-248034A6B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170" y="4821489"/>
              <a:ext cx="658494" cy="768572"/>
            </a:xfrm>
            <a:custGeom>
              <a:avLst/>
              <a:gdLst>
                <a:gd name="T0" fmla="*/ 2147483646 w 11913"/>
                <a:gd name="T1" fmla="*/ 0 h 13898"/>
                <a:gd name="T2" fmla="*/ 2147483646 w 11913"/>
                <a:gd name="T3" fmla="*/ 2147483646 h 13898"/>
                <a:gd name="T4" fmla="*/ 2147483646 w 11913"/>
                <a:gd name="T5" fmla="*/ 2147483646 h 13898"/>
                <a:gd name="T6" fmla="*/ 2147483646 w 11913"/>
                <a:gd name="T7" fmla="*/ 2147483646 h 13898"/>
                <a:gd name="T8" fmla="*/ 2147483646 w 11913"/>
                <a:gd name="T9" fmla="*/ 2147483646 h 13898"/>
                <a:gd name="T10" fmla="*/ 2147483646 w 11913"/>
                <a:gd name="T11" fmla="*/ 0 h 13898"/>
                <a:gd name="T12" fmla="*/ 2147483646 w 11913"/>
                <a:gd name="T13" fmla="*/ 0 h 138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571;p27">
              <a:extLst>
                <a:ext uri="{FF2B5EF4-FFF2-40B4-BE49-F238E27FC236}">
                  <a16:creationId xmlns:a16="http://schemas.microsoft.com/office/drawing/2014/main" id="{95F6135C-F89D-4ECC-9669-DB0055C9F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048" y="4821489"/>
              <a:ext cx="624616" cy="768572"/>
            </a:xfrm>
            <a:custGeom>
              <a:avLst/>
              <a:gdLst>
                <a:gd name="T0" fmla="*/ 2147483646 w 11317"/>
                <a:gd name="T1" fmla="*/ 0 h 13898"/>
                <a:gd name="T2" fmla="*/ 2147483646 w 11317"/>
                <a:gd name="T3" fmla="*/ 2147483646 h 13898"/>
                <a:gd name="T4" fmla="*/ 2147483646 w 11317"/>
                <a:gd name="T5" fmla="*/ 2147483646 h 13898"/>
                <a:gd name="T6" fmla="*/ 2147483646 w 11317"/>
                <a:gd name="T7" fmla="*/ 2147483646 h 13898"/>
                <a:gd name="T8" fmla="*/ 0 w 11317"/>
                <a:gd name="T9" fmla="*/ 2147483646 h 13898"/>
                <a:gd name="T10" fmla="*/ 0 w 11317"/>
                <a:gd name="T11" fmla="*/ 2147483646 h 13898"/>
                <a:gd name="T12" fmla="*/ 2147483646 w 11317"/>
                <a:gd name="T13" fmla="*/ 2147483646 h 13898"/>
                <a:gd name="T14" fmla="*/ 2147483646 w 11317"/>
                <a:gd name="T15" fmla="*/ 2147483646 h 13898"/>
                <a:gd name="T16" fmla="*/ 2147483646 w 11317"/>
                <a:gd name="T17" fmla="*/ 2147483646 h 13898"/>
                <a:gd name="T18" fmla="*/ 2147483646 w 11317"/>
                <a:gd name="T19" fmla="*/ 0 h 13898"/>
                <a:gd name="T20" fmla="*/ 2147483646 w 11317"/>
                <a:gd name="T21" fmla="*/ 0 h 138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lnTo>
                    <a:pt x="9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197" name="Google Shape;572;p27">
              <a:extLst>
                <a:ext uri="{FF2B5EF4-FFF2-40B4-BE49-F238E27FC236}">
                  <a16:creationId xmlns:a16="http://schemas.microsoft.com/office/drawing/2014/main" id="{ED31FAC9-6CFE-441A-B92F-894EF54478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2384" y="5112085"/>
              <a:ext cx="319719" cy="155620"/>
              <a:chOff x="2774863" y="4537064"/>
              <a:chExt cx="319719" cy="155620"/>
            </a:xfrm>
          </p:grpSpPr>
          <p:sp>
            <p:nvSpPr>
              <p:cNvPr id="199" name="Google Shape;573;p27">
                <a:extLst>
                  <a:ext uri="{FF2B5EF4-FFF2-40B4-BE49-F238E27FC236}">
                    <a16:creationId xmlns:a16="http://schemas.microsoft.com/office/drawing/2014/main" id="{0FC2BAEB-EA6D-4220-819E-480765437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863" y="4562471"/>
                <a:ext cx="112219" cy="98453"/>
              </a:xfrm>
              <a:custGeom>
                <a:avLst/>
                <a:gdLst>
                  <a:gd name="T0" fmla="*/ 2147483646 w 2040"/>
                  <a:gd name="T1" fmla="*/ 2147483646 h 1775"/>
                  <a:gd name="T2" fmla="*/ 2147483646 w 2040"/>
                  <a:gd name="T3" fmla="*/ 2147483646 h 1775"/>
                  <a:gd name="T4" fmla="*/ 2147483646 w 2040"/>
                  <a:gd name="T5" fmla="*/ 2147483646 h 1775"/>
                  <a:gd name="T6" fmla="*/ 2147483646 w 2040"/>
                  <a:gd name="T7" fmla="*/ 2147483646 h 1775"/>
                  <a:gd name="T8" fmla="*/ 2147483646 w 2040"/>
                  <a:gd name="T9" fmla="*/ 2147483646 h 1775"/>
                  <a:gd name="T10" fmla="*/ 2147483646 w 2040"/>
                  <a:gd name="T11" fmla="*/ 2147483646 h 1775"/>
                  <a:gd name="T12" fmla="*/ 2147483646 w 2040"/>
                  <a:gd name="T13" fmla="*/ 2147483646 h 1775"/>
                  <a:gd name="T14" fmla="*/ 2147483646 w 2040"/>
                  <a:gd name="T15" fmla="*/ 2147483646 h 1775"/>
                  <a:gd name="T16" fmla="*/ 2147483646 w 2040"/>
                  <a:gd name="T17" fmla="*/ 2147483646 h 1775"/>
                  <a:gd name="T18" fmla="*/ 2147483646 w 2040"/>
                  <a:gd name="T19" fmla="*/ 2147483646 h 1775"/>
                  <a:gd name="T20" fmla="*/ 2147483646 w 2040"/>
                  <a:gd name="T21" fmla="*/ 2147483646 h 1775"/>
                  <a:gd name="T22" fmla="*/ 2147483646 w 2040"/>
                  <a:gd name="T23" fmla="*/ 2147483646 h 1775"/>
                  <a:gd name="T24" fmla="*/ 2147483646 w 2040"/>
                  <a:gd name="T25" fmla="*/ 2147483646 h 1775"/>
                  <a:gd name="T26" fmla="*/ 2147483646 w 2040"/>
                  <a:gd name="T27" fmla="*/ 2147483646 h 1775"/>
                  <a:gd name="T28" fmla="*/ 2147483646 w 2040"/>
                  <a:gd name="T29" fmla="*/ 2147483646 h 1775"/>
                  <a:gd name="T30" fmla="*/ 2147483646 w 2040"/>
                  <a:gd name="T31" fmla="*/ 2147483646 h 1775"/>
                  <a:gd name="T32" fmla="*/ 2147483646 w 2040"/>
                  <a:gd name="T33" fmla="*/ 2147483646 h 1775"/>
                  <a:gd name="T34" fmla="*/ 2147483646 w 2040"/>
                  <a:gd name="T35" fmla="*/ 2147483646 h 1775"/>
                  <a:gd name="T36" fmla="*/ 2147483646 w 2040"/>
                  <a:gd name="T37" fmla="*/ 2147483646 h 1775"/>
                  <a:gd name="T38" fmla="*/ 2147483646 w 2040"/>
                  <a:gd name="T39" fmla="*/ 2147483646 h 1775"/>
                  <a:gd name="T40" fmla="*/ 2147483646 w 2040"/>
                  <a:gd name="T41" fmla="*/ 2147483646 h 1775"/>
                  <a:gd name="T42" fmla="*/ 2147483646 w 2040"/>
                  <a:gd name="T43" fmla="*/ 2147483646 h 1775"/>
                  <a:gd name="T44" fmla="*/ 2147483646 w 2040"/>
                  <a:gd name="T45" fmla="*/ 2147483646 h 1775"/>
                  <a:gd name="T46" fmla="*/ 2147483646 w 2040"/>
                  <a:gd name="T47" fmla="*/ 2147483646 h 1775"/>
                  <a:gd name="T48" fmla="*/ 2147483646 w 2040"/>
                  <a:gd name="T49" fmla="*/ 2147483646 h 1775"/>
                  <a:gd name="T50" fmla="*/ 2147483646 w 2040"/>
                  <a:gd name="T51" fmla="*/ 2147483646 h 1775"/>
                  <a:gd name="T52" fmla="*/ 2147483646 w 2040"/>
                  <a:gd name="T53" fmla="*/ 2147483646 h 1775"/>
                  <a:gd name="T54" fmla="*/ 2147483646 w 2040"/>
                  <a:gd name="T55" fmla="*/ 2147483646 h 1775"/>
                  <a:gd name="T56" fmla="*/ 2147483646 w 2040"/>
                  <a:gd name="T57" fmla="*/ 2147483646 h 1775"/>
                  <a:gd name="T58" fmla="*/ 2147483646 w 2040"/>
                  <a:gd name="T59" fmla="*/ 2147483646 h 1775"/>
                  <a:gd name="T60" fmla="*/ 2147483646 w 2040"/>
                  <a:gd name="T61" fmla="*/ 2147483646 h 1775"/>
                  <a:gd name="T62" fmla="*/ 2147483646 w 2040"/>
                  <a:gd name="T63" fmla="*/ 2147483646 h 1775"/>
                  <a:gd name="T64" fmla="*/ 2147483646 w 2040"/>
                  <a:gd name="T65" fmla="*/ 2147483646 h 1775"/>
                  <a:gd name="T66" fmla="*/ 2147483646 w 2040"/>
                  <a:gd name="T67" fmla="*/ 2147483646 h 1775"/>
                  <a:gd name="T68" fmla="*/ 2147483646 w 2040"/>
                  <a:gd name="T69" fmla="*/ 2147483646 h 1775"/>
                  <a:gd name="T70" fmla="*/ 2147483646 w 2040"/>
                  <a:gd name="T71" fmla="*/ 2147483646 h 1775"/>
                  <a:gd name="T72" fmla="*/ 2147483646 w 2040"/>
                  <a:gd name="T73" fmla="*/ 2147483646 h 1775"/>
                  <a:gd name="T74" fmla="*/ 2147483646 w 2040"/>
                  <a:gd name="T75" fmla="*/ 2147483646 h 1775"/>
                  <a:gd name="T76" fmla="*/ 2147483646 w 2040"/>
                  <a:gd name="T77" fmla="*/ 2147483646 h 1775"/>
                  <a:gd name="T78" fmla="*/ 2147483646 w 2040"/>
                  <a:gd name="T79" fmla="*/ 2147483646 h 1775"/>
                  <a:gd name="T80" fmla="*/ 2147483646 w 2040"/>
                  <a:gd name="T81" fmla="*/ 2147483646 h 1775"/>
                  <a:gd name="T82" fmla="*/ 2147483646 w 2040"/>
                  <a:gd name="T83" fmla="*/ 2147483646 h 1775"/>
                  <a:gd name="T84" fmla="*/ 2147483646 w 2040"/>
                  <a:gd name="T85" fmla="*/ 2147483646 h 17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00" name="Google Shape;574;p27">
                <a:extLst>
                  <a:ext uri="{FF2B5EF4-FFF2-40B4-BE49-F238E27FC236}">
                    <a16:creationId xmlns:a16="http://schemas.microsoft.com/office/drawing/2014/main" id="{2E3C56B4-3CE1-45DC-BA26-0C1EA338E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669" y="4537064"/>
                <a:ext cx="65637" cy="66694"/>
              </a:xfrm>
              <a:custGeom>
                <a:avLst/>
                <a:gdLst>
                  <a:gd name="T0" fmla="*/ 2147483646 w 1192"/>
                  <a:gd name="T1" fmla="*/ 0 h 1205"/>
                  <a:gd name="T2" fmla="*/ 2147483646 w 1192"/>
                  <a:gd name="T3" fmla="*/ 2147483646 h 1205"/>
                  <a:gd name="T4" fmla="*/ 2147483646 w 1192"/>
                  <a:gd name="T5" fmla="*/ 2147483646 h 1205"/>
                  <a:gd name="T6" fmla="*/ 2147483646 w 1192"/>
                  <a:gd name="T7" fmla="*/ 2147483646 h 1205"/>
                  <a:gd name="T8" fmla="*/ 2147483646 w 1192"/>
                  <a:gd name="T9" fmla="*/ 2147483646 h 1205"/>
                  <a:gd name="T10" fmla="*/ 2147483646 w 1192"/>
                  <a:gd name="T11" fmla="*/ 2147483646 h 1205"/>
                  <a:gd name="T12" fmla="*/ 2147483646 w 1192"/>
                  <a:gd name="T13" fmla="*/ 2147483646 h 1205"/>
                  <a:gd name="T14" fmla="*/ 2147483646 w 1192"/>
                  <a:gd name="T15" fmla="*/ 2147483646 h 1205"/>
                  <a:gd name="T16" fmla="*/ 2147483646 w 1192"/>
                  <a:gd name="T17" fmla="*/ 2147483646 h 1205"/>
                  <a:gd name="T18" fmla="*/ 2147483646 w 1192"/>
                  <a:gd name="T19" fmla="*/ 2147483646 h 1205"/>
                  <a:gd name="T20" fmla="*/ 2147483646 w 1192"/>
                  <a:gd name="T21" fmla="*/ 2147483646 h 1205"/>
                  <a:gd name="T22" fmla="*/ 2147483646 w 1192"/>
                  <a:gd name="T23" fmla="*/ 2147483646 h 1205"/>
                  <a:gd name="T24" fmla="*/ 2147483646 w 1192"/>
                  <a:gd name="T25" fmla="*/ 2147483646 h 1205"/>
                  <a:gd name="T26" fmla="*/ 2147483646 w 1192"/>
                  <a:gd name="T27" fmla="*/ 2147483646 h 1205"/>
                  <a:gd name="T28" fmla="*/ 2147483646 w 1192"/>
                  <a:gd name="T29" fmla="*/ 2147483646 h 1205"/>
                  <a:gd name="T30" fmla="*/ 2147483646 w 1192"/>
                  <a:gd name="T31" fmla="*/ 2147483646 h 1205"/>
                  <a:gd name="T32" fmla="*/ 2147483646 w 1192"/>
                  <a:gd name="T33" fmla="*/ 2147483646 h 1205"/>
                  <a:gd name="T34" fmla="*/ 2147483646 w 1192"/>
                  <a:gd name="T35" fmla="*/ 2147483646 h 1205"/>
                  <a:gd name="T36" fmla="*/ 2147483646 w 1192"/>
                  <a:gd name="T37" fmla="*/ 2147483646 h 1205"/>
                  <a:gd name="T38" fmla="*/ 2147483646 w 1192"/>
                  <a:gd name="T39" fmla="*/ 2147483646 h 1205"/>
                  <a:gd name="T40" fmla="*/ 2147483646 w 1192"/>
                  <a:gd name="T41" fmla="*/ 2147483646 h 1205"/>
                  <a:gd name="T42" fmla="*/ 2147483646 w 1192"/>
                  <a:gd name="T43" fmla="*/ 2147483646 h 1205"/>
                  <a:gd name="T44" fmla="*/ 2147483646 w 1192"/>
                  <a:gd name="T45" fmla="*/ 2147483646 h 1205"/>
                  <a:gd name="T46" fmla="*/ 2147483646 w 1192"/>
                  <a:gd name="T47" fmla="*/ 2147483646 h 1205"/>
                  <a:gd name="T48" fmla="*/ 2147483646 w 1192"/>
                  <a:gd name="T49" fmla="*/ 2147483646 h 1205"/>
                  <a:gd name="T50" fmla="*/ 2147483646 w 1192"/>
                  <a:gd name="T51" fmla="*/ 2147483646 h 1205"/>
                  <a:gd name="T52" fmla="*/ 2147483646 w 1192"/>
                  <a:gd name="T53" fmla="*/ 2147483646 h 1205"/>
                  <a:gd name="T54" fmla="*/ 2147483646 w 1192"/>
                  <a:gd name="T55" fmla="*/ 2147483646 h 1205"/>
                  <a:gd name="T56" fmla="*/ 2147483646 w 1192"/>
                  <a:gd name="T57" fmla="*/ 2147483646 h 1205"/>
                  <a:gd name="T58" fmla="*/ 2147483646 w 1192"/>
                  <a:gd name="T59" fmla="*/ 2147483646 h 1205"/>
                  <a:gd name="T60" fmla="*/ 2147483646 w 1192"/>
                  <a:gd name="T61" fmla="*/ 0 h 12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01" name="Google Shape;575;p27">
                <a:extLst>
                  <a:ext uri="{FF2B5EF4-FFF2-40B4-BE49-F238E27FC236}">
                    <a16:creationId xmlns:a16="http://schemas.microsoft.com/office/drawing/2014/main" id="{E7FA703C-06DE-4116-8A5D-D1C854CC4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541" y="4565647"/>
                <a:ext cx="127041" cy="127037"/>
              </a:xfrm>
              <a:custGeom>
                <a:avLst/>
                <a:gdLst>
                  <a:gd name="T0" fmla="*/ 2147483646 w 2303"/>
                  <a:gd name="T1" fmla="*/ 2147483646 h 2304"/>
                  <a:gd name="T2" fmla="*/ 2147483646 w 2303"/>
                  <a:gd name="T3" fmla="*/ 2147483646 h 2304"/>
                  <a:gd name="T4" fmla="*/ 0 w 2303"/>
                  <a:gd name="T5" fmla="*/ 2147483646 h 2304"/>
                  <a:gd name="T6" fmla="*/ 2147483646 w 2303"/>
                  <a:gd name="T7" fmla="*/ 2147483646 h 2304"/>
                  <a:gd name="T8" fmla="*/ 2147483646 w 2303"/>
                  <a:gd name="T9" fmla="*/ 2147483646 h 2304"/>
                  <a:gd name="T10" fmla="*/ 2147483646 w 2303"/>
                  <a:gd name="T11" fmla="*/ 2147483646 h 2304"/>
                  <a:gd name="T12" fmla="*/ 2147483646 w 2303"/>
                  <a:gd name="T13" fmla="*/ 2147483646 h 2304"/>
                  <a:gd name="T14" fmla="*/ 2147483646 w 2303"/>
                  <a:gd name="T15" fmla="*/ 2147483646 h 2304"/>
                  <a:gd name="T16" fmla="*/ 2147483646 w 2303"/>
                  <a:gd name="T17" fmla="*/ 2147483646 h 2304"/>
                  <a:gd name="T18" fmla="*/ 2147483646 w 2303"/>
                  <a:gd name="T19" fmla="*/ 2147483646 h 2304"/>
                  <a:gd name="T20" fmla="*/ 2147483646 w 2303"/>
                  <a:gd name="T21" fmla="*/ 2147483646 h 2304"/>
                  <a:gd name="T22" fmla="*/ 2147483646 w 2303"/>
                  <a:gd name="T23" fmla="*/ 2147483646 h 2304"/>
                  <a:gd name="T24" fmla="*/ 2147483646 w 2303"/>
                  <a:gd name="T25" fmla="*/ 2147483646 h 2304"/>
                  <a:gd name="T26" fmla="*/ 2147483646 w 2303"/>
                  <a:gd name="T27" fmla="*/ 2147483646 h 2304"/>
                  <a:gd name="T28" fmla="*/ 2147483646 w 2303"/>
                  <a:gd name="T29" fmla="*/ 2147483646 h 2304"/>
                  <a:gd name="T30" fmla="*/ 2147483646 w 2303"/>
                  <a:gd name="T31" fmla="*/ 2147483646 h 2304"/>
                  <a:gd name="T32" fmla="*/ 2147483646 w 2303"/>
                  <a:gd name="T33" fmla="*/ 2147483646 h 2304"/>
                  <a:gd name="T34" fmla="*/ 2147483646 w 2303"/>
                  <a:gd name="T35" fmla="*/ 2147483646 h 2304"/>
                  <a:gd name="T36" fmla="*/ 2147483646 w 2303"/>
                  <a:gd name="T37" fmla="*/ 2147483646 h 2304"/>
                  <a:gd name="T38" fmla="*/ 2147483646 w 2303"/>
                  <a:gd name="T39" fmla="*/ 2147483646 h 2304"/>
                  <a:gd name="T40" fmla="*/ 2147483646 w 2303"/>
                  <a:gd name="T41" fmla="*/ 2147483646 h 2304"/>
                  <a:gd name="T42" fmla="*/ 2147483646 w 2303"/>
                  <a:gd name="T43" fmla="*/ 2147483646 h 2304"/>
                  <a:gd name="T44" fmla="*/ 2147483646 w 2303"/>
                  <a:gd name="T45" fmla="*/ 2147483646 h 2304"/>
                  <a:gd name="T46" fmla="*/ 2147483646 w 2303"/>
                  <a:gd name="T47" fmla="*/ 2147483646 h 2304"/>
                  <a:gd name="T48" fmla="*/ 2147483646 w 2303"/>
                  <a:gd name="T49" fmla="*/ 2147483646 h 2304"/>
                  <a:gd name="T50" fmla="*/ 2147483646 w 2303"/>
                  <a:gd name="T51" fmla="*/ 2147483646 h 2304"/>
                  <a:gd name="T52" fmla="*/ 2147483646 w 2303"/>
                  <a:gd name="T53" fmla="*/ 2147483646 h 2304"/>
                  <a:gd name="T54" fmla="*/ 2147483646 w 2303"/>
                  <a:gd name="T55" fmla="*/ 2147483646 h 2304"/>
                  <a:gd name="T56" fmla="*/ 2147483646 w 2303"/>
                  <a:gd name="T57" fmla="*/ 2147483646 h 2304"/>
                  <a:gd name="T58" fmla="*/ 2147483646 w 2303"/>
                  <a:gd name="T59" fmla="*/ 2147483646 h 2304"/>
                  <a:gd name="T60" fmla="*/ 2147483646 w 2303"/>
                  <a:gd name="T61" fmla="*/ 2147483646 h 2304"/>
                  <a:gd name="T62" fmla="*/ 2147483646 w 2303"/>
                  <a:gd name="T63" fmla="*/ 2147483646 h 2304"/>
                  <a:gd name="T64" fmla="*/ 2147483646 w 2303"/>
                  <a:gd name="T65" fmla="*/ 2147483646 h 2304"/>
                  <a:gd name="T66" fmla="*/ 2147483646 w 2303"/>
                  <a:gd name="T67" fmla="*/ 2147483646 h 2304"/>
                  <a:gd name="T68" fmla="*/ 2147483646 w 2303"/>
                  <a:gd name="T69" fmla="*/ 2147483646 h 2304"/>
                  <a:gd name="T70" fmla="*/ 2147483646 w 2303"/>
                  <a:gd name="T71" fmla="*/ 2147483646 h 2304"/>
                  <a:gd name="T72" fmla="*/ 2147483646 w 2303"/>
                  <a:gd name="T73" fmla="*/ 2147483646 h 2304"/>
                  <a:gd name="T74" fmla="*/ 2147483646 w 2303"/>
                  <a:gd name="T75" fmla="*/ 2147483646 h 2304"/>
                  <a:gd name="T76" fmla="*/ 2147483646 w 2303"/>
                  <a:gd name="T77" fmla="*/ 2147483646 h 2304"/>
                  <a:gd name="T78" fmla="*/ 2147483646 w 2303"/>
                  <a:gd name="T79" fmla="*/ 2147483646 h 2304"/>
                  <a:gd name="T80" fmla="*/ 2147483646 w 2303"/>
                  <a:gd name="T81" fmla="*/ 2147483646 h 2304"/>
                  <a:gd name="T82" fmla="*/ 2147483646 w 2303"/>
                  <a:gd name="T83" fmla="*/ 2147483646 h 2304"/>
                  <a:gd name="T84" fmla="*/ 2147483646 w 2303"/>
                  <a:gd name="T85" fmla="*/ 2147483646 h 2304"/>
                  <a:gd name="T86" fmla="*/ 2147483646 w 2303"/>
                  <a:gd name="T87" fmla="*/ 2147483646 h 2304"/>
                  <a:gd name="T88" fmla="*/ 2147483646 w 2303"/>
                  <a:gd name="T89" fmla="*/ 2147483646 h 2304"/>
                  <a:gd name="T90" fmla="*/ 2147483646 w 2303"/>
                  <a:gd name="T91" fmla="*/ 2147483646 h 2304"/>
                  <a:gd name="T92" fmla="*/ 2147483646 w 2303"/>
                  <a:gd name="T93" fmla="*/ 2147483646 h 2304"/>
                  <a:gd name="T94" fmla="*/ 2147483646 w 2303"/>
                  <a:gd name="T95" fmla="*/ 2147483646 h 2304"/>
                  <a:gd name="T96" fmla="*/ 2147483646 w 2303"/>
                  <a:gd name="T97" fmla="*/ 2147483646 h 2304"/>
                  <a:gd name="T98" fmla="*/ 2147483646 w 2303"/>
                  <a:gd name="T99" fmla="*/ 2147483646 h 2304"/>
                  <a:gd name="T100" fmla="*/ 2147483646 w 2303"/>
                  <a:gd name="T101" fmla="*/ 2147483646 h 2304"/>
                  <a:gd name="T102" fmla="*/ 2147483646 w 2303"/>
                  <a:gd name="T103" fmla="*/ 2147483646 h 2304"/>
                  <a:gd name="T104" fmla="*/ 2147483646 w 2303"/>
                  <a:gd name="T105" fmla="*/ 2147483646 h 2304"/>
                  <a:gd name="T106" fmla="*/ 2147483646 w 2303"/>
                  <a:gd name="T107" fmla="*/ 2147483646 h 2304"/>
                  <a:gd name="T108" fmla="*/ 2147483646 w 2303"/>
                  <a:gd name="T109" fmla="*/ 2147483646 h 2304"/>
                  <a:gd name="T110" fmla="*/ 2147483646 w 2303"/>
                  <a:gd name="T111" fmla="*/ 2147483646 h 2304"/>
                  <a:gd name="T112" fmla="*/ 2147483646 w 2303"/>
                  <a:gd name="T113" fmla="*/ 2147483646 h 2304"/>
                  <a:gd name="T114" fmla="*/ 2147483646 w 2303"/>
                  <a:gd name="T115" fmla="*/ 2147483646 h 2304"/>
                  <a:gd name="T116" fmla="*/ 2147483646 w 2303"/>
                  <a:gd name="T117" fmla="*/ 2147483646 h 2304"/>
                  <a:gd name="T118" fmla="*/ 2147483646 w 2303"/>
                  <a:gd name="T119" fmla="*/ 2147483646 h 2304"/>
                  <a:gd name="T120" fmla="*/ 2147483646 w 2303"/>
                  <a:gd name="T121" fmla="*/ 2147483646 h 2304"/>
                  <a:gd name="T122" fmla="*/ 2147483646 w 2303"/>
                  <a:gd name="T123" fmla="*/ 2147483646 h 23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lnTo>
                      <a:pt x="225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198" name="Google Shape;576;p27">
              <a:extLst>
                <a:ext uri="{FF2B5EF4-FFF2-40B4-BE49-F238E27FC236}">
                  <a16:creationId xmlns:a16="http://schemas.microsoft.com/office/drawing/2014/main" id="{4054C7C7-C4AC-445C-ABEA-F2C0755EE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563" y="5577358"/>
              <a:ext cx="391710" cy="49226"/>
            </a:xfrm>
            <a:custGeom>
              <a:avLst/>
              <a:gdLst>
                <a:gd name="T0" fmla="*/ 2147483646 w 7056"/>
                <a:gd name="T1" fmla="*/ 0 h 887"/>
                <a:gd name="T2" fmla="*/ 2147483646 w 7056"/>
                <a:gd name="T3" fmla="*/ 2147483646 h 887"/>
                <a:gd name="T4" fmla="*/ 2147483646 w 7056"/>
                <a:gd name="T5" fmla="*/ 2147483646 h 887"/>
                <a:gd name="T6" fmla="*/ 2147483646 w 7056"/>
                <a:gd name="T7" fmla="*/ 0 h 887"/>
                <a:gd name="T8" fmla="*/ 2147483646 w 7056"/>
                <a:gd name="T9" fmla="*/ 0 h 8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28" name="Google Shape;578;p27">
            <a:extLst>
              <a:ext uri="{FF2B5EF4-FFF2-40B4-BE49-F238E27FC236}">
                <a16:creationId xmlns:a16="http://schemas.microsoft.com/office/drawing/2014/main" id="{52610992-007A-4714-BD66-4D6373884C88}"/>
              </a:ext>
            </a:extLst>
          </p:cNvPr>
          <p:cNvSpPr>
            <a:spLocks/>
          </p:cNvSpPr>
          <p:nvPr/>
        </p:nvSpPr>
        <p:spPr bwMode="auto">
          <a:xfrm>
            <a:off x="3308350" y="6418263"/>
            <a:ext cx="265113" cy="165100"/>
          </a:xfrm>
          <a:custGeom>
            <a:avLst/>
            <a:gdLst>
              <a:gd name="T0" fmla="*/ 2147483646 w 4806"/>
              <a:gd name="T1" fmla="*/ 2147483646 h 2979"/>
              <a:gd name="T2" fmla="*/ 2147483646 w 4806"/>
              <a:gd name="T3" fmla="*/ 2147483646 h 2979"/>
              <a:gd name="T4" fmla="*/ 2147483646 w 4806"/>
              <a:gd name="T5" fmla="*/ 2147483646 h 2979"/>
              <a:gd name="T6" fmla="*/ 2147483646 w 4806"/>
              <a:gd name="T7" fmla="*/ 2147483646 h 2979"/>
              <a:gd name="T8" fmla="*/ 2147483646 w 4806"/>
              <a:gd name="T9" fmla="*/ 2147483646 h 2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lnTo>
                  <a:pt x="1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29" name="Group 1">
            <a:extLst>
              <a:ext uri="{FF2B5EF4-FFF2-40B4-BE49-F238E27FC236}">
                <a16:creationId xmlns:a16="http://schemas.microsoft.com/office/drawing/2014/main" id="{9A64E94B-F72A-4EBC-98E4-CC719EF8DAE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524000" y="5626100"/>
            <a:ext cx="9320213" cy="1231900"/>
            <a:chOff x="1524301" y="5626805"/>
            <a:chExt cx="9320239" cy="1231195"/>
          </a:xfrm>
        </p:grpSpPr>
        <p:sp>
          <p:nvSpPr>
            <p:cNvPr id="230" name="Google Shape;577;p27">
              <a:extLst>
                <a:ext uri="{FF2B5EF4-FFF2-40B4-BE49-F238E27FC236}">
                  <a16:creationId xmlns:a16="http://schemas.microsoft.com/office/drawing/2014/main" id="{253D8F42-0006-474A-B989-C86D38A1C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758" y="6402649"/>
              <a:ext cx="264598" cy="452178"/>
            </a:xfrm>
            <a:custGeom>
              <a:avLst/>
              <a:gdLst>
                <a:gd name="T0" fmla="*/ 2147483646 w 4806"/>
                <a:gd name="T1" fmla="*/ 2147483646 h 8167"/>
                <a:gd name="T2" fmla="*/ 2147483646 w 4806"/>
                <a:gd name="T3" fmla="*/ 2147483646 h 8167"/>
                <a:gd name="T4" fmla="*/ 2147483646 w 4806"/>
                <a:gd name="T5" fmla="*/ 2147483646 h 8167"/>
                <a:gd name="T6" fmla="*/ 2147483646 w 4806"/>
                <a:gd name="T7" fmla="*/ 2147483646 h 8167"/>
                <a:gd name="T8" fmla="*/ 2147483646 w 4806"/>
                <a:gd name="T9" fmla="*/ 2147483646 h 8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231" name="Google Shape;579;p27">
              <a:extLst>
                <a:ext uri="{FF2B5EF4-FFF2-40B4-BE49-F238E27FC236}">
                  <a16:creationId xmlns:a16="http://schemas.microsoft.com/office/drawing/2014/main" id="{58884597-809E-401C-9AD5-371B06918A1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>
                <a:extLst>
                  <a:ext uri="{FF2B5EF4-FFF2-40B4-BE49-F238E27FC236}">
                    <a16:creationId xmlns:a16="http://schemas.microsoft.com/office/drawing/2014/main" id="{CD082FFA-1C68-4641-81D8-618C54C34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420447"/>
              </a:xfrm>
              <a:custGeom>
                <a:avLst/>
                <a:gdLst>
                  <a:gd name="T0" fmla="*/ 2147483646 w 132354"/>
                  <a:gd name="T1" fmla="*/ 2147483646 h 7612"/>
                  <a:gd name="T2" fmla="*/ 2147483646 w 132354"/>
                  <a:gd name="T3" fmla="*/ 2147483646 h 7612"/>
                  <a:gd name="T4" fmla="*/ 2147483646 w 132354"/>
                  <a:gd name="T5" fmla="*/ 2147483646 h 7612"/>
                  <a:gd name="T6" fmla="*/ 2147483646 w 132354"/>
                  <a:gd name="T7" fmla="*/ 2147483646 h 7612"/>
                  <a:gd name="T8" fmla="*/ 2147483646 w 132354"/>
                  <a:gd name="T9" fmla="*/ 2147483646 h 7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3" name="Google Shape;581;p27">
                <a:extLst>
                  <a:ext uri="{FF2B5EF4-FFF2-40B4-BE49-F238E27FC236}">
                    <a16:creationId xmlns:a16="http://schemas.microsoft.com/office/drawing/2014/main" id="{0183FA71-31D9-4DFB-84E2-CD0A11831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133274"/>
              </a:xfrm>
              <a:custGeom>
                <a:avLst/>
                <a:gdLst>
                  <a:gd name="T0" fmla="*/ 2147483646 w 132354"/>
                  <a:gd name="T1" fmla="*/ 2147483646 h 2423"/>
                  <a:gd name="T2" fmla="*/ 2147483646 w 132354"/>
                  <a:gd name="T3" fmla="*/ 2147483646 h 2423"/>
                  <a:gd name="T4" fmla="*/ 2147483646 w 132354"/>
                  <a:gd name="T5" fmla="*/ 2147483646 h 2423"/>
                  <a:gd name="T6" fmla="*/ 2147483646 w 132354"/>
                  <a:gd name="T7" fmla="*/ 2147483646 h 2423"/>
                  <a:gd name="T8" fmla="*/ 2147483646 w 132354"/>
                  <a:gd name="T9" fmla="*/ 2147483646 h 2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4" name="Google Shape;582;p27">
                <a:extLst>
                  <a:ext uri="{FF2B5EF4-FFF2-40B4-BE49-F238E27FC236}">
                    <a16:creationId xmlns:a16="http://schemas.microsoft.com/office/drawing/2014/main" id="{58878257-B528-4E80-AD2D-266A9C306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9471" y="5830524"/>
                <a:ext cx="264164" cy="452178"/>
              </a:xfrm>
              <a:custGeom>
                <a:avLst/>
                <a:gdLst>
                  <a:gd name="T0" fmla="*/ 2147483646 w 4792"/>
                  <a:gd name="T1" fmla="*/ 2147483646 h 8167"/>
                  <a:gd name="T2" fmla="*/ 2147483646 w 4792"/>
                  <a:gd name="T3" fmla="*/ 2147483646 h 8167"/>
                  <a:gd name="T4" fmla="*/ 2147483646 w 4792"/>
                  <a:gd name="T5" fmla="*/ 2147483646 h 8167"/>
                  <a:gd name="T6" fmla="*/ 2147483646 w 4792"/>
                  <a:gd name="T7" fmla="*/ 2147483646 h 8167"/>
                  <a:gd name="T8" fmla="*/ 2147483646 w 4792"/>
                  <a:gd name="T9" fmla="*/ 2147483646 h 8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5" name="Google Shape;583;p27">
                <a:extLst>
                  <a:ext uri="{FF2B5EF4-FFF2-40B4-BE49-F238E27FC236}">
                    <a16:creationId xmlns:a16="http://schemas.microsoft.com/office/drawing/2014/main" id="{8E480536-7A4F-4F5A-A10A-8AAC3D95D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9471" y="5830524"/>
                <a:ext cx="264164" cy="165006"/>
              </a:xfrm>
              <a:custGeom>
                <a:avLst/>
                <a:gdLst>
                  <a:gd name="T0" fmla="*/ 2147483646 w 4792"/>
                  <a:gd name="T1" fmla="*/ 2147483646 h 2979"/>
                  <a:gd name="T2" fmla="*/ 2147483646 w 4792"/>
                  <a:gd name="T3" fmla="*/ 2147483646 h 2979"/>
                  <a:gd name="T4" fmla="*/ 2147483646 w 4792"/>
                  <a:gd name="T5" fmla="*/ 2147483646 h 2979"/>
                  <a:gd name="T6" fmla="*/ 2147483646 w 4792"/>
                  <a:gd name="T7" fmla="*/ 2147483646 h 2979"/>
                  <a:gd name="T8" fmla="*/ 2147483646 w 4792"/>
                  <a:gd name="T9" fmla="*/ 2147483646 h 29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6" name="Google Shape;584;p27">
                <a:extLst>
                  <a:ext uri="{FF2B5EF4-FFF2-40B4-BE49-F238E27FC236}">
                    <a16:creationId xmlns:a16="http://schemas.microsoft.com/office/drawing/2014/main" id="{C23AC50D-BE77-4191-A851-8F3FE586D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3661" y="5471954"/>
                <a:ext cx="5864791" cy="360156"/>
              </a:xfrm>
              <a:custGeom>
                <a:avLst/>
                <a:gdLst>
                  <a:gd name="T0" fmla="*/ 2147483646 w 106109"/>
                  <a:gd name="T1" fmla="*/ 0 h 6499"/>
                  <a:gd name="T2" fmla="*/ 2147483646 w 106109"/>
                  <a:gd name="T3" fmla="*/ 2147483646 h 6499"/>
                  <a:gd name="T4" fmla="*/ 2147483646 w 106109"/>
                  <a:gd name="T5" fmla="*/ 2147483646 h 6499"/>
                  <a:gd name="T6" fmla="*/ 2147483646 w 106109"/>
                  <a:gd name="T7" fmla="*/ 0 h 6499"/>
                  <a:gd name="T8" fmla="*/ 2147483646 w 106109"/>
                  <a:gd name="T9" fmla="*/ 0 h 64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37" name="Google Shape;585;p27">
                <a:extLst>
                  <a:ext uri="{FF2B5EF4-FFF2-40B4-BE49-F238E27FC236}">
                    <a16:creationId xmlns:a16="http://schemas.microsoft.com/office/drawing/2014/main" id="{570D9E02-3A17-4E09-B768-C9EF4BE89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3661" y="5471954"/>
                <a:ext cx="5864791" cy="176111"/>
              </a:xfrm>
              <a:custGeom>
                <a:avLst/>
                <a:gdLst>
                  <a:gd name="T0" fmla="*/ 2147483646 w 106109"/>
                  <a:gd name="T1" fmla="*/ 0 h 3190"/>
                  <a:gd name="T2" fmla="*/ 2147483646 w 106109"/>
                  <a:gd name="T3" fmla="*/ 2147483646 h 3190"/>
                  <a:gd name="T4" fmla="*/ 2147483646 w 106109"/>
                  <a:gd name="T5" fmla="*/ 2147483646 h 3190"/>
                  <a:gd name="T6" fmla="*/ 2147483646 w 106109"/>
                  <a:gd name="T7" fmla="*/ 0 h 3190"/>
                  <a:gd name="T8" fmla="*/ 2147483646 w 106109"/>
                  <a:gd name="T9" fmla="*/ 0 h 3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123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2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17/02/2022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17/02/2022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17/02/2022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17/02/2022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17/02/2022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17/02/2022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17/02/2022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B29C-C31E-4FB4-8C0A-321194FD5200}" type="datetimeFigureOut">
              <a:rPr lang="vi-VN" smtClean="0"/>
              <a:pPr/>
              <a:t>17/02/2022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B29C-C31E-4FB4-8C0A-321194FD5200}" type="datetimeFigureOut">
              <a:rPr lang="vi-VN" smtClean="0"/>
              <a:pPr/>
              <a:t>17/02/2022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96D17-A152-452E-9AA5-20076E4023A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5" r:id="rId13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9.GIF"/><Relationship Id="rId4" Type="http://schemas.openxmlformats.org/officeDocument/2006/relationships/audio" Target="../media/audio3.wav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3.wav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9.GIF"/><Relationship Id="rId4" Type="http://schemas.openxmlformats.org/officeDocument/2006/relationships/audio" Target="../media/audio2.wav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3.wav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9.GIF"/><Relationship Id="rId4" Type="http://schemas.openxmlformats.org/officeDocument/2006/relationships/audio" Target="../media/audio2.wav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9.GIF"/><Relationship Id="rId4" Type="http://schemas.openxmlformats.org/officeDocument/2006/relationships/audio" Target="../media/audio3.wav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1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9.xml"/><Relationship Id="rId5" Type="http://schemas.openxmlformats.org/officeDocument/2006/relationships/slide" Target="slide20.xml"/><Relationship Id="rId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3553A06-38B7-47AB-9890-1A3E2F07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E0085A8-9B64-4E98-B912-D2CBD0D73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B8">
            <a:extLst>
              <a:ext uri="{FF2B5EF4-FFF2-40B4-BE49-F238E27FC236}">
                <a16:creationId xmlns:a16="http://schemas.microsoft.com/office/drawing/2014/main" id="{F1215FF0-9F46-4122-9CC1-C98E8C7D7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1518B734-DEC1-40AE-9F67-7BA3E22C0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520" y="72628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3078" name="Picture 7" descr="BAR_EL~1">
            <a:extLst>
              <a:ext uri="{FF2B5EF4-FFF2-40B4-BE49-F238E27FC236}">
                <a16:creationId xmlns:a16="http://schemas.microsoft.com/office/drawing/2014/main" id="{69FECB93-6FB2-47D5-AF67-1C836BFC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0025" y="1391760"/>
            <a:ext cx="3886200" cy="5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1018265obiutmb6vk">
            <a:extLst>
              <a:ext uri="{FF2B5EF4-FFF2-40B4-BE49-F238E27FC236}">
                <a16:creationId xmlns:a16="http://schemas.microsoft.com/office/drawing/2014/main" id="{E2B92897-BCDD-43D1-A2FF-D6304706F8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1" y="3599497"/>
            <a:ext cx="7620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1018265obiutmb6vk">
            <a:extLst>
              <a:ext uri="{FF2B5EF4-FFF2-40B4-BE49-F238E27FC236}">
                <a16:creationId xmlns:a16="http://schemas.microsoft.com/office/drawing/2014/main" id="{1DE62878-5D8D-477E-9A86-2648F4CAAA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77646" y="5038726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Bauernbar">
            <a:extLst>
              <a:ext uri="{FF2B5EF4-FFF2-40B4-BE49-F238E27FC236}">
                <a16:creationId xmlns:a16="http://schemas.microsoft.com/office/drawing/2014/main" id="{95D9738D-8137-422D-A6FE-3EBAB03FE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3581400"/>
            <a:ext cx="44958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9">
            <a:extLst>
              <a:ext uri="{FF2B5EF4-FFF2-40B4-BE49-F238E27FC236}">
                <a16:creationId xmlns:a16="http://schemas.microsoft.com/office/drawing/2014/main" id="{51B215E1-FC86-4678-8346-DFC65B635F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56024" y="4892757"/>
            <a:ext cx="5042536" cy="9850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A1E167-9747-43BD-A964-A8AA8014D908}"/>
              </a:ext>
            </a:extLst>
          </p:cNvPr>
          <p:cNvSpPr/>
          <p:nvPr/>
        </p:nvSpPr>
        <p:spPr>
          <a:xfrm>
            <a:off x="2209799" y="310991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3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73FBB409-3836-4761-8980-CD66A2DE4C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525864"/>
            <a:ext cx="1310640" cy="134214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hững tháng có 28, 29, 30, 31 ngày trong năm - QuanTriMa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28" y="1666153"/>
            <a:ext cx="9530103" cy="370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577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5EA294D-A988-47FE-92F9-5923CF997FD5}"/>
              </a:ext>
            </a:extLst>
          </p:cNvPr>
          <p:cNvCxnSpPr/>
          <p:nvPr/>
        </p:nvCxnSpPr>
        <p:spPr>
          <a:xfrm>
            <a:off x="696685" y="3429000"/>
            <a:ext cx="1047931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9BEC63B-0FF7-4630-A504-327082DCB1B9}"/>
              </a:ext>
            </a:extLst>
          </p:cNvPr>
          <p:cNvGrpSpPr/>
          <p:nvPr/>
        </p:nvGrpSpPr>
        <p:grpSpPr>
          <a:xfrm>
            <a:off x="1349829" y="2855687"/>
            <a:ext cx="188686" cy="664018"/>
            <a:chOff x="1828800" y="2873839"/>
            <a:chExt cx="188686" cy="66401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DB5290B-0659-48BB-B876-90A1B8292B7C}"/>
                </a:ext>
              </a:extLst>
            </p:cNvPr>
            <p:cNvSpPr/>
            <p:nvPr/>
          </p:nvSpPr>
          <p:spPr>
            <a:xfrm>
              <a:off x="1828800" y="3320143"/>
              <a:ext cx="188686" cy="21771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AC07FD4-E2D6-409D-9FA8-B34F7370822E}"/>
                </a:ext>
              </a:extLst>
            </p:cNvPr>
            <p:cNvCxnSpPr>
              <a:cxnSpLocks/>
            </p:cNvCxnSpPr>
            <p:nvPr/>
          </p:nvCxnSpPr>
          <p:spPr>
            <a:xfrm>
              <a:off x="1926772" y="2873839"/>
              <a:ext cx="0" cy="56241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DC00B3-99F4-40C7-84BC-306B5F330F5A}"/>
              </a:ext>
            </a:extLst>
          </p:cNvPr>
          <p:cNvSpPr/>
          <p:nvPr/>
        </p:nvSpPr>
        <p:spPr>
          <a:xfrm>
            <a:off x="580258" y="3628561"/>
            <a:ext cx="1852863" cy="5660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Ngày</a:t>
            </a:r>
            <a:r>
              <a:rPr lang="en-US" dirty="0">
                <a:solidFill>
                  <a:srgbClr val="FF0000"/>
                </a:solidFill>
              </a:rPr>
              <a:t> 1 </a:t>
            </a:r>
            <a:r>
              <a:rPr lang="en-US" dirty="0" err="1">
                <a:solidFill>
                  <a:srgbClr val="FF0000"/>
                </a:solidFill>
              </a:rPr>
              <a:t>tháng</a:t>
            </a:r>
            <a:r>
              <a:rPr lang="en-US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314112-6CB6-455D-8020-922C55F8B988}"/>
              </a:ext>
            </a:extLst>
          </p:cNvPr>
          <p:cNvSpPr/>
          <p:nvPr/>
        </p:nvSpPr>
        <p:spPr>
          <a:xfrm>
            <a:off x="2068296" y="2708722"/>
            <a:ext cx="2133600" cy="566057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Ngày</a:t>
            </a:r>
            <a:r>
              <a:rPr lang="en-US" dirty="0">
                <a:solidFill>
                  <a:srgbClr val="0070C0"/>
                </a:solidFill>
              </a:rPr>
              <a:t> 27 </a:t>
            </a:r>
            <a:r>
              <a:rPr lang="en-US" dirty="0" err="1">
                <a:solidFill>
                  <a:srgbClr val="0070C0"/>
                </a:solidFill>
              </a:rPr>
              <a:t>tháng</a:t>
            </a:r>
            <a:r>
              <a:rPr lang="en-US" dirty="0">
                <a:solidFill>
                  <a:srgbClr val="0070C0"/>
                </a:solidFill>
              </a:rPr>
              <a:t> 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85E911-FC04-40D6-848C-AEE31F865F37}"/>
              </a:ext>
            </a:extLst>
          </p:cNvPr>
          <p:cNvSpPr/>
          <p:nvPr/>
        </p:nvSpPr>
        <p:spPr>
          <a:xfrm>
            <a:off x="4096655" y="3594095"/>
            <a:ext cx="2133600" cy="566057"/>
          </a:xfrm>
          <a:prstGeom prst="roundRect">
            <a:avLst/>
          </a:prstGeom>
          <a:noFill/>
          <a:ln>
            <a:solidFill>
              <a:srgbClr val="FB2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9388F"/>
                </a:solidFill>
              </a:rPr>
              <a:t>Ngày</a:t>
            </a:r>
            <a:r>
              <a:rPr lang="en-US" dirty="0">
                <a:solidFill>
                  <a:srgbClr val="F9388F"/>
                </a:solidFill>
              </a:rPr>
              <a:t> 8 </a:t>
            </a:r>
            <a:r>
              <a:rPr lang="en-US" dirty="0" err="1">
                <a:solidFill>
                  <a:srgbClr val="F9388F"/>
                </a:solidFill>
              </a:rPr>
              <a:t>tháng</a:t>
            </a:r>
            <a:r>
              <a:rPr lang="en-US" dirty="0">
                <a:solidFill>
                  <a:srgbClr val="F9388F"/>
                </a:solidFill>
              </a:rPr>
              <a:t> 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AA0FD2F-EDDD-411D-AF41-8656C14B351C}"/>
              </a:ext>
            </a:extLst>
          </p:cNvPr>
          <p:cNvSpPr/>
          <p:nvPr/>
        </p:nvSpPr>
        <p:spPr>
          <a:xfrm>
            <a:off x="5902100" y="2719601"/>
            <a:ext cx="2133600" cy="5660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>
                  <a:solidFill>
                    <a:srgbClr val="23E135"/>
                  </a:solidFill>
                </a:ln>
                <a:solidFill>
                  <a:srgbClr val="0070C0"/>
                </a:solidFill>
              </a:rPr>
              <a:t>Ngày</a:t>
            </a:r>
            <a:r>
              <a:rPr lang="en-US" dirty="0">
                <a:ln>
                  <a:solidFill>
                    <a:srgbClr val="23E135"/>
                  </a:solidFill>
                </a:ln>
                <a:solidFill>
                  <a:srgbClr val="0070C0"/>
                </a:solidFill>
              </a:rPr>
              <a:t> 30 </a:t>
            </a:r>
            <a:r>
              <a:rPr lang="en-US" dirty="0" err="1">
                <a:ln>
                  <a:solidFill>
                    <a:srgbClr val="23E135"/>
                  </a:solidFill>
                </a:ln>
                <a:solidFill>
                  <a:srgbClr val="0070C0"/>
                </a:solidFill>
              </a:rPr>
              <a:t>tháng</a:t>
            </a:r>
            <a:r>
              <a:rPr lang="en-US" dirty="0">
                <a:ln>
                  <a:solidFill>
                    <a:srgbClr val="23E135"/>
                  </a:solidFill>
                </a:ln>
                <a:solidFill>
                  <a:srgbClr val="0070C0"/>
                </a:solidFill>
              </a:rPr>
              <a:t> 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EA82EE2-7506-4802-A60F-F40768A5D1BD}"/>
              </a:ext>
            </a:extLst>
          </p:cNvPr>
          <p:cNvSpPr/>
          <p:nvPr/>
        </p:nvSpPr>
        <p:spPr>
          <a:xfrm>
            <a:off x="7728263" y="3614060"/>
            <a:ext cx="2133600" cy="56605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tx2"/>
                </a:solidFill>
              </a:rPr>
              <a:t>Ngày 1 tháng 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222B9E-07EA-417B-BE6A-4D037467867F}"/>
              </a:ext>
            </a:extLst>
          </p:cNvPr>
          <p:cNvSpPr/>
          <p:nvPr/>
        </p:nvSpPr>
        <p:spPr>
          <a:xfrm>
            <a:off x="9238344" y="2708722"/>
            <a:ext cx="2133600" cy="56605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Ngày</a:t>
            </a:r>
            <a:r>
              <a:rPr lang="en-US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 1 </a:t>
            </a:r>
            <a:r>
              <a:rPr lang="en-US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tháng</a:t>
            </a:r>
            <a:r>
              <a:rPr lang="en-US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 6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5DE5C0-D666-4636-A226-CCC364AAD53D}"/>
              </a:ext>
            </a:extLst>
          </p:cNvPr>
          <p:cNvGrpSpPr/>
          <p:nvPr/>
        </p:nvGrpSpPr>
        <p:grpSpPr>
          <a:xfrm rot="10800000">
            <a:off x="2980688" y="3340087"/>
            <a:ext cx="188686" cy="606866"/>
            <a:chOff x="1828800" y="2930991"/>
            <a:chExt cx="188686" cy="606866"/>
          </a:xfrm>
          <a:solidFill>
            <a:srgbClr val="0070C0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FD3D62-E352-44CB-80C8-8355955937AB}"/>
                </a:ext>
              </a:extLst>
            </p:cNvPr>
            <p:cNvSpPr/>
            <p:nvPr/>
          </p:nvSpPr>
          <p:spPr>
            <a:xfrm>
              <a:off x="1828800" y="3320143"/>
              <a:ext cx="188686" cy="217714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9B8DB5C-D355-4BB6-B31E-B0ECAF18C5F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912258" y="2930991"/>
              <a:ext cx="17327" cy="50526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7EFA79-7D5A-41F7-A8E6-7DD022CC390D}"/>
              </a:ext>
            </a:extLst>
          </p:cNvPr>
          <p:cNvGrpSpPr/>
          <p:nvPr/>
        </p:nvGrpSpPr>
        <p:grpSpPr>
          <a:xfrm>
            <a:off x="4939797" y="2893331"/>
            <a:ext cx="188686" cy="618217"/>
            <a:chOff x="1828800" y="2919640"/>
            <a:chExt cx="188686" cy="61821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80DF0A0-E444-4832-B4E1-530C987CDA75}"/>
                </a:ext>
              </a:extLst>
            </p:cNvPr>
            <p:cNvSpPr/>
            <p:nvPr/>
          </p:nvSpPr>
          <p:spPr>
            <a:xfrm>
              <a:off x="1828800" y="3320143"/>
              <a:ext cx="188686" cy="217714"/>
            </a:xfrm>
            <a:prstGeom prst="ellipse">
              <a:avLst/>
            </a:prstGeom>
            <a:solidFill>
              <a:srgbClr val="F9388F"/>
            </a:solidFill>
            <a:ln>
              <a:solidFill>
                <a:srgbClr val="FB33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FC965D6-AF9F-43AC-9247-983F97F6F2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6772" y="2919640"/>
              <a:ext cx="18963" cy="516617"/>
            </a:xfrm>
            <a:prstGeom prst="line">
              <a:avLst/>
            </a:prstGeom>
            <a:ln w="28575">
              <a:solidFill>
                <a:srgbClr val="FB33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4B90FF-258D-4F52-A5B4-E8FB3502A367}"/>
              </a:ext>
            </a:extLst>
          </p:cNvPr>
          <p:cNvGrpSpPr/>
          <p:nvPr/>
        </p:nvGrpSpPr>
        <p:grpSpPr>
          <a:xfrm>
            <a:off x="8646700" y="2855687"/>
            <a:ext cx="188686" cy="665832"/>
            <a:chOff x="1828800" y="2872025"/>
            <a:chExt cx="188686" cy="66583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2A50E7C-F6A1-49F0-B57C-919334BF1B0A}"/>
                </a:ext>
              </a:extLst>
            </p:cNvPr>
            <p:cNvSpPr/>
            <p:nvPr/>
          </p:nvSpPr>
          <p:spPr>
            <a:xfrm>
              <a:off x="1828800" y="3320143"/>
              <a:ext cx="188686" cy="21771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E2E59ED-2BA6-408F-9679-BF20CE313AEC}"/>
                </a:ext>
              </a:extLst>
            </p:cNvPr>
            <p:cNvCxnSpPr>
              <a:cxnSpLocks/>
            </p:cNvCxnSpPr>
            <p:nvPr/>
          </p:nvCxnSpPr>
          <p:spPr>
            <a:xfrm>
              <a:off x="1923143" y="2872025"/>
              <a:ext cx="3629" cy="564232"/>
            </a:xfrm>
            <a:prstGeom prst="line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32F407-D681-44B7-A05F-E7029BB1BBE5}"/>
              </a:ext>
            </a:extLst>
          </p:cNvPr>
          <p:cNvGrpSpPr/>
          <p:nvPr/>
        </p:nvGrpSpPr>
        <p:grpSpPr>
          <a:xfrm rot="10800000">
            <a:off x="6898906" y="3340087"/>
            <a:ext cx="188686" cy="606866"/>
            <a:chOff x="1828800" y="2930991"/>
            <a:chExt cx="188686" cy="606866"/>
          </a:xfrm>
          <a:solidFill>
            <a:srgbClr val="0070C0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2F40530-799C-486D-90D8-55B4238010C7}"/>
                </a:ext>
              </a:extLst>
            </p:cNvPr>
            <p:cNvSpPr/>
            <p:nvPr/>
          </p:nvSpPr>
          <p:spPr>
            <a:xfrm>
              <a:off x="1828800" y="3320143"/>
              <a:ext cx="188686" cy="21771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256BE1B-62EB-4FA1-8025-F69B2D76A81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912258" y="2930991"/>
              <a:ext cx="10885" cy="505265"/>
            </a:xfrm>
            <a:prstGeom prst="line">
              <a:avLst/>
            </a:prstGeom>
            <a:solidFill>
              <a:srgbClr val="00B050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FFC3A0-FBB1-4B74-A96F-AFA85E925AB9}"/>
              </a:ext>
            </a:extLst>
          </p:cNvPr>
          <p:cNvGrpSpPr/>
          <p:nvPr/>
        </p:nvGrpSpPr>
        <p:grpSpPr>
          <a:xfrm rot="10800000">
            <a:off x="10480765" y="3320143"/>
            <a:ext cx="188686" cy="591446"/>
            <a:chOff x="1828800" y="2946411"/>
            <a:chExt cx="188686" cy="591446"/>
          </a:xfrm>
          <a:solidFill>
            <a:srgbClr val="0070C0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5EFC2D7-C02D-4EC8-9DBA-F96E3A766AC9}"/>
                </a:ext>
              </a:extLst>
            </p:cNvPr>
            <p:cNvSpPr/>
            <p:nvPr/>
          </p:nvSpPr>
          <p:spPr>
            <a:xfrm>
              <a:off x="1828800" y="3320143"/>
              <a:ext cx="188686" cy="21771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C70F3FF-4DDA-42B2-9B4F-96C21A528E0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912258" y="2946411"/>
              <a:ext cx="0" cy="489845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03DF133-F6C5-4AC2-A068-1A3FCBAEAC62}"/>
              </a:ext>
            </a:extLst>
          </p:cNvPr>
          <p:cNvSpPr/>
          <p:nvPr/>
        </p:nvSpPr>
        <p:spPr>
          <a:xfrm>
            <a:off x="439889" y="2051962"/>
            <a:ext cx="2133600" cy="566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Tết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Dương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lịch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HÚC MỪNG 66 NĂM NGÀY THẦY THUỐC VIỆT NAM (27/2/1955 – 27/2/2021)">
            <a:extLst>
              <a:ext uri="{FF2B5EF4-FFF2-40B4-BE49-F238E27FC236}">
                <a16:creationId xmlns:a16="http://schemas.microsoft.com/office/drawing/2014/main" id="{1AC3E3FB-194A-4B7C-8917-54A82B83B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4" r="59167" b="17255"/>
          <a:stretch/>
        </p:blipFill>
        <p:spPr bwMode="auto">
          <a:xfrm>
            <a:off x="2068296" y="4938487"/>
            <a:ext cx="2289620" cy="144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8/3 là ngày gì? Có ý nghĩa gì? Gợi ý tặng quà 8/3 cho mẹ, bạn gái -  Ciscolinksys">
            <a:extLst>
              <a:ext uri="{FF2B5EF4-FFF2-40B4-BE49-F238E27FC236}">
                <a16:creationId xmlns:a16="http://schemas.microsoft.com/office/drawing/2014/main" id="{E130194C-63CA-49E7-AC12-C57E0A01D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6" r="13381" b="7079"/>
          <a:stretch/>
        </p:blipFill>
        <p:spPr bwMode="auto">
          <a:xfrm>
            <a:off x="3892160" y="793911"/>
            <a:ext cx="2133599" cy="127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ảm nhận về Ngày giải phóng miền Nam, thống nhất Tổ quốc | Tỉnh Đoàn tỉnh  Bến Tre">
            <a:extLst>
              <a:ext uri="{FF2B5EF4-FFF2-40B4-BE49-F238E27FC236}">
                <a16:creationId xmlns:a16="http://schemas.microsoft.com/office/drawing/2014/main" id="{F1C278AA-B76B-4553-88BF-3AD6705AD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100" y="4938487"/>
            <a:ext cx="2355167" cy="144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0 lời chúc ý nghĩa ngày Quốc tế thiếu nhi 1/6 bằng tiếng Anh">
            <a:extLst>
              <a:ext uri="{FF2B5EF4-FFF2-40B4-BE49-F238E27FC236}">
                <a16:creationId xmlns:a16="http://schemas.microsoft.com/office/drawing/2014/main" id="{1546CC22-C9DA-4BE1-B9EE-6EB1313B7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344" y="4938487"/>
            <a:ext cx="2133597" cy="144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guồn gốc ra đời và ý nghĩa lịch sử ngày Quốc tế lao động 1/5 - Liên đoàn lao  đông tỉnh Quảng Ninh">
            <a:extLst>
              <a:ext uri="{FF2B5EF4-FFF2-40B4-BE49-F238E27FC236}">
                <a16:creationId xmlns:a16="http://schemas.microsoft.com/office/drawing/2014/main" id="{D8D13EE1-12E7-4426-A58C-BF4D885DF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" r="27530" b="11902"/>
          <a:stretch/>
        </p:blipFill>
        <p:spPr bwMode="auto">
          <a:xfrm>
            <a:off x="7656296" y="793911"/>
            <a:ext cx="1941286" cy="125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10B90FE-B31C-4F02-979C-ACA743BB4060}"/>
              </a:ext>
            </a:extLst>
          </p:cNvPr>
          <p:cNvSpPr/>
          <p:nvPr/>
        </p:nvSpPr>
        <p:spPr>
          <a:xfrm>
            <a:off x="2102574" y="4368783"/>
            <a:ext cx="2133600" cy="566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Ngày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Thầy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thuốc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Việt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Nam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D771E36-64C2-4C26-B206-2CCBE4C742EE}"/>
              </a:ext>
            </a:extLst>
          </p:cNvPr>
          <p:cNvSpPr/>
          <p:nvPr/>
        </p:nvSpPr>
        <p:spPr>
          <a:xfrm>
            <a:off x="3856558" y="2095484"/>
            <a:ext cx="2133600" cy="566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B33B4"/>
                </a:solidFill>
              </a:rPr>
              <a:t>Ngày</a:t>
            </a:r>
            <a:r>
              <a:rPr lang="en-US" b="1" dirty="0">
                <a:solidFill>
                  <a:srgbClr val="FB33B4"/>
                </a:solidFill>
              </a:rPr>
              <a:t> </a:t>
            </a:r>
            <a:r>
              <a:rPr lang="en-US" b="1" dirty="0" err="1">
                <a:solidFill>
                  <a:srgbClr val="FB33B4"/>
                </a:solidFill>
              </a:rPr>
              <a:t>Quốc</a:t>
            </a:r>
            <a:r>
              <a:rPr lang="en-US" b="1" dirty="0">
                <a:solidFill>
                  <a:srgbClr val="FB33B4"/>
                </a:solidFill>
              </a:rPr>
              <a:t> </a:t>
            </a:r>
            <a:r>
              <a:rPr lang="en-US" b="1" dirty="0" err="1">
                <a:solidFill>
                  <a:srgbClr val="FB33B4"/>
                </a:solidFill>
              </a:rPr>
              <a:t>tế</a:t>
            </a:r>
            <a:r>
              <a:rPr lang="en-US" b="1" dirty="0">
                <a:solidFill>
                  <a:srgbClr val="FB33B4"/>
                </a:solidFill>
              </a:rPr>
              <a:t> </a:t>
            </a:r>
            <a:r>
              <a:rPr lang="en-US" b="1" dirty="0" err="1">
                <a:solidFill>
                  <a:srgbClr val="FB33B4"/>
                </a:solidFill>
              </a:rPr>
              <a:t>Phụ</a:t>
            </a:r>
            <a:r>
              <a:rPr lang="en-US" b="1" dirty="0">
                <a:solidFill>
                  <a:srgbClr val="FB33B4"/>
                </a:solidFill>
              </a:rPr>
              <a:t> </a:t>
            </a:r>
            <a:r>
              <a:rPr lang="en-US" b="1" dirty="0" err="1">
                <a:solidFill>
                  <a:srgbClr val="FB33B4"/>
                </a:solidFill>
              </a:rPr>
              <a:t>nữ</a:t>
            </a:r>
            <a:endParaRPr lang="en-US" b="1" dirty="0">
              <a:solidFill>
                <a:srgbClr val="FB33B4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3516414-BF7E-4684-8549-B4AB7B42FBC9}"/>
              </a:ext>
            </a:extLst>
          </p:cNvPr>
          <p:cNvSpPr/>
          <p:nvPr/>
        </p:nvSpPr>
        <p:spPr>
          <a:xfrm>
            <a:off x="5453414" y="4207336"/>
            <a:ext cx="3101439" cy="566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23E135"/>
                </a:solidFill>
              </a:rPr>
              <a:t>Ngày</a:t>
            </a:r>
            <a:r>
              <a:rPr lang="en-US" b="1" dirty="0">
                <a:solidFill>
                  <a:srgbClr val="23E135"/>
                </a:solidFill>
              </a:rPr>
              <a:t> </a:t>
            </a:r>
          </a:p>
          <a:p>
            <a:pPr algn="ctr"/>
            <a:r>
              <a:rPr lang="en-US" b="1" dirty="0" err="1">
                <a:solidFill>
                  <a:srgbClr val="23E135"/>
                </a:solidFill>
              </a:rPr>
              <a:t>Giải</a:t>
            </a:r>
            <a:r>
              <a:rPr lang="en-US" b="1" dirty="0">
                <a:solidFill>
                  <a:srgbClr val="23E135"/>
                </a:solidFill>
              </a:rPr>
              <a:t> </a:t>
            </a:r>
            <a:r>
              <a:rPr lang="en-US" b="1" dirty="0" err="1">
                <a:solidFill>
                  <a:srgbClr val="23E135"/>
                </a:solidFill>
              </a:rPr>
              <a:t>phóng</a:t>
            </a:r>
            <a:r>
              <a:rPr lang="en-US" b="1" dirty="0">
                <a:solidFill>
                  <a:srgbClr val="23E135"/>
                </a:solidFill>
              </a:rPr>
              <a:t> </a:t>
            </a:r>
            <a:r>
              <a:rPr lang="en-US" b="1" dirty="0" err="1">
                <a:solidFill>
                  <a:srgbClr val="23E135"/>
                </a:solidFill>
              </a:rPr>
              <a:t>miền</a:t>
            </a:r>
            <a:r>
              <a:rPr lang="en-US" b="1" dirty="0">
                <a:solidFill>
                  <a:srgbClr val="23E135"/>
                </a:solidFill>
              </a:rPr>
              <a:t> Nam </a:t>
            </a:r>
            <a:r>
              <a:rPr lang="en-US" b="1" dirty="0" err="1">
                <a:solidFill>
                  <a:srgbClr val="23E135"/>
                </a:solidFill>
              </a:rPr>
              <a:t>Thống</a:t>
            </a:r>
            <a:r>
              <a:rPr lang="en-US" b="1" dirty="0">
                <a:solidFill>
                  <a:srgbClr val="23E135"/>
                </a:solidFill>
              </a:rPr>
              <a:t> </a:t>
            </a:r>
            <a:r>
              <a:rPr lang="en-US" b="1" dirty="0" err="1">
                <a:solidFill>
                  <a:srgbClr val="23E135"/>
                </a:solidFill>
              </a:rPr>
              <a:t>nhất</a:t>
            </a:r>
            <a:r>
              <a:rPr lang="en-US" b="1" dirty="0">
                <a:solidFill>
                  <a:srgbClr val="23E135"/>
                </a:solidFill>
              </a:rPr>
              <a:t> </a:t>
            </a:r>
            <a:r>
              <a:rPr lang="en-US" b="1" dirty="0" err="1">
                <a:solidFill>
                  <a:srgbClr val="23E135"/>
                </a:solidFill>
              </a:rPr>
              <a:t>Đất</a:t>
            </a:r>
            <a:r>
              <a:rPr lang="en-US" b="1" dirty="0">
                <a:solidFill>
                  <a:srgbClr val="23E135"/>
                </a:solidFill>
              </a:rPr>
              <a:t> </a:t>
            </a:r>
            <a:r>
              <a:rPr lang="en-US" b="1" dirty="0" err="1">
                <a:solidFill>
                  <a:srgbClr val="23E135"/>
                </a:solidFill>
              </a:rPr>
              <a:t>nước</a:t>
            </a:r>
            <a:endParaRPr lang="en-US" b="1" dirty="0">
              <a:solidFill>
                <a:srgbClr val="23E135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87CB906B-59DD-4C72-B5B7-ABA4F81256E2}"/>
              </a:ext>
            </a:extLst>
          </p:cNvPr>
          <p:cNvSpPr/>
          <p:nvPr/>
        </p:nvSpPr>
        <p:spPr>
          <a:xfrm>
            <a:off x="7579900" y="2090395"/>
            <a:ext cx="2133600" cy="56605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2"/>
                </a:solidFill>
              </a:rPr>
              <a:t>Ngày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Quốc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tế</a:t>
            </a:r>
            <a:r>
              <a:rPr lang="en-US" b="1" dirty="0">
                <a:solidFill>
                  <a:schemeClr val="tx2"/>
                </a:solidFill>
              </a:rPr>
              <a:t> Lao </a:t>
            </a:r>
            <a:r>
              <a:rPr lang="en-US" b="1" dirty="0" err="1">
                <a:solidFill>
                  <a:schemeClr val="tx2"/>
                </a:solidFill>
              </a:rPr>
              <a:t>động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0F4E95-5F80-4EF2-97F3-3A7BC9F23B92}"/>
              </a:ext>
            </a:extLst>
          </p:cNvPr>
          <p:cNvSpPr/>
          <p:nvPr/>
        </p:nvSpPr>
        <p:spPr>
          <a:xfrm>
            <a:off x="9413965" y="4301667"/>
            <a:ext cx="2133600" cy="566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7030A0"/>
                </a:solidFill>
              </a:rPr>
              <a:t>Ngày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Quốc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tế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Thiếu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nhi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03060A4-AA29-4310-BC95-31427479C2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5697" y="6544451"/>
            <a:ext cx="1775614" cy="205758"/>
          </a:xfrm>
          <a:prstGeom prst="rect">
            <a:avLst/>
          </a:prstGeom>
        </p:spPr>
      </p:pic>
      <p:pic>
        <p:nvPicPr>
          <p:cNvPr id="10242" name="Picture 2" descr="Happy New Year 2022, Message, For Love, Greetings, Wishes, Quotes,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56" y="793911"/>
            <a:ext cx="1961703" cy="130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4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8" grpId="0"/>
      <p:bldP spid="43" grpId="0"/>
      <p:bldP spid="44" grpId="0"/>
      <p:bldP spid="45" grpId="0"/>
      <p:bldP spid="52" grpId="0" animBg="1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5EA294D-A988-47FE-92F9-5923CF997FD5}"/>
              </a:ext>
            </a:extLst>
          </p:cNvPr>
          <p:cNvCxnSpPr/>
          <p:nvPr/>
        </p:nvCxnSpPr>
        <p:spPr>
          <a:xfrm>
            <a:off x="696685" y="3429000"/>
            <a:ext cx="1047931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9BEC63B-0FF7-4630-A504-327082DCB1B9}"/>
              </a:ext>
            </a:extLst>
          </p:cNvPr>
          <p:cNvGrpSpPr/>
          <p:nvPr/>
        </p:nvGrpSpPr>
        <p:grpSpPr>
          <a:xfrm>
            <a:off x="4805651" y="2652022"/>
            <a:ext cx="188686" cy="840009"/>
            <a:chOff x="1828800" y="2697848"/>
            <a:chExt cx="188686" cy="84000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DB5290B-0659-48BB-B876-90A1B8292B7C}"/>
                </a:ext>
              </a:extLst>
            </p:cNvPr>
            <p:cNvSpPr/>
            <p:nvPr/>
          </p:nvSpPr>
          <p:spPr>
            <a:xfrm>
              <a:off x="1828800" y="3320143"/>
              <a:ext cx="188686" cy="21771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AC07FD4-E2D6-409D-9FA8-B34F7370822E}"/>
                </a:ext>
              </a:extLst>
            </p:cNvPr>
            <p:cNvCxnSpPr>
              <a:cxnSpLocks/>
            </p:cNvCxnSpPr>
            <p:nvPr/>
          </p:nvCxnSpPr>
          <p:spPr>
            <a:xfrm>
              <a:off x="1923143" y="2697848"/>
              <a:ext cx="3629" cy="73840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DC00B3-99F4-40C7-84BC-306B5F330F5A}"/>
              </a:ext>
            </a:extLst>
          </p:cNvPr>
          <p:cNvSpPr/>
          <p:nvPr/>
        </p:nvSpPr>
        <p:spPr>
          <a:xfrm>
            <a:off x="580258" y="3601342"/>
            <a:ext cx="1920895" cy="56605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Ngày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27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tháng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314112-6CB6-455D-8020-922C55F8B988}"/>
              </a:ext>
            </a:extLst>
          </p:cNvPr>
          <p:cNvSpPr/>
          <p:nvPr/>
        </p:nvSpPr>
        <p:spPr>
          <a:xfrm>
            <a:off x="1923084" y="2708722"/>
            <a:ext cx="2133600" cy="566057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19 </a:t>
            </a:r>
            <a:r>
              <a:rPr lang="en-US" dirty="0" err="1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tháng</a:t>
            </a:r>
            <a:r>
              <a:rPr lang="en-US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85E911-FC04-40D6-848C-AEE31F865F37}"/>
              </a:ext>
            </a:extLst>
          </p:cNvPr>
          <p:cNvSpPr/>
          <p:nvPr/>
        </p:nvSpPr>
        <p:spPr>
          <a:xfrm>
            <a:off x="3845463" y="3594082"/>
            <a:ext cx="2133600" cy="56605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Ngày</a:t>
            </a:r>
            <a:r>
              <a:rPr lang="en-US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2 </a:t>
            </a:r>
            <a:r>
              <a:rPr lang="en-US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tháng</a:t>
            </a:r>
            <a:r>
              <a:rPr lang="en-US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AA0FD2F-EDDD-411D-AF41-8656C14B351C}"/>
              </a:ext>
            </a:extLst>
          </p:cNvPr>
          <p:cNvSpPr/>
          <p:nvPr/>
        </p:nvSpPr>
        <p:spPr>
          <a:xfrm>
            <a:off x="5757347" y="2664270"/>
            <a:ext cx="2133600" cy="566057"/>
          </a:xfrm>
          <a:prstGeom prst="roundRect">
            <a:avLst/>
          </a:prstGeom>
          <a:noFill/>
          <a:ln>
            <a:solidFill>
              <a:srgbClr val="FB2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>
                  <a:solidFill>
                    <a:srgbClr val="FB25DC"/>
                  </a:solidFill>
                </a:ln>
                <a:solidFill>
                  <a:srgbClr val="0070C0"/>
                </a:solidFill>
              </a:rPr>
              <a:t>Ngày</a:t>
            </a:r>
            <a:r>
              <a:rPr lang="en-US" dirty="0">
                <a:ln>
                  <a:solidFill>
                    <a:srgbClr val="FB25DC"/>
                  </a:solidFill>
                </a:ln>
                <a:solidFill>
                  <a:srgbClr val="0070C0"/>
                </a:solidFill>
              </a:rPr>
              <a:t> 20 </a:t>
            </a:r>
            <a:r>
              <a:rPr lang="en-US" dirty="0" err="1">
                <a:ln>
                  <a:solidFill>
                    <a:srgbClr val="FB25DC"/>
                  </a:solidFill>
                </a:ln>
                <a:solidFill>
                  <a:srgbClr val="0070C0"/>
                </a:solidFill>
              </a:rPr>
              <a:t>tháng</a:t>
            </a:r>
            <a:r>
              <a:rPr lang="en-US" dirty="0">
                <a:ln>
                  <a:solidFill>
                    <a:srgbClr val="FB25DC"/>
                  </a:solidFill>
                </a:ln>
                <a:solidFill>
                  <a:srgbClr val="0070C0"/>
                </a:solidFill>
              </a:rPr>
              <a:t> 10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EA82EE2-7506-4802-A60F-F40768A5D1BD}"/>
              </a:ext>
            </a:extLst>
          </p:cNvPr>
          <p:cNvSpPr/>
          <p:nvPr/>
        </p:nvSpPr>
        <p:spPr>
          <a:xfrm>
            <a:off x="7631398" y="3612678"/>
            <a:ext cx="2133600" cy="56605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20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tháng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11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222B9E-07EA-417B-BE6A-4D037467867F}"/>
              </a:ext>
            </a:extLst>
          </p:cNvPr>
          <p:cNvSpPr/>
          <p:nvPr/>
        </p:nvSpPr>
        <p:spPr>
          <a:xfrm>
            <a:off x="9238344" y="2708722"/>
            <a:ext cx="2133600" cy="566057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</a:rPr>
              <a:t>Ngày</a:t>
            </a:r>
            <a:r>
              <a:rPr lang="en-US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</a:rPr>
              <a:t> 22 </a:t>
            </a:r>
            <a:r>
              <a:rPr lang="en-US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</a:rPr>
              <a:t>tháng</a:t>
            </a:r>
            <a:r>
              <a:rPr lang="en-US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70C0"/>
                </a:solidFill>
              </a:rPr>
              <a:t> 12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5DE5C0-D666-4636-A226-CCC364AAD53D}"/>
              </a:ext>
            </a:extLst>
          </p:cNvPr>
          <p:cNvGrpSpPr/>
          <p:nvPr/>
        </p:nvGrpSpPr>
        <p:grpSpPr>
          <a:xfrm rot="10800000">
            <a:off x="2777442" y="3340087"/>
            <a:ext cx="188686" cy="832783"/>
            <a:chOff x="1828800" y="2705074"/>
            <a:chExt cx="188686" cy="832783"/>
          </a:xfrm>
          <a:solidFill>
            <a:srgbClr val="0070C0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FD3D62-E352-44CB-80C8-8355955937AB}"/>
                </a:ext>
              </a:extLst>
            </p:cNvPr>
            <p:cNvSpPr/>
            <p:nvPr/>
          </p:nvSpPr>
          <p:spPr>
            <a:xfrm>
              <a:off x="1828800" y="3320143"/>
              <a:ext cx="188686" cy="217714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9B8DB5C-D355-4BB6-B31E-B0ECAF18C5F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912258" y="2705074"/>
              <a:ext cx="12885" cy="731183"/>
            </a:xfrm>
            <a:prstGeom prst="line">
              <a:avLst/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7EFA79-7D5A-41F7-A8E6-7DD022CC390D}"/>
              </a:ext>
            </a:extLst>
          </p:cNvPr>
          <p:cNvGrpSpPr/>
          <p:nvPr/>
        </p:nvGrpSpPr>
        <p:grpSpPr>
          <a:xfrm>
            <a:off x="1229488" y="2695112"/>
            <a:ext cx="188686" cy="820059"/>
            <a:chOff x="1828800" y="2717798"/>
            <a:chExt cx="188686" cy="82005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80DF0A0-E444-4832-B4E1-530C987CDA75}"/>
                </a:ext>
              </a:extLst>
            </p:cNvPr>
            <p:cNvSpPr/>
            <p:nvPr/>
          </p:nvSpPr>
          <p:spPr>
            <a:xfrm>
              <a:off x="1828800" y="3320143"/>
              <a:ext cx="188686" cy="2177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FC965D6-AF9F-43AC-9247-983F97F6F23F}"/>
                </a:ext>
              </a:extLst>
            </p:cNvPr>
            <p:cNvCxnSpPr>
              <a:cxnSpLocks/>
            </p:cNvCxnSpPr>
            <p:nvPr/>
          </p:nvCxnSpPr>
          <p:spPr>
            <a:xfrm>
              <a:off x="1937657" y="2717798"/>
              <a:ext cx="3629" cy="718459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4B90FF-258D-4F52-A5B4-E8FB3502A367}"/>
              </a:ext>
            </a:extLst>
          </p:cNvPr>
          <p:cNvGrpSpPr/>
          <p:nvPr/>
        </p:nvGrpSpPr>
        <p:grpSpPr>
          <a:xfrm>
            <a:off x="8500438" y="2833234"/>
            <a:ext cx="188686" cy="687605"/>
            <a:chOff x="1828800" y="2850252"/>
            <a:chExt cx="188686" cy="68760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2A50E7C-F6A1-49F0-B57C-919334BF1B0A}"/>
                </a:ext>
              </a:extLst>
            </p:cNvPr>
            <p:cNvSpPr/>
            <p:nvPr/>
          </p:nvSpPr>
          <p:spPr>
            <a:xfrm>
              <a:off x="1828800" y="3320143"/>
              <a:ext cx="188686" cy="217714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E2E59ED-2BA6-408F-9679-BF20CE313AEC}"/>
                </a:ext>
              </a:extLst>
            </p:cNvPr>
            <p:cNvCxnSpPr>
              <a:cxnSpLocks/>
            </p:cNvCxnSpPr>
            <p:nvPr/>
          </p:nvCxnSpPr>
          <p:spPr>
            <a:xfrm>
              <a:off x="1926772" y="2850252"/>
              <a:ext cx="0" cy="586005"/>
            </a:xfrm>
            <a:prstGeom prst="line">
              <a:avLst/>
            </a:prstGeom>
            <a:solidFill>
              <a:srgbClr val="FFFF00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32F407-D681-44B7-A05F-E7029BB1BBE5}"/>
              </a:ext>
            </a:extLst>
          </p:cNvPr>
          <p:cNvGrpSpPr/>
          <p:nvPr/>
        </p:nvGrpSpPr>
        <p:grpSpPr>
          <a:xfrm rot="10800000">
            <a:off x="6664977" y="3323520"/>
            <a:ext cx="188686" cy="668118"/>
            <a:chOff x="1828800" y="2869739"/>
            <a:chExt cx="188686" cy="668118"/>
          </a:xfrm>
          <a:solidFill>
            <a:srgbClr val="0070C0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2F40530-799C-486D-90D8-55B4238010C7}"/>
                </a:ext>
              </a:extLst>
            </p:cNvPr>
            <p:cNvSpPr/>
            <p:nvPr/>
          </p:nvSpPr>
          <p:spPr>
            <a:xfrm>
              <a:off x="1828800" y="3320143"/>
              <a:ext cx="188686" cy="217714"/>
            </a:xfrm>
            <a:prstGeom prst="ellipse">
              <a:avLst/>
            </a:prstGeom>
            <a:solidFill>
              <a:srgbClr val="FB25DC"/>
            </a:solidFill>
            <a:ln>
              <a:solidFill>
                <a:srgbClr val="FB25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256BE1B-62EB-4FA1-8025-F69B2D76A81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912258" y="2869739"/>
              <a:ext cx="10886" cy="566517"/>
            </a:xfrm>
            <a:prstGeom prst="line">
              <a:avLst/>
            </a:prstGeom>
            <a:solidFill>
              <a:srgbClr val="00B050"/>
            </a:solidFill>
            <a:ln w="28575">
              <a:solidFill>
                <a:srgbClr val="FB25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FFC3A0-FBB1-4B74-A96F-AFA85E925AB9}"/>
              </a:ext>
            </a:extLst>
          </p:cNvPr>
          <p:cNvGrpSpPr/>
          <p:nvPr/>
        </p:nvGrpSpPr>
        <p:grpSpPr>
          <a:xfrm rot="10800000">
            <a:off x="10252442" y="3345535"/>
            <a:ext cx="188686" cy="852727"/>
            <a:chOff x="1828800" y="2685130"/>
            <a:chExt cx="188686" cy="852727"/>
          </a:xfrm>
          <a:solidFill>
            <a:srgbClr val="0070C0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5EFC2D7-C02D-4EC8-9DBA-F96E3A766AC9}"/>
                </a:ext>
              </a:extLst>
            </p:cNvPr>
            <p:cNvSpPr/>
            <p:nvPr/>
          </p:nvSpPr>
          <p:spPr>
            <a:xfrm>
              <a:off x="1828800" y="3320143"/>
              <a:ext cx="188686" cy="21771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C70F3FF-4DDA-42B2-9B4F-96C21A528E0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912258" y="2685130"/>
              <a:ext cx="0" cy="751127"/>
            </a:xfrm>
            <a:prstGeom prst="line">
              <a:avLst/>
            </a:prstGeom>
            <a:solidFill>
              <a:srgbClr val="7030A0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Bộ Công an không tổ chức đón tiếp khách dịp kỷ niệm 76 năm Ngày truyền  thống CAND">
            <a:extLst>
              <a:ext uri="{FF2B5EF4-FFF2-40B4-BE49-F238E27FC236}">
                <a16:creationId xmlns:a16="http://schemas.microsoft.com/office/drawing/2014/main" id="{A58EBD55-3BAC-447A-941D-8ABCDEAC9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97" y="4914872"/>
            <a:ext cx="2304158" cy="138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gày Quốc khánh mùng 2 tháng 9 năm 2021 là thứ mấy? Lễ Quốc khánh năm nay  có gì đặc biệt?">
            <a:extLst>
              <a:ext uri="{FF2B5EF4-FFF2-40B4-BE49-F238E27FC236}">
                <a16:creationId xmlns:a16="http://schemas.microsoft.com/office/drawing/2014/main" id="{32D5446B-5574-4DDC-B5AA-8A438E99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912" y="371940"/>
            <a:ext cx="2083387" cy="155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ịch sử, ý nghĩa của ngày Thương binh Liệt sĩ 27/7 | TRUNG TÂM HỖ TRỢ SINH  VIÊN">
            <a:extLst>
              <a:ext uri="{FF2B5EF4-FFF2-40B4-BE49-F238E27FC236}">
                <a16:creationId xmlns:a16="http://schemas.microsoft.com/office/drawing/2014/main" id="{EBFBA09F-59C1-45C0-9D54-9375CE945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9" r="59152"/>
          <a:stretch/>
        </p:blipFill>
        <p:spPr bwMode="auto">
          <a:xfrm>
            <a:off x="439889" y="431361"/>
            <a:ext cx="2133600" cy="15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hần Mềm Ninja Chúc Mừng Ngày Phụ Nữ Việt Nam 20/10">
            <a:extLst>
              <a:ext uri="{FF2B5EF4-FFF2-40B4-BE49-F238E27FC236}">
                <a16:creationId xmlns:a16="http://schemas.microsoft.com/office/drawing/2014/main" id="{A30E28C5-450A-4C3E-BA07-0DEBD2B96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27" y="4928470"/>
            <a:ext cx="2299381" cy="138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p 10 lời chúc Ngày Nhà giáo Việt Nam 20/11hay và ý nghĩa nhất - Gia sư  Nhất Tâm">
            <a:extLst>
              <a:ext uri="{FF2B5EF4-FFF2-40B4-BE49-F238E27FC236}">
                <a16:creationId xmlns:a16="http://schemas.microsoft.com/office/drawing/2014/main" id="{0FBBDEED-35B3-4D8F-8A9B-7739CE693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50376"/>
          <a:stretch/>
        </p:blipFill>
        <p:spPr bwMode="auto">
          <a:xfrm>
            <a:off x="7664356" y="360673"/>
            <a:ext cx="1964687" cy="162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ỷ niệm 76 năm Ngày thành lập Quân đội Nhân dân Việt Nam (22/12/1944 -  22/12/2020) và 31 năm ngày Hội Quốc phòng toàn dân (22/12/1989 -  22/12/2020) - Bảo Tàng Lịch Sử">
            <a:extLst>
              <a:ext uri="{FF2B5EF4-FFF2-40B4-BE49-F238E27FC236}">
                <a16:creationId xmlns:a16="http://schemas.microsoft.com/office/drawing/2014/main" id="{13458E02-952C-49B6-B42F-769EBE1CB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250" y="4847761"/>
            <a:ext cx="2381913" cy="155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354C041-BDE8-44DE-9F21-FC4C8160AC76}"/>
              </a:ext>
            </a:extLst>
          </p:cNvPr>
          <p:cNvSpPr/>
          <p:nvPr/>
        </p:nvSpPr>
        <p:spPr>
          <a:xfrm>
            <a:off x="299521" y="2085965"/>
            <a:ext cx="2133600" cy="566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Ngày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Thương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binh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liệt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sĩ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27688AD-0009-4D0B-8D26-684B7D0ED477}"/>
              </a:ext>
            </a:extLst>
          </p:cNvPr>
          <p:cNvSpPr/>
          <p:nvPr/>
        </p:nvSpPr>
        <p:spPr>
          <a:xfrm>
            <a:off x="1815870" y="4312522"/>
            <a:ext cx="2133600" cy="566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Ngày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Công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an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Nhân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dân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3F55275-E589-499B-A70A-2D6CEE90904F}"/>
              </a:ext>
            </a:extLst>
          </p:cNvPr>
          <p:cNvSpPr/>
          <p:nvPr/>
        </p:nvSpPr>
        <p:spPr>
          <a:xfrm>
            <a:off x="3753663" y="2036536"/>
            <a:ext cx="2133600" cy="566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Ngày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b="1" dirty="0" err="1">
                <a:solidFill>
                  <a:srgbClr val="C00000"/>
                </a:solidFill>
              </a:rPr>
              <a:t>Quốc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khánh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FFABD4C-39A2-46E7-A934-12A0A9AE8997}"/>
              </a:ext>
            </a:extLst>
          </p:cNvPr>
          <p:cNvSpPr/>
          <p:nvPr/>
        </p:nvSpPr>
        <p:spPr>
          <a:xfrm>
            <a:off x="5442643" y="4197332"/>
            <a:ext cx="2633351" cy="566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B25DC"/>
                </a:solidFill>
              </a:rPr>
              <a:t>Ngày</a:t>
            </a:r>
            <a:r>
              <a:rPr lang="en-US" b="1" dirty="0">
                <a:solidFill>
                  <a:srgbClr val="FB25DC"/>
                </a:solidFill>
              </a:rPr>
              <a:t> </a:t>
            </a:r>
          </a:p>
          <a:p>
            <a:pPr algn="ctr"/>
            <a:r>
              <a:rPr lang="en-US" b="1" dirty="0" err="1">
                <a:solidFill>
                  <a:srgbClr val="FB25DC"/>
                </a:solidFill>
              </a:rPr>
              <a:t>Thành</a:t>
            </a:r>
            <a:r>
              <a:rPr lang="en-US" b="1" dirty="0">
                <a:solidFill>
                  <a:srgbClr val="FB25DC"/>
                </a:solidFill>
              </a:rPr>
              <a:t> </a:t>
            </a:r>
            <a:r>
              <a:rPr lang="en-US" b="1" dirty="0" err="1">
                <a:solidFill>
                  <a:srgbClr val="FB25DC"/>
                </a:solidFill>
              </a:rPr>
              <a:t>lập</a:t>
            </a:r>
            <a:r>
              <a:rPr lang="en-US" b="1" dirty="0">
                <a:solidFill>
                  <a:srgbClr val="FB25DC"/>
                </a:solidFill>
              </a:rPr>
              <a:t> </a:t>
            </a:r>
            <a:r>
              <a:rPr lang="en-US" b="1" dirty="0" err="1">
                <a:solidFill>
                  <a:srgbClr val="FB25DC"/>
                </a:solidFill>
              </a:rPr>
              <a:t>Hội</a:t>
            </a:r>
            <a:r>
              <a:rPr lang="en-US" b="1" dirty="0">
                <a:solidFill>
                  <a:srgbClr val="FB25DC"/>
                </a:solidFill>
              </a:rPr>
              <a:t> </a:t>
            </a:r>
            <a:r>
              <a:rPr lang="en-US" b="1" dirty="0" err="1">
                <a:solidFill>
                  <a:srgbClr val="FB25DC"/>
                </a:solidFill>
              </a:rPr>
              <a:t>Liên</a:t>
            </a:r>
            <a:r>
              <a:rPr lang="en-US" b="1" dirty="0">
                <a:solidFill>
                  <a:srgbClr val="FB25DC"/>
                </a:solidFill>
              </a:rPr>
              <a:t> </a:t>
            </a:r>
            <a:r>
              <a:rPr lang="en-US" b="1" dirty="0" err="1">
                <a:solidFill>
                  <a:srgbClr val="FB25DC"/>
                </a:solidFill>
              </a:rPr>
              <a:t>hiệp</a:t>
            </a:r>
            <a:r>
              <a:rPr lang="en-US" b="1" dirty="0">
                <a:solidFill>
                  <a:srgbClr val="FB25DC"/>
                </a:solidFill>
              </a:rPr>
              <a:t> </a:t>
            </a:r>
            <a:r>
              <a:rPr lang="en-US" b="1" dirty="0" err="1">
                <a:solidFill>
                  <a:srgbClr val="FB25DC"/>
                </a:solidFill>
              </a:rPr>
              <a:t>Phụ</a:t>
            </a:r>
            <a:r>
              <a:rPr lang="en-US" b="1" dirty="0">
                <a:solidFill>
                  <a:srgbClr val="FB25DC"/>
                </a:solidFill>
              </a:rPr>
              <a:t> </a:t>
            </a:r>
            <a:r>
              <a:rPr lang="en-US" b="1" dirty="0" err="1">
                <a:solidFill>
                  <a:srgbClr val="FB25DC"/>
                </a:solidFill>
              </a:rPr>
              <a:t>nữ</a:t>
            </a:r>
            <a:r>
              <a:rPr lang="en-US" b="1" dirty="0">
                <a:solidFill>
                  <a:srgbClr val="FB25DC"/>
                </a:solidFill>
              </a:rPr>
              <a:t> </a:t>
            </a:r>
            <a:r>
              <a:rPr lang="en-US" b="1" dirty="0" err="1">
                <a:solidFill>
                  <a:srgbClr val="FB25DC"/>
                </a:solidFill>
              </a:rPr>
              <a:t>Việt</a:t>
            </a:r>
            <a:r>
              <a:rPr lang="en-US" b="1" dirty="0">
                <a:solidFill>
                  <a:srgbClr val="FB25DC"/>
                </a:solidFill>
              </a:rPr>
              <a:t> Nam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55E284E-1423-4AFF-8D26-10C0805EC5D6}"/>
              </a:ext>
            </a:extLst>
          </p:cNvPr>
          <p:cNvSpPr/>
          <p:nvPr/>
        </p:nvSpPr>
        <p:spPr>
          <a:xfrm>
            <a:off x="7236446" y="2012943"/>
            <a:ext cx="2633351" cy="566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Ngày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b="1" dirty="0" err="1">
                <a:solidFill>
                  <a:srgbClr val="0070C0"/>
                </a:solidFill>
              </a:rPr>
              <a:t>Nhà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giáo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Việt</a:t>
            </a:r>
            <a:r>
              <a:rPr lang="en-US" b="1" dirty="0">
                <a:solidFill>
                  <a:srgbClr val="0070C0"/>
                </a:solidFill>
              </a:rPr>
              <a:t> Nam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8A07D2C-36E9-4513-AE0A-66553B113CC3}"/>
              </a:ext>
            </a:extLst>
          </p:cNvPr>
          <p:cNvSpPr/>
          <p:nvPr/>
        </p:nvSpPr>
        <p:spPr>
          <a:xfrm>
            <a:off x="9070770" y="4269009"/>
            <a:ext cx="2363343" cy="5660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Ngày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thành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lập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Quân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đội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Nhân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dân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71FBB8A-E0A5-466B-92DA-E359CE2305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5697" y="6544451"/>
            <a:ext cx="1775614" cy="2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40" grpId="0"/>
      <p:bldP spid="41" grpId="0"/>
      <p:bldP spid="42" grpId="0"/>
      <p:bldP spid="43" grpId="0"/>
      <p:bldP spid="45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1593319-6167-41F7-BAA1-FD01EDEC3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473" y="2526146"/>
            <a:ext cx="5338618" cy="152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Luyện tập</a:t>
            </a:r>
          </a:p>
        </p:txBody>
      </p:sp>
    </p:spTree>
  </p:cSld>
  <p:clrMapOvr>
    <a:masterClrMapping/>
  </p:clrMapOvr>
  <p:transition spd="med">
    <p:wheel spokes="2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0"/>
          <p:cNvSpPr txBox="1">
            <a:spLocks noChangeArrowheads="1"/>
          </p:cNvSpPr>
          <p:nvPr/>
        </p:nvSpPr>
        <p:spPr bwMode="auto">
          <a:xfrm>
            <a:off x="757382" y="1014775"/>
            <a:ext cx="4645891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 này là tháng mấy?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 sau là tháng mấy?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 1 có bao nhiêu ngày?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 3 có bao nhiêu ngày?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 6 có bao nhiêu ngày?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 7 có bao nhiêu ngày?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 10 có bao nhiêu ngày?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 11 có bao nhiêu ngày? </a:t>
            </a:r>
          </a:p>
        </p:txBody>
      </p:sp>
      <p:sp>
        <p:nvSpPr>
          <p:cNvPr id="3" name="Text Box 71"/>
          <p:cNvSpPr txBox="1">
            <a:spLocks noChangeArrowheads="1"/>
          </p:cNvSpPr>
          <p:nvPr/>
        </p:nvSpPr>
        <p:spPr bwMode="auto">
          <a:xfrm>
            <a:off x="471055" y="220662"/>
            <a:ext cx="6049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altLang="vi-VN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2" descr="Xem Lịch Âm Dương Tháng 1 Năm 2022, Lịch Vạn Niên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709" y="1504303"/>
            <a:ext cx="47752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879108" y="1014775"/>
            <a:ext cx="16417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 1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79108" y="1629135"/>
            <a:ext cx="16417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 2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196609" y="2300137"/>
            <a:ext cx="16417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 ngày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96609" y="2914497"/>
            <a:ext cx="16417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 ngày</a:t>
            </a:r>
          </a:p>
        </p:txBody>
      </p:sp>
      <p:pic>
        <p:nvPicPr>
          <p:cNvPr id="9" name="Picture 4" descr="Xem Lịch Âm Dương Tháng 3 Năm 2022, Lịch Vạn Niên 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20" y="1504302"/>
            <a:ext cx="4847937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196608" y="3582812"/>
            <a:ext cx="16417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ngày</a:t>
            </a:r>
          </a:p>
        </p:txBody>
      </p:sp>
      <p:pic>
        <p:nvPicPr>
          <p:cNvPr id="11" name="Picture 8" descr="Xem Lịch Âm Dương Tháng 6 Năm 2022, Lịch Vạn Niên 20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20" y="1504302"/>
            <a:ext cx="4847937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187948" y="4197172"/>
            <a:ext cx="16417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 ngày</a:t>
            </a:r>
          </a:p>
        </p:txBody>
      </p:sp>
      <p:pic>
        <p:nvPicPr>
          <p:cNvPr id="13" name="Picture 6" descr="Xem Lịch Âm Dương Tháng 7 Năm 2022, Lịch Vạn Niên 20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372" y="1503099"/>
            <a:ext cx="486698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289548" y="4868131"/>
            <a:ext cx="16417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 ngày</a:t>
            </a:r>
          </a:p>
        </p:txBody>
      </p:sp>
      <p:pic>
        <p:nvPicPr>
          <p:cNvPr id="15" name="Picture 10" descr="Xem Lịch Âm Dương Tháng 10 Năm 2022, Lịch Vạn Niên 20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40" y="1501895"/>
            <a:ext cx="4847937" cy="347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289547" y="5465221"/>
            <a:ext cx="16417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ngày</a:t>
            </a:r>
          </a:p>
        </p:txBody>
      </p:sp>
      <p:pic>
        <p:nvPicPr>
          <p:cNvPr id="17" name="Picture 12" descr="Xem Lịch Âm Dương Tháng 11 Năm 2022, Lịch Vạn Niên 20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40" y="1464974"/>
            <a:ext cx="4875211" cy="347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2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2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Ong</a:t>
            </a:r>
            <a:endParaRPr lang="en-US" sz="6600">
              <a:solidFill>
                <a:prstClr val="white"/>
              </a:solidFill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non</a:t>
            </a:r>
            <a:endParaRPr lang="en-US" sz="6600">
              <a:solidFill>
                <a:prstClr val="white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học</a:t>
            </a:r>
            <a:endParaRPr lang="en-US" sz="660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925ED-BDD9-4BF9-AA68-0016B5B12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627" y="6556631"/>
            <a:ext cx="2848373" cy="2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953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3327109"/>
            <a:ext cx="2419957" cy="2419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2035" y="-39188"/>
            <a:ext cx="2472994" cy="2472994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2081248" y="117673"/>
            <a:ext cx="7840345" cy="686711"/>
          </a:xfrm>
          <a:prstGeom prst="wedgeRoundRectCallout">
            <a:avLst>
              <a:gd name="adj1" fmla="val 61844"/>
              <a:gd name="adj2" fmla="val 47259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19 tháng 8 là thứ mấy?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72986" y="5747066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Thứ sáu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3327109"/>
            <a:ext cx="2419957" cy="2419957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Thứ năm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3327109"/>
            <a:ext cx="2419957" cy="2419957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Thứ bảy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3275635"/>
            <a:ext cx="2448428" cy="2448428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Thứ tư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4EFA78-3607-40CC-B3C2-E0C6A640F1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3627" y="6556631"/>
            <a:ext cx="2848373" cy="219106"/>
          </a:xfrm>
          <a:prstGeom prst="rect">
            <a:avLst/>
          </a:prstGeom>
        </p:spPr>
      </p:pic>
      <p:pic>
        <p:nvPicPr>
          <p:cNvPr id="19458" name="Picture 2" descr="Lịch âm 2022, Lịch Vạn Niên 2022, Lịch 20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912" y="961245"/>
            <a:ext cx="6617019" cy="280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4733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36" y="3590978"/>
            <a:ext cx="2123824" cy="2123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Thứ sáu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084" y="3710622"/>
            <a:ext cx="2081213" cy="2081213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4191755" y="5714802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Thứ tư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562" y="3672970"/>
            <a:ext cx="2084980" cy="2084980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8102100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Chủ nhật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6957" y="116056"/>
            <a:ext cx="619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&gt;, &lt;, =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peech Bubble: Rectangle with Corners Rounded 7"/>
          <p:cNvSpPr/>
          <p:nvPr/>
        </p:nvSpPr>
        <p:spPr>
          <a:xfrm>
            <a:off x="1991690" y="172272"/>
            <a:ext cx="7840345" cy="590116"/>
          </a:xfrm>
          <a:prstGeom prst="wedgeRoundRectCallout">
            <a:avLst>
              <a:gd name="adj1" fmla="val 60982"/>
              <a:gd name="adj2" fmla="val 48190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cuối cùng của tháng 8 là thứ mấy?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E98DCB-F9D2-4BAB-BB33-3E08707E93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3627" y="6556631"/>
            <a:ext cx="2848373" cy="219106"/>
          </a:xfrm>
          <a:prstGeom prst="rect">
            <a:avLst/>
          </a:prstGeom>
        </p:spPr>
      </p:pic>
      <p:pic>
        <p:nvPicPr>
          <p:cNvPr id="15" name="Picture 2" descr="Lịch âm 2022, Lịch Vạn Niên 2022, Lịch 20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100" y="875605"/>
            <a:ext cx="6932527" cy="309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6407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bldLvl="0" animBg="1"/>
      <p:bldP spid="21" grpId="0" bldLvl="0" animBg="1"/>
      <p:bldP spid="23" grpId="0" bldLvl="0" animBg="1"/>
      <p:bldP spid="1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3723685"/>
            <a:ext cx="2023381" cy="2023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 ngày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9239" y="3655071"/>
            <a:ext cx="2091995" cy="2091995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 ngày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422" y="3655071"/>
            <a:ext cx="2091995" cy="2091995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 ngày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3723685"/>
            <a:ext cx="2023381" cy="2023381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689941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 ngày</a:t>
            </a:r>
          </a:p>
        </p:txBody>
      </p:sp>
      <p:sp>
        <p:nvSpPr>
          <p:cNvPr id="13" name="Speech Bubble: Rectangle with Corners Rounded 7"/>
          <p:cNvSpPr/>
          <p:nvPr/>
        </p:nvSpPr>
        <p:spPr>
          <a:xfrm>
            <a:off x="1983100" y="78424"/>
            <a:ext cx="7840345" cy="638014"/>
          </a:xfrm>
          <a:prstGeom prst="wedgeRoundRectCallout">
            <a:avLst>
              <a:gd name="adj1" fmla="val 60381"/>
              <a:gd name="adj2" fmla="val 49625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8 có mấy ngày chủ nhật?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C1CFA-08C1-4EC5-997B-A034B39065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9837" y="6531770"/>
            <a:ext cx="2848373" cy="219106"/>
          </a:xfrm>
          <a:prstGeom prst="rect">
            <a:avLst/>
          </a:prstGeom>
        </p:spPr>
      </p:pic>
      <p:pic>
        <p:nvPicPr>
          <p:cNvPr id="15" name="Picture 2" descr="Lịch âm 2022, Lịch Vạn Niên 2022, Lịch 20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341" y="794862"/>
            <a:ext cx="6932527" cy="313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1312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bldLvl="0" animBg="1"/>
      <p:bldP spid="21" grpId="0" bldLvl="0" animBg="1"/>
      <p:bldP spid="23" grpId="0" bldLvl="0" animBg="1"/>
      <p:bldP spid="25" grpId="0" bldLvl="0" animBg="1"/>
      <p:bldP spid="1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3327109"/>
            <a:ext cx="2419957" cy="2419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2035" y="-39188"/>
            <a:ext cx="2472994" cy="2472994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2081248" y="117673"/>
            <a:ext cx="7840345" cy="686711"/>
          </a:xfrm>
          <a:prstGeom prst="wedgeRoundRectCallout">
            <a:avLst>
              <a:gd name="adj1" fmla="val 61844"/>
              <a:gd name="adj2" fmla="val 47259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nhật cuối cùng của tháng 8 là ngày nào?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72986" y="5747066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Ngày 28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3327109"/>
            <a:ext cx="2419957" cy="2419957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Ngày 27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3327109"/>
            <a:ext cx="2419957" cy="2419957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Ngày 31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3275635"/>
            <a:ext cx="2448428" cy="2448428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Ngày 21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4EFA78-3607-40CC-B3C2-E0C6A640F1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3627" y="6556631"/>
            <a:ext cx="2848373" cy="219106"/>
          </a:xfrm>
          <a:prstGeom prst="rect">
            <a:avLst/>
          </a:prstGeom>
        </p:spPr>
      </p:pic>
      <p:pic>
        <p:nvPicPr>
          <p:cNvPr id="19458" name="Picture 2" descr="Lịch âm 2022, Lịch Vạn Niên 2022, Lịch 20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912" y="961245"/>
            <a:ext cx="6617019" cy="280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413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>
            <a:extLst>
              <a:ext uri="{FF2B5EF4-FFF2-40B4-BE49-F238E27FC236}">
                <a16:creationId xmlns:a16="http://schemas.microsoft.com/office/drawing/2014/main" id="{41593319-6167-41F7-BAA1-FD01EDEC3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435" y="2036618"/>
            <a:ext cx="740987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 sáu </a:t>
            </a:r>
            <a:r>
              <a:rPr lang="en-US" altLang="en-US" sz="3200" b="1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11 tháng 2 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 2022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 - Năm</a:t>
            </a:r>
          </a:p>
        </p:txBody>
      </p:sp>
    </p:spTree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053054FF-3F2E-4E89-9A00-18EC803EFD8C}"/>
              </a:ext>
            </a:extLst>
          </p:cNvPr>
          <p:cNvSpPr/>
          <p:nvPr/>
        </p:nvSpPr>
        <p:spPr>
          <a:xfrm>
            <a:off x="2819400" y="2189163"/>
            <a:ext cx="6472382" cy="258921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800000"/>
                </a:solidFill>
                <a:latin typeface="HP001 4 hàng" panose="020B0603050302020204" pitchFamily="34" charset="0"/>
              </a:rPr>
              <a:t>Chào các con !</a:t>
            </a:r>
          </a:p>
          <a:p>
            <a:pPr algn="ctr" eaLnBrk="1" hangingPunct="1">
              <a:defRPr/>
            </a:pPr>
            <a:endParaRPr lang="en-US" sz="15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hia sẻ 4 kiểu Lịch Âm Dương 2022 để ghép ảnh (PSD, TIF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3079" r="769" b="15103"/>
          <a:stretch/>
        </p:blipFill>
        <p:spPr bwMode="auto">
          <a:xfrm>
            <a:off x="581891" y="471054"/>
            <a:ext cx="10815782" cy="571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18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091" y="197922"/>
            <a:ext cx="104093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- Một năm có </a:t>
            </a:r>
            <a:r>
              <a:rPr lang="en-US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12 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tháng.  </a:t>
            </a:r>
          </a:p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-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Gồm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vi-VN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ư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 </a:t>
            </a:r>
            <a:r>
              <a:rPr lang="en-US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tháng </a:t>
            </a:r>
            <a:r>
              <a:rPr lang="en-US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Sáu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tháng </a:t>
            </a:r>
            <a:r>
              <a:rPr lang="en-US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Bảy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tháng </a:t>
            </a:r>
            <a:r>
              <a:rPr lang="en-US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tháng </a:t>
            </a:r>
            <a:r>
              <a:rPr lang="en-US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Chín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tháng </a:t>
            </a:r>
            <a:r>
              <a:rPr lang="en-US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r>
              <a:rPr lang="vi-VN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ư</a:t>
            </a:r>
            <a:r>
              <a:rPr lang="en-US" sz="44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ời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r>
              <a:rPr lang="vi-VN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ư</a:t>
            </a:r>
            <a:r>
              <a:rPr lang="en-US" sz="44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ời</a:t>
            </a:r>
            <a:r>
              <a:rPr lang="en-US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  <a:r>
              <a:rPr lang="vi-VN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ư</a:t>
            </a:r>
            <a:r>
              <a:rPr lang="en-US" sz="44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ời</a:t>
            </a:r>
            <a:r>
              <a:rPr lang="en-US" sz="44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6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hia sẻ 4 kiểu Lịch Âm Dương 2022 để ghép ảnh (PSD, TIF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3079" r="769" b="15103"/>
          <a:stretch/>
        </p:blipFill>
        <p:spPr bwMode="auto">
          <a:xfrm>
            <a:off x="581891" y="471054"/>
            <a:ext cx="10815782" cy="571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64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33054" y="524614"/>
            <a:ext cx="10058400" cy="593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>
                <a:solidFill>
                  <a:srgbClr val="CC3300"/>
                </a:solidFill>
                <a:latin typeface=".VnArialH" pitchFamily="34" charset="0"/>
              </a:rPr>
              <a:t>Sè ngµy trong tõng th¸ng:</a:t>
            </a:r>
          </a:p>
        </p:txBody>
      </p:sp>
      <p:sp>
        <p:nvSpPr>
          <p:cNvPr id="3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2351" y="1973960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</a:t>
            </a: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 1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2654" y="2775527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818254" y="3766127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955588" y="3766127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109854" y="3766127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264121" y="3766127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418388" y="3766127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71054" y="3766127"/>
            <a:ext cx="184573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9818254" y="1784927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7955588" y="1784927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109854" y="1784927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230254" y="1784927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5" name="Rectangl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01454" y="1784927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72654" y="1784927"/>
            <a:ext cx="18457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spcBef>
                <a:spcPct val="25000"/>
              </a:spcBef>
              <a:spcAft>
                <a:spcPct val="5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sz="2800" b="0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72654" y="1784927"/>
            <a:ext cx="184573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572654" y="3766127"/>
            <a:ext cx="1107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572654" y="5594927"/>
            <a:ext cx="10795973" cy="23392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72654" y="1784927"/>
            <a:ext cx="12316" cy="380769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2299854" y="1784927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3247" y="1784927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5957454" y="1765877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7810883" y="1784927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9648921" y="1794452"/>
            <a:ext cx="0" cy="384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11368627" y="1765877"/>
            <a:ext cx="0" cy="3848100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2401454" y="1784927"/>
            <a:ext cx="8977949" cy="15876"/>
          </a:xfrm>
          <a:prstGeom prst="line">
            <a:avLst/>
          </a:prstGeom>
          <a:noFill/>
          <a:ln w="28575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28" name="Rectangle 2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383291" y="1974922"/>
            <a:ext cx="169410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</a:t>
            </a:r>
            <a:r>
              <a:rPr lang="en-US" sz="2400" b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 2</a:t>
            </a:r>
          </a:p>
        </p:txBody>
      </p:sp>
      <p:sp>
        <p:nvSpPr>
          <p:cNvPr id="29" name="Rectangle 2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105429" y="2004135"/>
            <a:ext cx="182579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</a:t>
            </a:r>
            <a:r>
              <a:rPr lang="en-US" sz="2400" b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 3</a:t>
            </a:r>
          </a:p>
        </p:txBody>
      </p:sp>
      <p:sp>
        <p:nvSpPr>
          <p:cNvPr id="30" name="Rectangle 3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59054" y="2013527"/>
            <a:ext cx="203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4</a:t>
            </a:r>
          </a:p>
        </p:txBody>
      </p:sp>
      <p:sp>
        <p:nvSpPr>
          <p:cNvPr id="31" name="Rectangl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87854" y="2013527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5</a:t>
            </a:r>
          </a:p>
        </p:txBody>
      </p:sp>
      <p:sp>
        <p:nvSpPr>
          <p:cNvPr id="32" name="Rectangle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506271" y="2028464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6</a:t>
            </a:r>
          </a:p>
        </p:txBody>
      </p:sp>
      <p:sp>
        <p:nvSpPr>
          <p:cNvPr id="33" name="Rectangle 3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71054" y="3842327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7</a:t>
            </a:r>
          </a:p>
        </p:txBody>
      </p:sp>
      <p:sp>
        <p:nvSpPr>
          <p:cNvPr id="34" name="Rectangle 3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198254" y="3842165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8</a:t>
            </a:r>
          </a:p>
        </p:txBody>
      </p:sp>
      <p:sp>
        <p:nvSpPr>
          <p:cNvPr id="35" name="Rectangle 3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79680" y="3871622"/>
            <a:ext cx="203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9</a:t>
            </a:r>
          </a:p>
        </p:txBody>
      </p:sp>
      <p:sp>
        <p:nvSpPr>
          <p:cNvPr id="36" name="Rectangle 3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862573" y="3888650"/>
            <a:ext cx="203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10</a:t>
            </a:r>
          </a:p>
        </p:txBody>
      </p:sp>
      <p:sp>
        <p:nvSpPr>
          <p:cNvPr id="37" name="Rectangle 3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738880" y="3898884"/>
            <a:ext cx="203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11</a:t>
            </a:r>
          </a:p>
        </p:txBody>
      </p:sp>
      <p:sp>
        <p:nvSpPr>
          <p:cNvPr id="38" name="Rectangle 3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513455" y="3897626"/>
            <a:ext cx="203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ct val="10000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Th¸ng 12</a:t>
            </a: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2401454" y="252298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.VnArial" pitchFamily="34" charset="0"/>
              </a:rPr>
              <a:t> 28 ngµy</a:t>
            </a:r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4230254" y="2775527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41" name="Text Box 4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160654" y="2775527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30 ngµy</a:t>
            </a: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8015791" y="2811642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9844591" y="2751582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 dirty="0">
                <a:solidFill>
                  <a:srgbClr val="FF0000"/>
                </a:solidFill>
                <a:latin typeface=".VnArial" pitchFamily="34" charset="0"/>
              </a:rPr>
              <a:t>30 ngµy</a:t>
            </a: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2401454" y="4680527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4230254" y="4680527"/>
            <a:ext cx="1445491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 dirty="0">
                <a:solidFill>
                  <a:srgbClr val="FF0000"/>
                </a:solidFill>
                <a:latin typeface=".VnArial" pitchFamily="34" charset="0"/>
              </a:rPr>
              <a:t>30 ngµy</a:t>
            </a: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6160654" y="4680527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7989454" y="4680527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30 ngµy</a:t>
            </a: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9818254" y="4680527"/>
            <a:ext cx="1828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2484351" y="3251777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.VnArial" pitchFamily="34" charset="0"/>
              </a:rPr>
              <a:t>29 ngµy</a:t>
            </a: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2299854" y="2927927"/>
            <a:ext cx="101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.VnArial" pitchFamily="34" charset="0"/>
              </a:rPr>
              <a:t> hoÆc</a:t>
            </a:r>
          </a:p>
        </p:txBody>
      </p:sp>
      <p:grpSp>
        <p:nvGrpSpPr>
          <p:cNvPr id="51" name="Group 51"/>
          <p:cNvGrpSpPr>
            <a:grpSpLocks/>
          </p:cNvGrpSpPr>
          <p:nvPr/>
        </p:nvGrpSpPr>
        <p:grpSpPr bwMode="auto">
          <a:xfrm>
            <a:off x="482139" y="1785540"/>
            <a:ext cx="1908041" cy="1981200"/>
            <a:chOff x="480" y="3744"/>
            <a:chExt cx="960" cy="1152"/>
          </a:xfrm>
        </p:grpSpPr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 dirty="0">
                  <a:solidFill>
                    <a:schemeClr val="bg1"/>
                  </a:solidFill>
                  <a:latin typeface=".VnHelvetInsH" pitchFamily="34" charset="0"/>
                </a:rPr>
                <a:t>Th¸ng 1</a:t>
              </a:r>
            </a:p>
          </p:txBody>
        </p:sp>
        <p:sp>
          <p:nvSpPr>
            <p:cNvPr id="54" name="Text Box 54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 dirty="0">
                  <a:solidFill>
                    <a:schemeClr val="bg1"/>
                  </a:solidFill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55" name="Group 55"/>
          <p:cNvGrpSpPr>
            <a:grpSpLocks/>
          </p:cNvGrpSpPr>
          <p:nvPr/>
        </p:nvGrpSpPr>
        <p:grpSpPr bwMode="auto">
          <a:xfrm>
            <a:off x="4007092" y="1775402"/>
            <a:ext cx="2158362" cy="1981200"/>
            <a:chOff x="480" y="3744"/>
            <a:chExt cx="1003" cy="1152"/>
          </a:xfrm>
        </p:grpSpPr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7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 dirty="0">
                  <a:solidFill>
                    <a:schemeClr val="bg1"/>
                  </a:solidFill>
                  <a:latin typeface=".VnHelvetInsH" pitchFamily="34" charset="0"/>
                </a:rPr>
                <a:t>Th¸ng 3</a:t>
              </a:r>
            </a:p>
          </p:txBody>
        </p:sp>
        <p:sp>
          <p:nvSpPr>
            <p:cNvPr id="58" name="Text Box 58"/>
            <p:cNvSpPr txBox="1">
              <a:spLocks noChangeArrowheads="1"/>
            </p:cNvSpPr>
            <p:nvPr/>
          </p:nvSpPr>
          <p:spPr bwMode="auto">
            <a:xfrm>
              <a:off x="619" y="4341"/>
              <a:ext cx="86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 dirty="0">
                  <a:solidFill>
                    <a:schemeClr val="bg1"/>
                  </a:solidFill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59" name="Group 59"/>
          <p:cNvGrpSpPr>
            <a:grpSpLocks/>
          </p:cNvGrpSpPr>
          <p:nvPr/>
        </p:nvGrpSpPr>
        <p:grpSpPr bwMode="auto">
          <a:xfrm>
            <a:off x="7721549" y="1794585"/>
            <a:ext cx="2030310" cy="1981200"/>
            <a:chOff x="480" y="3744"/>
            <a:chExt cx="960" cy="1152"/>
          </a:xfrm>
        </p:grpSpPr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Rectangle 6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HelvetInsH" pitchFamily="34" charset="0"/>
                </a:rPr>
                <a:t>Th¸ng 5</a:t>
              </a:r>
            </a:p>
          </p:txBody>
        </p:sp>
        <p:sp>
          <p:nvSpPr>
            <p:cNvPr id="62" name="Text Box 62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 dirty="0">
                  <a:solidFill>
                    <a:schemeClr val="bg1"/>
                  </a:solidFill>
                  <a:latin typeface=".VnArial" pitchFamily="34" charset="0"/>
                </a:rPr>
                <a:t>31 ngµy</a:t>
              </a:r>
            </a:p>
          </p:txBody>
        </p:sp>
      </p:grp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815878" y="4651231"/>
            <a:ext cx="146550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0" dirty="0">
                <a:solidFill>
                  <a:srgbClr val="FF0000"/>
                </a:solidFill>
                <a:latin typeface=".VnArial" pitchFamily="34" charset="0"/>
              </a:rPr>
              <a:t>31 ngµy</a:t>
            </a:r>
          </a:p>
        </p:txBody>
      </p:sp>
      <p:grpSp>
        <p:nvGrpSpPr>
          <p:cNvPr id="64" name="Group 64"/>
          <p:cNvGrpSpPr>
            <a:grpSpLocks/>
          </p:cNvGrpSpPr>
          <p:nvPr/>
        </p:nvGrpSpPr>
        <p:grpSpPr bwMode="auto">
          <a:xfrm>
            <a:off x="471054" y="3764191"/>
            <a:ext cx="1910389" cy="1828800"/>
            <a:chOff x="480" y="3744"/>
            <a:chExt cx="960" cy="1152"/>
          </a:xfrm>
        </p:grpSpPr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 dirty="0">
                  <a:solidFill>
                    <a:schemeClr val="bg1"/>
                  </a:solidFill>
                  <a:latin typeface=".VnHelvetInsH" pitchFamily="34" charset="0"/>
                </a:rPr>
                <a:t>Th¸ng 7</a:t>
              </a:r>
            </a:p>
          </p:txBody>
        </p:sp>
        <p:sp>
          <p:nvSpPr>
            <p:cNvPr id="67" name="Text Box 67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 dirty="0">
                  <a:solidFill>
                    <a:schemeClr val="bg1"/>
                  </a:solidFill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68" name="Group 68"/>
          <p:cNvGrpSpPr>
            <a:grpSpLocks/>
          </p:cNvGrpSpPr>
          <p:nvPr/>
        </p:nvGrpSpPr>
        <p:grpSpPr bwMode="auto">
          <a:xfrm>
            <a:off x="2185170" y="3764191"/>
            <a:ext cx="1981201" cy="1828800"/>
            <a:chOff x="480" y="3744"/>
            <a:chExt cx="960" cy="1152"/>
          </a:xfrm>
        </p:grpSpPr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 dirty="0">
                  <a:solidFill>
                    <a:schemeClr val="bg1"/>
                  </a:solidFill>
                  <a:latin typeface=".VnHelvetInsH" pitchFamily="34" charset="0"/>
                </a:rPr>
                <a:t>Th¸ng 8</a:t>
              </a:r>
            </a:p>
          </p:txBody>
        </p:sp>
        <p:sp>
          <p:nvSpPr>
            <p:cNvPr id="71" name="Text Box 71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 dirty="0">
                  <a:solidFill>
                    <a:schemeClr val="bg1"/>
                  </a:solidFill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72" name="Group 72"/>
          <p:cNvGrpSpPr>
            <a:grpSpLocks/>
          </p:cNvGrpSpPr>
          <p:nvPr/>
        </p:nvGrpSpPr>
        <p:grpSpPr bwMode="auto">
          <a:xfrm>
            <a:off x="5852006" y="3764191"/>
            <a:ext cx="2053554" cy="1828800"/>
            <a:chOff x="480" y="3744"/>
            <a:chExt cx="960" cy="1152"/>
          </a:xfrm>
        </p:grpSpPr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528" y="3744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HelvetInsH" pitchFamily="34" charset="0"/>
                </a:rPr>
                <a:t>Th¸ng 10</a:t>
              </a:r>
            </a:p>
          </p:txBody>
        </p:sp>
        <p:sp>
          <p:nvSpPr>
            <p:cNvPr id="75" name="Text Box 75"/>
            <p:cNvSpPr txBox="1">
              <a:spLocks noChangeArrowheads="1"/>
            </p:cNvSpPr>
            <p:nvPr/>
          </p:nvSpPr>
          <p:spPr bwMode="auto">
            <a:xfrm>
              <a:off x="528" y="4320"/>
              <a:ext cx="86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 dirty="0">
                  <a:solidFill>
                    <a:schemeClr val="bg1"/>
                  </a:solidFill>
                  <a:latin typeface=".VnArial" pitchFamily="34" charset="0"/>
                </a:rPr>
                <a:t>31 ngµy</a:t>
              </a:r>
            </a:p>
          </p:txBody>
        </p:sp>
      </p:grpSp>
      <p:grpSp>
        <p:nvGrpSpPr>
          <p:cNvPr id="76" name="Group 76"/>
          <p:cNvGrpSpPr>
            <a:grpSpLocks/>
          </p:cNvGrpSpPr>
          <p:nvPr/>
        </p:nvGrpSpPr>
        <p:grpSpPr bwMode="auto">
          <a:xfrm>
            <a:off x="9556819" y="3774859"/>
            <a:ext cx="1904739" cy="1828800"/>
            <a:chOff x="480" y="3756"/>
            <a:chExt cx="960" cy="1152"/>
          </a:xfrm>
        </p:grpSpPr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532" y="3756"/>
              <a:ext cx="864" cy="1152"/>
            </a:xfrm>
            <a:prstGeom prst="rect">
              <a:avLst/>
            </a:prstGeom>
            <a:solidFill>
              <a:schemeClr val="accent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8"/>
            <p:cNvSpPr>
              <a:spLocks noChangeArrowheads="1"/>
            </p:cNvSpPr>
            <p:nvPr/>
          </p:nvSpPr>
          <p:spPr bwMode="auto">
            <a:xfrm>
              <a:off x="480" y="3840"/>
              <a:ext cx="960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spcAft>
                  <a:spcPct val="10000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2400" b="0" dirty="0">
                  <a:solidFill>
                    <a:schemeClr val="bg1"/>
                  </a:solidFill>
                  <a:latin typeface=".VnHelvetInsH" pitchFamily="34" charset="0"/>
                </a:rPr>
                <a:t>Th¸ng 12</a:t>
              </a:r>
            </a:p>
          </p:txBody>
        </p:sp>
        <p:sp>
          <p:nvSpPr>
            <p:cNvPr id="79" name="Text Box 79"/>
            <p:cNvSpPr txBox="1">
              <a:spLocks noChangeArrowheads="1"/>
            </p:cNvSpPr>
            <p:nvPr/>
          </p:nvSpPr>
          <p:spPr bwMode="auto">
            <a:xfrm>
              <a:off x="560" y="4325"/>
              <a:ext cx="865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600" b="0" dirty="0">
                  <a:solidFill>
                    <a:schemeClr val="bg1"/>
                  </a:solidFill>
                  <a:latin typeface=".VnArial" pitchFamily="34" charset="0"/>
                </a:rPr>
                <a:t>31 ngµy</a:t>
              </a:r>
            </a:p>
          </p:txBody>
        </p:sp>
      </p:grpSp>
      <p:sp>
        <p:nvSpPr>
          <p:cNvPr id="80" name="Text Box 8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972520" y="1756918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Garamond" pitchFamily="18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3743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9958" y="553391"/>
            <a:ext cx="936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- Các tháng có 31 ngày: </a:t>
            </a:r>
          </a:p>
        </p:txBody>
      </p:sp>
      <p:pic>
        <p:nvPicPr>
          <p:cNvPr id="3" name="Picture 2" descr="Xem Lịch Âm Dương Tháng 1 Năm 2022, Lịch Vạn Niên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55" y="1542473"/>
            <a:ext cx="7766525" cy="466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Xem Lịch Âm Dương Tháng 3 Năm 2022, Lịch Vạn Niên 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54" y="1542473"/>
            <a:ext cx="7766525" cy="45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Xem Lịch Âm Dương Tháng 5 Năm 2022, Lịch Vạn Niên 20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53" y="1542473"/>
            <a:ext cx="7766526" cy="45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Xem Lịch Âm Dương Tháng 7 Năm 2022, Lịch Vạn Niên 20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51" y="1542473"/>
            <a:ext cx="7766527" cy="450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Xem Lịch Âm Dương Tháng 8 Năm 2022, Lịch Vạn Niên 20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50" y="1542473"/>
            <a:ext cx="7766528" cy="450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Xem Lịch Âm Dương Tháng 10 Năm 2022, Lịch Vạn Niên 20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48" y="1542473"/>
            <a:ext cx="7766529" cy="45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Xem Lịch Âm Dương Tháng 12 Năm 2022, Lịch Vạn Niên 20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45" y="1542473"/>
            <a:ext cx="7766531" cy="45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8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6314" y="419195"/>
            <a:ext cx="6685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- Các tháng có 30 ngày: </a:t>
            </a:r>
          </a:p>
        </p:txBody>
      </p:sp>
      <p:pic>
        <p:nvPicPr>
          <p:cNvPr id="3" name="Picture 4" descr="Xem Lịch Âm Dương Tháng 4 Năm 2022, Lịch Vạn Niên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02" y="1478684"/>
            <a:ext cx="7889298" cy="44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Xem Lịch Âm Dương Tháng 6 Năm 2022, Lịch Vạn Niên 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02" y="1478684"/>
            <a:ext cx="7889298" cy="44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Xem Lịch Âm Dương Tháng 9 Năm 2022, Lịch Vạn Niên 20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02" y="1478684"/>
            <a:ext cx="7907842" cy="442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Xem Lịch Âm Dương Tháng 11 Năm 2022, Lịch Vạn Niên 20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01" y="1478683"/>
            <a:ext cx="7840529" cy="44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04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2629" y="440854"/>
            <a:ext cx="92271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- </a:t>
            </a:r>
            <a:r>
              <a:rPr lang="vi-VN" sz="4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" panose="02020603050405020304" pitchFamily="18" charset="0"/>
              </a:rPr>
              <a:t>Tháng có 28 ngày hoặc 29 ngày: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991E8-8C59-4B19-985F-C9EE9F648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411" y="1476972"/>
            <a:ext cx="4725059" cy="38486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D00171-923E-4814-8447-FE2F224DB6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1584" y="1524604"/>
            <a:ext cx="4989492" cy="380100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AE5E4EC-91E0-47E8-BEBF-E093B72C4461}"/>
              </a:ext>
            </a:extLst>
          </p:cNvPr>
          <p:cNvGrpSpPr/>
          <p:nvPr/>
        </p:nvGrpSpPr>
        <p:grpSpPr>
          <a:xfrm>
            <a:off x="1045514" y="5435957"/>
            <a:ext cx="4538870" cy="658835"/>
            <a:chOff x="1133060" y="5105857"/>
            <a:chExt cx="4538870" cy="658835"/>
          </a:xfrm>
        </p:grpSpPr>
        <p:sp>
          <p:nvSpPr>
            <p:cNvPr id="6" name="Star: 5 Points 7">
              <a:extLst>
                <a:ext uri="{FF2B5EF4-FFF2-40B4-BE49-F238E27FC236}">
                  <a16:creationId xmlns:a16="http://schemas.microsoft.com/office/drawing/2014/main" id="{97C23E4D-A77B-4449-B47D-67A3E3643349}"/>
                </a:ext>
              </a:extLst>
            </p:cNvPr>
            <p:cNvSpPr/>
            <p:nvPr/>
          </p:nvSpPr>
          <p:spPr>
            <a:xfrm>
              <a:off x="1133060" y="5274364"/>
              <a:ext cx="384313" cy="397565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735A10-D91C-4551-9121-F04287A2803A}"/>
                </a:ext>
              </a:extLst>
            </p:cNvPr>
            <p:cNvSpPr txBox="1"/>
            <p:nvPr/>
          </p:nvSpPr>
          <p:spPr>
            <a:xfrm>
              <a:off x="1630017" y="5105857"/>
              <a:ext cx="4041913" cy="658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Tháng</a:t>
              </a:r>
              <a:r>
                <a:rPr lang="en-US" sz="2800" dirty="0"/>
                <a:t> 2 </a:t>
              </a:r>
              <a:r>
                <a:rPr lang="en-US" sz="2800" dirty="0" err="1"/>
                <a:t>có</a:t>
              </a:r>
              <a:r>
                <a:rPr lang="en-US" sz="2800" dirty="0"/>
                <a:t> 28 </a:t>
              </a:r>
              <a:r>
                <a:rPr lang="en-US" sz="2800" dirty="0" err="1"/>
                <a:t>ngày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663E1B-462B-411F-81E6-2630CB3B9A2E}"/>
              </a:ext>
            </a:extLst>
          </p:cNvPr>
          <p:cNvGrpSpPr/>
          <p:nvPr/>
        </p:nvGrpSpPr>
        <p:grpSpPr>
          <a:xfrm>
            <a:off x="6631305" y="5435956"/>
            <a:ext cx="4538870" cy="658835"/>
            <a:chOff x="1133060" y="5105857"/>
            <a:chExt cx="4538870" cy="658835"/>
          </a:xfrm>
        </p:grpSpPr>
        <p:sp>
          <p:nvSpPr>
            <p:cNvPr id="9" name="Star: 5 Points 11">
              <a:extLst>
                <a:ext uri="{FF2B5EF4-FFF2-40B4-BE49-F238E27FC236}">
                  <a16:creationId xmlns:a16="http://schemas.microsoft.com/office/drawing/2014/main" id="{CDB2B3B4-2B2A-4166-A439-682602345310}"/>
                </a:ext>
              </a:extLst>
            </p:cNvPr>
            <p:cNvSpPr/>
            <p:nvPr/>
          </p:nvSpPr>
          <p:spPr>
            <a:xfrm>
              <a:off x="1133060" y="5274364"/>
              <a:ext cx="384313" cy="397565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B9E253-077B-46EF-A0A6-1B0A6B9447AC}"/>
                </a:ext>
              </a:extLst>
            </p:cNvPr>
            <p:cNvSpPr txBox="1"/>
            <p:nvPr/>
          </p:nvSpPr>
          <p:spPr>
            <a:xfrm>
              <a:off x="1630017" y="5105857"/>
              <a:ext cx="4041913" cy="658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Tháng</a:t>
              </a:r>
              <a:r>
                <a:rPr lang="en-US" sz="2800" dirty="0"/>
                <a:t> 2 </a:t>
              </a:r>
              <a:r>
                <a:rPr lang="en-US" sz="2800" dirty="0" err="1"/>
                <a:t>có</a:t>
              </a:r>
              <a:r>
                <a:rPr lang="en-US" sz="2800" dirty="0"/>
                <a:t> 29 </a:t>
              </a:r>
              <a:r>
                <a:rPr lang="en-US" sz="2800" dirty="0" err="1"/>
                <a:t>ngày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023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9E4E62-D379-4936-9846-54B83F7721A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52679C2-8A35-4245-88DF-DD1669C5D2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70BD8E-1A85-49ED-9902-D3324CBA27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</TotalTime>
  <Words>617</Words>
  <Application>Microsoft Office PowerPoint</Application>
  <PresentationFormat>Màn hình rộng</PresentationFormat>
  <Paragraphs>143</Paragraphs>
  <Slides>20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31" baseType="lpstr">
      <vt:lpstr>.VnArial</vt:lpstr>
      <vt:lpstr>.VnArialH</vt:lpstr>
      <vt:lpstr>.VnHelvetInsH</vt:lpstr>
      <vt:lpstr>Arial</vt:lpstr>
      <vt:lpstr>AvantGarde</vt:lpstr>
      <vt:lpstr>Calibri</vt:lpstr>
      <vt:lpstr>Garamond</vt:lpstr>
      <vt:lpstr>HP001 4 hàng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THÙY</dc:creator>
  <cp:lastModifiedBy>Hà Nguyễn Thị Thu</cp:lastModifiedBy>
  <cp:revision>146</cp:revision>
  <dcterms:created xsi:type="dcterms:W3CDTF">2020-03-22T06:42:52Z</dcterms:created>
  <dcterms:modified xsi:type="dcterms:W3CDTF">2022-02-17T04:35:59Z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