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2" r:id="rId4"/>
    <p:sldMasterId id="2147483676" r:id="rId5"/>
    <p:sldMasterId id="2147483680" r:id="rId6"/>
    <p:sldMasterId id="2147483684" r:id="rId7"/>
    <p:sldMasterId id="2147483688" r:id="rId8"/>
    <p:sldMasterId id="2147483692" r:id="rId9"/>
  </p:sldMasterIdLst>
  <p:notesMasterIdLst>
    <p:notesMasterId r:id="rId69"/>
  </p:notesMasterIdLst>
  <p:sldIdLst>
    <p:sldId id="510" r:id="rId10"/>
    <p:sldId id="512" r:id="rId11"/>
    <p:sldId id="470" r:id="rId12"/>
    <p:sldId id="514" r:id="rId13"/>
    <p:sldId id="513" r:id="rId14"/>
    <p:sldId id="471" r:id="rId15"/>
    <p:sldId id="516" r:id="rId16"/>
    <p:sldId id="494" r:id="rId17"/>
    <p:sldId id="518" r:id="rId18"/>
    <p:sldId id="519" r:id="rId19"/>
    <p:sldId id="520" r:id="rId20"/>
    <p:sldId id="521" r:id="rId21"/>
    <p:sldId id="523" r:id="rId22"/>
    <p:sldId id="522" r:id="rId23"/>
    <p:sldId id="524" r:id="rId24"/>
    <p:sldId id="525" r:id="rId25"/>
    <p:sldId id="353" r:id="rId26"/>
    <p:sldId id="496" r:id="rId27"/>
    <p:sldId id="497" r:id="rId28"/>
    <p:sldId id="526" r:id="rId29"/>
    <p:sldId id="527" r:id="rId30"/>
    <p:sldId id="528" r:id="rId31"/>
    <p:sldId id="529" r:id="rId32"/>
    <p:sldId id="530" r:id="rId33"/>
    <p:sldId id="531" r:id="rId34"/>
    <p:sldId id="532" r:id="rId35"/>
    <p:sldId id="533" r:id="rId36"/>
    <p:sldId id="534" r:id="rId37"/>
    <p:sldId id="495" r:id="rId38"/>
    <p:sldId id="491" r:id="rId39"/>
    <p:sldId id="499" r:id="rId40"/>
    <p:sldId id="500" r:id="rId41"/>
    <p:sldId id="498" r:id="rId42"/>
    <p:sldId id="536" r:id="rId43"/>
    <p:sldId id="535" r:id="rId44"/>
    <p:sldId id="537" r:id="rId45"/>
    <p:sldId id="538" r:id="rId46"/>
    <p:sldId id="502" r:id="rId47"/>
    <p:sldId id="492" r:id="rId48"/>
    <p:sldId id="501" r:id="rId49"/>
    <p:sldId id="517" r:id="rId50"/>
    <p:sldId id="503" r:id="rId51"/>
    <p:sldId id="543" r:id="rId52"/>
    <p:sldId id="544" r:id="rId53"/>
    <p:sldId id="545" r:id="rId54"/>
    <p:sldId id="546" r:id="rId55"/>
    <p:sldId id="547" r:id="rId56"/>
    <p:sldId id="548" r:id="rId57"/>
    <p:sldId id="549" r:id="rId58"/>
    <p:sldId id="550" r:id="rId59"/>
    <p:sldId id="551" r:id="rId60"/>
    <p:sldId id="552" r:id="rId61"/>
    <p:sldId id="553" r:id="rId62"/>
    <p:sldId id="554" r:id="rId63"/>
    <p:sldId id="555" r:id="rId64"/>
    <p:sldId id="556" r:id="rId65"/>
    <p:sldId id="557" r:id="rId66"/>
    <p:sldId id="493" r:id="rId67"/>
    <p:sldId id="507" r:id="rId68"/>
  </p:sldIdLst>
  <p:sldSz cx="12190413" cy="6859588"/>
  <p:notesSz cx="6858000" cy="9144000"/>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FBA"/>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0822" autoAdjust="0"/>
  </p:normalViewPr>
  <p:slideViewPr>
    <p:cSldViewPr snapToGrid="0" showGuides="1">
      <p:cViewPr varScale="1">
        <p:scale>
          <a:sx n="51" d="100"/>
          <a:sy n="51" d="100"/>
        </p:scale>
        <p:origin x="1196" y="4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2022/3/7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58869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47648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524135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lựa</a:t>
            </a:r>
            <a:r>
              <a:rPr lang="en-US" baseline="0" dirty="0"/>
              <a:t> </a:t>
            </a:r>
            <a:r>
              <a:rPr lang="en-US" baseline="0" dirty="0" err="1"/>
              <a:t>chọn</a:t>
            </a:r>
            <a:r>
              <a:rPr lang="en-US" baseline="0" dirty="0"/>
              <a:t> </a:t>
            </a:r>
            <a:r>
              <a:rPr lang="en-US" baseline="0" dirty="0" err="1"/>
              <a:t>giữa</a:t>
            </a:r>
            <a:r>
              <a:rPr lang="en-US" baseline="0" dirty="0"/>
              <a:t> 2 </a:t>
            </a:r>
            <a:r>
              <a:rPr lang="en-US" baseline="0" dirty="0" err="1"/>
              <a:t>đáp</a:t>
            </a:r>
            <a:r>
              <a:rPr lang="en-US" baseline="0" dirty="0"/>
              <a:t> </a:t>
            </a:r>
            <a:r>
              <a:rPr lang="en-US" baseline="0" dirty="0" err="1"/>
              <a:t>án</a:t>
            </a:r>
            <a:r>
              <a:rPr lang="en-US" baseline="0" dirty="0"/>
              <a:t> </a:t>
            </a:r>
            <a:r>
              <a:rPr lang="en-US" baseline="0" dirty="0" err="1"/>
              <a:t>hoặc</a:t>
            </a:r>
            <a:r>
              <a:rPr lang="en-US" baseline="0" dirty="0"/>
              <a:t> </a:t>
            </a:r>
            <a:r>
              <a:rPr lang="en-US" baseline="0" dirty="0" err="1"/>
              <a:t>cho</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miệng</a:t>
            </a:r>
            <a:r>
              <a:rPr lang="en-US" baseline="0" dirty="0"/>
              <a:t>:</a:t>
            </a:r>
          </a:p>
          <a:p>
            <a:r>
              <a:rPr lang="en-US" baseline="0" dirty="0"/>
              <a:t>A. </a:t>
            </a:r>
            <a:r>
              <a:rPr lang="en-US" baseline="0" dirty="0" err="1"/>
              <a:t>Côn</a:t>
            </a:r>
            <a:r>
              <a:rPr lang="en-US" baseline="0" dirty="0"/>
              <a:t> </a:t>
            </a:r>
            <a:r>
              <a:rPr lang="en-US" baseline="0" dirty="0" err="1"/>
              <a:t>trùng</a:t>
            </a:r>
            <a:r>
              <a:rPr lang="en-US" baseline="0" dirty="0"/>
              <a:t> </a:t>
            </a:r>
            <a:r>
              <a:rPr lang="en-US" baseline="0" dirty="0" err="1"/>
              <a:t>có</a:t>
            </a:r>
            <a:r>
              <a:rPr lang="en-US" baseline="0" dirty="0"/>
              <a:t> </a:t>
            </a:r>
            <a:r>
              <a:rPr lang="en-US" baseline="0" dirty="0" err="1"/>
              <a:t>nhiều</a:t>
            </a:r>
            <a:r>
              <a:rPr lang="en-US" baseline="0" dirty="0"/>
              <a:t> </a:t>
            </a:r>
            <a:r>
              <a:rPr lang="en-US" baseline="0" dirty="0" err="1"/>
              <a:t>loại</a:t>
            </a:r>
            <a:r>
              <a:rPr lang="en-US" baseline="0" dirty="0"/>
              <a:t> </a:t>
            </a:r>
            <a:r>
              <a:rPr lang="en-US" baseline="0" dirty="0" err="1"/>
              <a:t>và</a:t>
            </a:r>
            <a:r>
              <a:rPr lang="en-US" baseline="0" dirty="0"/>
              <a:t> </a:t>
            </a:r>
            <a:r>
              <a:rPr lang="en-US" baseline="0" dirty="0" err="1"/>
              <a:t>có</a:t>
            </a:r>
            <a:r>
              <a:rPr lang="en-US" baseline="0" dirty="0"/>
              <a:t> </a:t>
            </a:r>
            <a:r>
              <a:rPr lang="en-US" baseline="0" dirty="0" err="1"/>
              <a:t>màu</a:t>
            </a:r>
            <a:r>
              <a:rPr lang="en-US" baseline="0" dirty="0"/>
              <a:t> </a:t>
            </a:r>
            <a:r>
              <a:rPr lang="en-US" baseline="0" dirty="0" err="1"/>
              <a:t>sắc</a:t>
            </a:r>
            <a:r>
              <a:rPr lang="en-US" baseline="0" dirty="0"/>
              <a:t> </a:t>
            </a:r>
            <a:r>
              <a:rPr lang="en-US" baseline="0" dirty="0" err="1"/>
              <a:t>khác</a:t>
            </a:r>
            <a:r>
              <a:rPr lang="en-US" baseline="0" dirty="0"/>
              <a:t> </a:t>
            </a:r>
            <a:r>
              <a:rPr lang="en-US" baseline="0" dirty="0" err="1"/>
              <a:t>nhau</a:t>
            </a:r>
            <a:r>
              <a:rPr lang="en-US" baseline="0" dirty="0"/>
              <a:t>.</a:t>
            </a:r>
          </a:p>
          <a:p>
            <a:r>
              <a:rPr lang="en-US" dirty="0"/>
              <a:t>B. </a:t>
            </a:r>
            <a:r>
              <a:rPr lang="en-US" dirty="0" err="1"/>
              <a:t>Côn</a:t>
            </a:r>
            <a:r>
              <a:rPr lang="en-US" baseline="0" dirty="0"/>
              <a:t> </a:t>
            </a:r>
            <a:r>
              <a:rPr lang="en-US" baseline="0" dirty="0" err="1"/>
              <a:t>trùng</a:t>
            </a:r>
            <a:r>
              <a:rPr lang="en-US" baseline="0" dirty="0"/>
              <a:t> </a:t>
            </a:r>
            <a:r>
              <a:rPr lang="en-US" baseline="0" dirty="0" err="1"/>
              <a:t>có</a:t>
            </a:r>
            <a:r>
              <a:rPr lang="en-US" baseline="0" dirty="0"/>
              <a:t> </a:t>
            </a:r>
            <a:r>
              <a:rPr lang="en-US" baseline="0" dirty="0" err="1"/>
              <a:t>nhiều</a:t>
            </a:r>
            <a:r>
              <a:rPr lang="en-US" baseline="0" dirty="0"/>
              <a:t> </a:t>
            </a:r>
            <a:r>
              <a:rPr lang="en-US" baseline="0" dirty="0" err="1"/>
              <a:t>loại</a:t>
            </a:r>
            <a:r>
              <a:rPr lang="en-US" baseline="0" dirty="0"/>
              <a:t> </a:t>
            </a:r>
            <a:r>
              <a:rPr lang="en-US" baseline="0" dirty="0" err="1"/>
              <a:t>và</a:t>
            </a:r>
            <a:r>
              <a:rPr lang="en-US" baseline="0" dirty="0"/>
              <a:t> </a:t>
            </a:r>
            <a:r>
              <a:rPr lang="en-US" baseline="0" dirty="0" err="1"/>
              <a:t>có</a:t>
            </a:r>
            <a:r>
              <a:rPr lang="en-US" baseline="0" dirty="0"/>
              <a:t> </a:t>
            </a:r>
            <a:r>
              <a:rPr lang="en-US" baseline="0" dirty="0" err="1"/>
              <a:t>màu</a:t>
            </a:r>
            <a:r>
              <a:rPr lang="en-US" baseline="0" dirty="0"/>
              <a:t> </a:t>
            </a:r>
            <a:r>
              <a:rPr lang="en-US" baseline="0" dirty="0" err="1"/>
              <a:t>sắc</a:t>
            </a:r>
            <a:r>
              <a:rPr lang="en-US" baseline="0" dirty="0"/>
              <a:t> </a:t>
            </a:r>
            <a:r>
              <a:rPr lang="en-US" baseline="0" dirty="0" err="1"/>
              <a:t>giống</a:t>
            </a:r>
            <a:r>
              <a:rPr lang="en-US" baseline="0" dirty="0"/>
              <a:t> </a:t>
            </a:r>
            <a:r>
              <a:rPr lang="en-US" baseline="0" dirty="0" err="1"/>
              <a:t>nhau</a:t>
            </a:r>
            <a:r>
              <a:rPr lang="en-US" baseline="0" dirty="0"/>
              <a:t>.</a:t>
            </a:r>
          </a:p>
          <a:p>
            <a:r>
              <a:rPr lang="en-US" baseline="0" dirty="0" err="1"/>
              <a:t>Đáp</a:t>
            </a:r>
            <a:r>
              <a:rPr lang="en-US" baseline="0" dirty="0"/>
              <a:t> </a:t>
            </a:r>
            <a:r>
              <a:rPr lang="en-US" baseline="0" dirty="0" err="1"/>
              <a:t>án</a:t>
            </a:r>
            <a:r>
              <a:rPr lang="en-US" baseline="0" dirty="0"/>
              <a:t>. A</a:t>
            </a:r>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20837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A. </a:t>
            </a:r>
            <a:r>
              <a:rPr lang="en-US" dirty="0" err="1"/>
              <a:t>Đúng</a:t>
            </a:r>
            <a:r>
              <a:rPr lang="en-US"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583311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96575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baseline="0" dirty="0"/>
              <a:t> </a:t>
            </a:r>
            <a:r>
              <a:rPr lang="en-US" baseline="0" dirty="0" err="1"/>
              <a:t>lời</a:t>
            </a:r>
            <a:r>
              <a:rPr lang="en-US" baseline="0" dirty="0"/>
              <a:t>: </a:t>
            </a:r>
            <a:r>
              <a:rPr lang="en-US" dirty="0" err="1"/>
              <a:t>Côn</a:t>
            </a:r>
            <a:r>
              <a:rPr lang="en-US" baseline="0" dirty="0"/>
              <a:t> </a:t>
            </a:r>
            <a:r>
              <a:rPr lang="en-US" baseline="0" dirty="0" err="1"/>
              <a:t>trùng</a:t>
            </a:r>
            <a:r>
              <a:rPr lang="en-US" baseline="0" dirty="0"/>
              <a:t> </a:t>
            </a:r>
            <a:r>
              <a:rPr lang="en-US" baseline="0" dirty="0" err="1"/>
              <a:t>đều</a:t>
            </a:r>
            <a:r>
              <a:rPr lang="en-US" baseline="0" dirty="0"/>
              <a:t> </a:t>
            </a:r>
            <a:r>
              <a:rPr lang="en-US" baseline="0" dirty="0" err="1"/>
              <a:t>là</a:t>
            </a:r>
            <a:r>
              <a:rPr lang="en-US" baseline="0" dirty="0"/>
              <a:t> </a:t>
            </a:r>
            <a:r>
              <a:rPr lang="en-US" baseline="0" dirty="0" err="1"/>
              <a:t>các</a:t>
            </a:r>
            <a:r>
              <a:rPr lang="en-US" baseline="0" dirty="0"/>
              <a:t> </a:t>
            </a:r>
            <a:r>
              <a:rPr lang="en-US" baseline="0" dirty="0" err="1"/>
              <a:t>động</a:t>
            </a:r>
            <a:r>
              <a:rPr lang="en-US" baseline="0" dirty="0"/>
              <a:t> </a:t>
            </a:r>
            <a:r>
              <a:rPr lang="en-US" baseline="0" dirty="0" err="1"/>
              <a:t>vật</a:t>
            </a:r>
            <a:r>
              <a:rPr lang="en-US" baseline="0" dirty="0"/>
              <a:t> </a:t>
            </a:r>
            <a:r>
              <a:rPr lang="en-US" baseline="0" dirty="0" err="1"/>
              <a:t>có</a:t>
            </a:r>
            <a:r>
              <a:rPr lang="en-US" baseline="0" dirty="0"/>
              <a:t> </a:t>
            </a:r>
            <a:r>
              <a:rPr lang="en-US" baseline="0" dirty="0" err="1"/>
              <a:t>kích</a:t>
            </a:r>
            <a:r>
              <a:rPr lang="en-US" baseline="0" dirty="0"/>
              <a:t> </a:t>
            </a:r>
            <a:r>
              <a:rPr lang="en-US" baseline="0" dirty="0" err="1"/>
              <a:t>thước</a:t>
            </a:r>
            <a:r>
              <a:rPr lang="en-US" baseline="0" dirty="0"/>
              <a:t> </a:t>
            </a:r>
            <a:r>
              <a:rPr lang="en-US" baseline="0" dirty="0" err="1"/>
              <a:t>nhỏ</a:t>
            </a:r>
            <a:r>
              <a:rPr lang="en-US" baseline="0" dirty="0"/>
              <a:t>.</a:t>
            </a:r>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2310155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3517250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1635627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1662702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351913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28127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1044007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3310012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1623829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40</a:t>
            </a:fld>
            <a:endParaRPr lang="zh-CN" altLang="en-US"/>
          </a:p>
        </p:txBody>
      </p:sp>
    </p:spTree>
    <p:extLst>
      <p:ext uri="{BB962C8B-B14F-4D97-AF65-F5344CB8AC3E}">
        <p14:creationId xmlns:p14="http://schemas.microsoft.com/office/powerpoint/2010/main" val="506168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2534638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42</a:t>
            </a:fld>
            <a:endParaRPr lang="zh-CN" altLang="en-US"/>
          </a:p>
        </p:txBody>
      </p:sp>
    </p:spTree>
    <p:extLst>
      <p:ext uri="{BB962C8B-B14F-4D97-AF65-F5344CB8AC3E}">
        <p14:creationId xmlns:p14="http://schemas.microsoft.com/office/powerpoint/2010/main" val="281185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58</a:t>
            </a:fld>
            <a:endParaRPr lang="zh-CN" altLang="en-US"/>
          </a:p>
        </p:txBody>
      </p:sp>
    </p:spTree>
    <p:extLst>
      <p:ext uri="{BB962C8B-B14F-4D97-AF65-F5344CB8AC3E}">
        <p14:creationId xmlns:p14="http://schemas.microsoft.com/office/powerpoint/2010/main" val="285290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59</a:t>
            </a:fld>
            <a:endParaRPr lang="zh-CN" altLang="en-US"/>
          </a:p>
        </p:txBody>
      </p:sp>
    </p:spTree>
    <p:extLst>
      <p:ext uri="{BB962C8B-B14F-4D97-AF65-F5344CB8AC3E}">
        <p14:creationId xmlns:p14="http://schemas.microsoft.com/office/powerpoint/2010/main" val="275043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80011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03661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14291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32774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6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câu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lên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thành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hiệu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ứng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885011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6"/>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4"/>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0"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6"/>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4"/>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0"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6"/>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4"/>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0"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6"/>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4"/>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0"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6"/>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4"/>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0"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6"/>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4"/>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0"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3" y="2130924"/>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1"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1"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3" y="1600574"/>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4"/>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2"/>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8"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8" y="2175382"/>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90" y="6453395"/>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3"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5"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5"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20"/>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6"/>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3"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
        <p:nvSpPr>
          <p:cNvPr id="4" name="Slide Number Placeholder 3"/>
          <p:cNvSpPr>
            <a:spLocks noGrp="1"/>
          </p:cNvSpPr>
          <p:nvPr>
            <p:ph type="sldNum" sz="quarter" idx="12"/>
          </p:nvPr>
        </p:nvSpPr>
        <p:spPr/>
        <p:txBody>
          <a:body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10250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6"/>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4"/>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0"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6"/>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4"/>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0"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2" name="Title Placeholder 1"/>
          <p:cNvSpPr>
            <a:spLocks noGrp="1"/>
          </p:cNvSpPr>
          <p:nvPr>
            <p:ph type="title"/>
          </p:nvPr>
        </p:nvSpPr>
        <p:spPr>
          <a:xfrm>
            <a:off x="609521" y="355684"/>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9" y="6045088"/>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0"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5"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2"/>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06" r:id="rId4"/>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2" name="Title Placeholder 1"/>
          <p:cNvSpPr>
            <a:spLocks noGrp="1"/>
          </p:cNvSpPr>
          <p:nvPr>
            <p:ph type="title"/>
          </p:nvPr>
        </p:nvSpPr>
        <p:spPr>
          <a:xfrm>
            <a:off x="609521" y="355684"/>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9" y="6045088"/>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0"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5"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2"/>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2" name="Title Placeholder 1"/>
          <p:cNvSpPr>
            <a:spLocks noGrp="1"/>
          </p:cNvSpPr>
          <p:nvPr>
            <p:ph type="title"/>
          </p:nvPr>
        </p:nvSpPr>
        <p:spPr>
          <a:xfrm>
            <a:off x="609521" y="355684"/>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9" y="6045088"/>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0"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5"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2"/>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2" name="Title Placeholder 1"/>
          <p:cNvSpPr>
            <a:spLocks noGrp="1"/>
          </p:cNvSpPr>
          <p:nvPr>
            <p:ph type="title"/>
          </p:nvPr>
        </p:nvSpPr>
        <p:spPr>
          <a:xfrm>
            <a:off x="609521" y="355684"/>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9" y="6045088"/>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0"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5"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2"/>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2" name="Title Placeholder 1"/>
          <p:cNvSpPr>
            <a:spLocks noGrp="1"/>
          </p:cNvSpPr>
          <p:nvPr>
            <p:ph type="title"/>
          </p:nvPr>
        </p:nvSpPr>
        <p:spPr>
          <a:xfrm>
            <a:off x="609521" y="355684"/>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9" y="6045088"/>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0"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5"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2"/>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2" name="Title Placeholder 1"/>
          <p:cNvSpPr>
            <a:spLocks noGrp="1"/>
          </p:cNvSpPr>
          <p:nvPr>
            <p:ph type="title"/>
          </p:nvPr>
        </p:nvSpPr>
        <p:spPr>
          <a:xfrm>
            <a:off x="609521" y="355684"/>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9" y="6045088"/>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0"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5"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2"/>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2" name="Title Placeholder 1"/>
          <p:cNvSpPr>
            <a:spLocks noGrp="1"/>
          </p:cNvSpPr>
          <p:nvPr>
            <p:ph type="title"/>
          </p:nvPr>
        </p:nvSpPr>
        <p:spPr>
          <a:xfrm>
            <a:off x="609521" y="355684"/>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9" y="6045088"/>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0"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5"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2"/>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0413" cy="6859588"/>
          </a:xfrm>
          <a:prstGeom prst="rect">
            <a:avLst/>
          </a:prstGeom>
        </p:spPr>
      </p:pic>
      <p:sp>
        <p:nvSpPr>
          <p:cNvPr id="2" name="Title Placeholder 1"/>
          <p:cNvSpPr>
            <a:spLocks noGrp="1"/>
          </p:cNvSpPr>
          <p:nvPr>
            <p:ph type="title"/>
          </p:nvPr>
        </p:nvSpPr>
        <p:spPr>
          <a:xfrm>
            <a:off x="609521" y="355684"/>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9" y="6045088"/>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0"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5"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2"/>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5"/>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4"/>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60"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4"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3.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3.xml"/><Relationship Id="rId1" Type="http://schemas.openxmlformats.org/officeDocument/2006/relationships/tags" Target="../tags/tag11.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3.xml"/><Relationship Id="rId1" Type="http://schemas.openxmlformats.org/officeDocument/2006/relationships/tags" Target="../tags/tag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3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31.jpg"/><Relationship Id="rId5" Type="http://schemas.openxmlformats.org/officeDocument/2006/relationships/image" Target="../media/image29.jp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0.jpg"/><Relationship Id="rId1" Type="http://schemas.openxmlformats.org/officeDocument/2006/relationships/slideLayout" Target="../slideLayouts/slideLayout33.xml"/><Relationship Id="rId5" Type="http://schemas.openxmlformats.org/officeDocument/2006/relationships/image" Target="../media/image14.jp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13.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xml"/><Relationship Id="rId1" Type="http://schemas.openxmlformats.org/officeDocument/2006/relationships/tags" Target="../tags/tag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3.xml"/><Relationship Id="rId1" Type="http://schemas.openxmlformats.org/officeDocument/2006/relationships/tags" Target="../tags/tag14.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notesSlide" Target="../notesSlides/notesSlide19.xml"/><Relationship Id="rId7" Type="http://schemas.openxmlformats.org/officeDocument/2006/relationships/image" Target="../media/image40.png"/><Relationship Id="rId2" Type="http://schemas.openxmlformats.org/officeDocument/2006/relationships/slideLayout" Target="../slideLayouts/slideLayout33.xml"/><Relationship Id="rId1" Type="http://schemas.openxmlformats.org/officeDocument/2006/relationships/tags" Target="../tags/tag1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6.jpg"/><Relationship Id="rId2" Type="http://schemas.openxmlformats.org/officeDocument/2006/relationships/slideLayout" Target="../slideLayouts/slideLayout33.xml"/><Relationship Id="rId1" Type="http://schemas.openxmlformats.org/officeDocument/2006/relationships/tags" Target="../tags/tag1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3.xml"/><Relationship Id="rId1" Type="http://schemas.openxmlformats.org/officeDocument/2006/relationships/tags" Target="../tags/tag1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audio" Target="../media/audio1.wav"/><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gif"/><Relationship Id="rId1" Type="http://schemas.openxmlformats.org/officeDocument/2006/relationships/slideLayout" Target="../slideLayouts/slideLayout33.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0.pn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1.jpg"/><Relationship Id="rId1" Type="http://schemas.openxmlformats.org/officeDocument/2006/relationships/slideLayout" Target="../slideLayouts/slideLayout33.xml"/><Relationship Id="rId5" Type="http://schemas.openxmlformats.org/officeDocument/2006/relationships/image" Target="../media/image25.jpg"/><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slideLayout" Target="../slideLayouts/slideLayout33.xml"/><Relationship Id="rId1" Type="http://schemas.openxmlformats.org/officeDocument/2006/relationships/video" Target="file:///D:\BAI%20GADT%20-%20LY%20THAI%20TO\GADT%20-%20Thanh%20Ha\nnnnDemoTam.avi" TargetMode="Externa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3.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3.xml"/><Relationship Id="rId1" Type="http://schemas.openxmlformats.org/officeDocument/2006/relationships/tags" Target="../tags/tag18.xml"/><Relationship Id="rId6" Type="http://schemas.openxmlformats.org/officeDocument/2006/relationships/image" Target="../media/image73.gif"/><Relationship Id="rId5" Type="http://schemas.openxmlformats.org/officeDocument/2006/relationships/image" Target="../media/image72.jpg"/><Relationship Id="rId4" Type="http://schemas.openxmlformats.org/officeDocument/2006/relationships/image" Target="../media/image71.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3.xml"/><Relationship Id="rId1" Type="http://schemas.openxmlformats.org/officeDocument/2006/relationships/tags" Target="../tags/tag19.xml"/><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3.xml"/><Relationship Id="rId1" Type="http://schemas.openxmlformats.org/officeDocument/2006/relationships/tags" Target="../tags/tag2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3.xml"/><Relationship Id="rId1" Type="http://schemas.openxmlformats.org/officeDocument/2006/relationships/tags" Target="../tags/tag2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ags" Target="../tags/tag22.xml"/><Relationship Id="rId5" Type="http://schemas.openxmlformats.org/officeDocument/2006/relationships/audio" Target="../media/audio2.wav"/><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7.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audio" Target="../media/audio3.wav"/><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3.wav"/><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audio" Target="../media/audio2.wav"/><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audio" Target="../media/audio3.wav"/><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audio" Target="../media/audio3.wav"/><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2.wav"/><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audio" Target="../media/audio3.wav"/><Relationship Id="rId1" Type="http://schemas.openxmlformats.org/officeDocument/2006/relationships/slideLayout" Target="../slideLayouts/slideLayout27.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audio" Target="../media/audio2.wav"/><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audio" Target="../media/audio3.wav"/><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audio" Target="../media/audio2.wav"/><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audio" Target="../media/audio3.wav"/><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audio" Target="../media/audio2.wav"/><Relationship Id="rId1" Type="http://schemas.openxmlformats.org/officeDocument/2006/relationships/slideLayout" Target="../slideLayouts/slideLayout27.xml"/><Relationship Id="rId6" Type="http://schemas.openxmlformats.org/officeDocument/2006/relationships/image" Target="../media/image91.jpeg"/><Relationship Id="rId5" Type="http://schemas.openxmlformats.org/officeDocument/2006/relationships/image" Target="../media/image90.wmf"/><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audio" Target="../media/audio3.wav"/><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audio" Target="../media/audio2.wav"/><Relationship Id="rId1" Type="http://schemas.openxmlformats.org/officeDocument/2006/relationships/slideLayout" Target="../slideLayouts/slideLayout27.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3.xml"/><Relationship Id="rId1" Type="http://schemas.openxmlformats.org/officeDocument/2006/relationships/tags" Target="../tags/tag23.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3.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3.xml"/><Relationship Id="rId1" Type="http://schemas.openxmlformats.org/officeDocument/2006/relationships/tags" Target="../tags/tag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3.xml"/><Relationship Id="rId1" Type="http://schemas.openxmlformats.org/officeDocument/2006/relationships/tags" Target="../tags/tag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p:cNvSpPr>
            <a:spLocks noChangeArrowheads="1"/>
          </p:cNvSpPr>
          <p:nvPr/>
        </p:nvSpPr>
        <p:spPr bwMode="auto">
          <a:xfrm>
            <a:off x="1606755" y="983727"/>
            <a:ext cx="922235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SzPts val="5200"/>
              <a:buFontTx/>
              <a:buNone/>
            </a:pPr>
            <a:r>
              <a:rPr lang="en-US" altLang="en-US" sz="5000" b="1" dirty="0" err="1">
                <a:solidFill>
                  <a:srgbClr val="FF0000"/>
                </a:solidFill>
                <a:latin typeface="Times New Roman" panose="02020603050405020304" pitchFamily="18" charset="0"/>
                <a:cs typeface="Times New Roman" panose="02020603050405020304" pitchFamily="18" charset="0"/>
              </a:rPr>
              <a:t>Môn</a:t>
            </a:r>
            <a:r>
              <a:rPr lang="en-US" altLang="en-US" sz="5000" b="1" dirty="0">
                <a:solidFill>
                  <a:srgbClr val="FF0000"/>
                </a:solidFill>
                <a:latin typeface="Times New Roman" panose="02020603050405020304" pitchFamily="18" charset="0"/>
                <a:cs typeface="Times New Roman" panose="02020603050405020304" pitchFamily="18" charset="0"/>
              </a:rPr>
              <a:t> </a:t>
            </a:r>
            <a:r>
              <a:rPr lang="en-US" altLang="en-US" sz="5000" b="1" dirty="0" err="1">
                <a:solidFill>
                  <a:srgbClr val="FF0000"/>
                </a:solidFill>
                <a:latin typeface="Times New Roman" panose="02020603050405020304" pitchFamily="18" charset="0"/>
                <a:cs typeface="Times New Roman" panose="02020603050405020304" pitchFamily="18" charset="0"/>
              </a:rPr>
              <a:t>Tự</a:t>
            </a:r>
            <a:r>
              <a:rPr lang="en-US" altLang="en-US" sz="5000" b="1" dirty="0">
                <a:solidFill>
                  <a:srgbClr val="FF0000"/>
                </a:solidFill>
                <a:latin typeface="Times New Roman" panose="02020603050405020304" pitchFamily="18" charset="0"/>
                <a:cs typeface="Times New Roman" panose="02020603050405020304" pitchFamily="18" charset="0"/>
              </a:rPr>
              <a:t> </a:t>
            </a:r>
            <a:r>
              <a:rPr lang="en-US" altLang="en-US" sz="5000" b="1" dirty="0" err="1">
                <a:solidFill>
                  <a:srgbClr val="FF0000"/>
                </a:solidFill>
                <a:latin typeface="Times New Roman" panose="02020603050405020304" pitchFamily="18" charset="0"/>
                <a:cs typeface="Times New Roman" panose="02020603050405020304" pitchFamily="18" charset="0"/>
              </a:rPr>
              <a:t>nhiên</a:t>
            </a:r>
            <a:r>
              <a:rPr lang="en-US" altLang="en-US" sz="5000" b="1" dirty="0">
                <a:solidFill>
                  <a:srgbClr val="FF0000"/>
                </a:solidFill>
                <a:latin typeface="Times New Roman" panose="02020603050405020304" pitchFamily="18" charset="0"/>
                <a:cs typeface="Times New Roman" panose="02020603050405020304" pitchFamily="18" charset="0"/>
              </a:rPr>
              <a:t> &amp; </a:t>
            </a:r>
            <a:r>
              <a:rPr lang="en-US" altLang="en-US" sz="5000" b="1" dirty="0" err="1">
                <a:solidFill>
                  <a:srgbClr val="FF0000"/>
                </a:solidFill>
                <a:latin typeface="Times New Roman" panose="02020603050405020304" pitchFamily="18" charset="0"/>
                <a:cs typeface="Times New Roman" panose="02020603050405020304" pitchFamily="18" charset="0"/>
              </a:rPr>
              <a:t>xã</a:t>
            </a:r>
            <a:r>
              <a:rPr lang="en-US" altLang="en-US" sz="5000" b="1" dirty="0">
                <a:solidFill>
                  <a:srgbClr val="FF0000"/>
                </a:solidFill>
                <a:latin typeface="Times New Roman" panose="02020603050405020304" pitchFamily="18" charset="0"/>
                <a:cs typeface="Times New Roman" panose="02020603050405020304" pitchFamily="18" charset="0"/>
              </a:rPr>
              <a:t> </a:t>
            </a:r>
            <a:r>
              <a:rPr lang="en-US" altLang="en-US" sz="5000" b="1" dirty="0" err="1">
                <a:solidFill>
                  <a:srgbClr val="FF0000"/>
                </a:solidFill>
                <a:latin typeface="Times New Roman" panose="02020603050405020304" pitchFamily="18" charset="0"/>
                <a:cs typeface="Times New Roman" panose="02020603050405020304" pitchFamily="18" charset="0"/>
              </a:rPr>
              <a:t>hội</a:t>
            </a:r>
            <a:r>
              <a:rPr lang="en-US" altLang="en-US" sz="5000" b="1" dirty="0">
                <a:solidFill>
                  <a:srgbClr val="FF0000"/>
                </a:solidFill>
                <a:latin typeface="Times New Roman" panose="02020603050405020304" pitchFamily="18" charset="0"/>
                <a:cs typeface="Times New Roman" panose="02020603050405020304" pitchFamily="18" charset="0"/>
              </a:rPr>
              <a:t> – </a:t>
            </a:r>
            <a:r>
              <a:rPr lang="en-US" altLang="en-US" sz="5000" b="1" dirty="0" err="1">
                <a:solidFill>
                  <a:srgbClr val="FF0000"/>
                </a:solidFill>
                <a:latin typeface="Times New Roman" panose="02020603050405020304" pitchFamily="18" charset="0"/>
                <a:cs typeface="Times New Roman" panose="02020603050405020304" pitchFamily="18" charset="0"/>
              </a:rPr>
              <a:t>Lớp</a:t>
            </a:r>
            <a:r>
              <a:rPr lang="en-US" altLang="en-US" sz="5000" b="1" dirty="0">
                <a:solidFill>
                  <a:srgbClr val="FF0000"/>
                </a:solidFill>
                <a:latin typeface="Times New Roman" panose="02020603050405020304" pitchFamily="18" charset="0"/>
                <a:cs typeface="Times New Roman" panose="02020603050405020304" pitchFamily="18" charset="0"/>
              </a:rPr>
              <a:t> 3</a:t>
            </a:r>
            <a:br>
              <a:rPr lang="en-US" altLang="en-US" sz="5000" b="1" dirty="0">
                <a:solidFill>
                  <a:srgbClr val="FF0000"/>
                </a:solidFill>
                <a:latin typeface="Times New Roman" panose="02020603050405020304" pitchFamily="18" charset="0"/>
                <a:cs typeface="Times New Roman" panose="02020603050405020304" pitchFamily="18" charset="0"/>
              </a:rPr>
            </a:br>
            <a:r>
              <a:rPr lang="en-US" altLang="en-US" sz="5000" b="1" dirty="0" err="1">
                <a:latin typeface="Times New Roman" panose="02020603050405020304" pitchFamily="18" charset="0"/>
                <a:cs typeface="Times New Roman" panose="02020603050405020304" pitchFamily="18" charset="0"/>
              </a:rPr>
              <a:t>Chủ</a:t>
            </a:r>
            <a:r>
              <a:rPr lang="en-US" altLang="en-US" sz="5000" b="1" dirty="0">
                <a:latin typeface="Times New Roman" panose="02020603050405020304" pitchFamily="18" charset="0"/>
                <a:cs typeface="Times New Roman" panose="02020603050405020304" pitchFamily="18" charset="0"/>
              </a:rPr>
              <a:t> </a:t>
            </a:r>
            <a:r>
              <a:rPr lang="en-US" altLang="en-US" sz="5000" b="1" dirty="0" err="1">
                <a:latin typeface="Times New Roman" panose="02020603050405020304" pitchFamily="18" charset="0"/>
                <a:cs typeface="Times New Roman" panose="02020603050405020304" pitchFamily="18" charset="0"/>
              </a:rPr>
              <a:t>đề</a:t>
            </a:r>
            <a:r>
              <a:rPr lang="en-US" altLang="en-US" sz="5000" b="1" dirty="0">
                <a:latin typeface="Times New Roman" panose="02020603050405020304" pitchFamily="18" charset="0"/>
                <a:cs typeface="Times New Roman" panose="02020603050405020304" pitchFamily="18" charset="0"/>
              </a:rPr>
              <a:t> : </a:t>
            </a:r>
            <a:r>
              <a:rPr lang="en-US" altLang="en-US" sz="5000" b="1" dirty="0" err="1">
                <a:latin typeface="Times New Roman" panose="02020603050405020304" pitchFamily="18" charset="0"/>
                <a:cs typeface="Times New Roman" panose="02020603050405020304" pitchFamily="18" charset="0"/>
              </a:rPr>
              <a:t>Tự</a:t>
            </a:r>
            <a:r>
              <a:rPr lang="en-US" altLang="en-US" sz="5000" b="1" dirty="0">
                <a:latin typeface="Times New Roman" panose="02020603050405020304" pitchFamily="18" charset="0"/>
                <a:cs typeface="Times New Roman" panose="02020603050405020304" pitchFamily="18" charset="0"/>
              </a:rPr>
              <a:t> </a:t>
            </a:r>
            <a:r>
              <a:rPr lang="en-US" altLang="en-US" sz="5000" b="1" dirty="0" err="1">
                <a:latin typeface="Times New Roman" panose="02020603050405020304" pitchFamily="18" charset="0"/>
                <a:cs typeface="Times New Roman" panose="02020603050405020304" pitchFamily="18" charset="0"/>
              </a:rPr>
              <a:t>nhiên</a:t>
            </a:r>
            <a:br>
              <a:rPr lang="en-US" altLang="en-US" sz="5000" b="1" dirty="0">
                <a:latin typeface="Times New Roman" panose="02020603050405020304" pitchFamily="18" charset="0"/>
                <a:cs typeface="Times New Roman" panose="02020603050405020304" pitchFamily="18" charset="0"/>
              </a:rPr>
            </a:br>
            <a:r>
              <a:rPr lang="en-US" altLang="en-US" sz="5000" b="1" dirty="0" err="1">
                <a:latin typeface="Times New Roman" panose="02020603050405020304" pitchFamily="18" charset="0"/>
                <a:cs typeface="Times New Roman" panose="02020603050405020304" pitchFamily="18" charset="0"/>
              </a:rPr>
              <a:t>Bài</a:t>
            </a:r>
            <a:r>
              <a:rPr lang="en-US" altLang="en-US" sz="5000" b="1" dirty="0">
                <a:latin typeface="Times New Roman" panose="02020603050405020304" pitchFamily="18" charset="0"/>
                <a:cs typeface="Times New Roman" panose="02020603050405020304" pitchFamily="18" charset="0"/>
              </a:rPr>
              <a:t> 50 : </a:t>
            </a:r>
            <a:r>
              <a:rPr lang="en-US" altLang="en-US" sz="5000" b="1" dirty="0" err="1">
                <a:latin typeface="Times New Roman" panose="02020603050405020304" pitchFamily="18" charset="0"/>
                <a:cs typeface="Times New Roman" panose="02020603050405020304" pitchFamily="18" charset="0"/>
              </a:rPr>
              <a:t>Côn</a:t>
            </a:r>
            <a:r>
              <a:rPr lang="en-US" altLang="en-US" sz="5000" b="1" dirty="0">
                <a:latin typeface="Times New Roman" panose="02020603050405020304" pitchFamily="18" charset="0"/>
                <a:cs typeface="Times New Roman" panose="02020603050405020304" pitchFamily="18" charset="0"/>
              </a:rPr>
              <a:t> </a:t>
            </a:r>
            <a:r>
              <a:rPr lang="en-US" altLang="en-US" sz="5000" b="1" dirty="0" err="1">
                <a:latin typeface="Times New Roman" panose="02020603050405020304" pitchFamily="18" charset="0"/>
                <a:cs typeface="Times New Roman" panose="02020603050405020304" pitchFamily="18" charset="0"/>
              </a:rPr>
              <a:t>trùng</a:t>
            </a:r>
            <a:endParaRPr lang="en-US" altLang="en-US" sz="5000" b="1" dirty="0">
              <a:latin typeface="Times New Roman" panose="02020603050405020304" pitchFamily="18" charset="0"/>
              <a:cs typeface="Times New Roman" panose="02020603050405020304" pitchFamily="18" charset="0"/>
            </a:endParaRPr>
          </a:p>
        </p:txBody>
      </p:sp>
      <p:sp>
        <p:nvSpPr>
          <p:cNvPr id="4" name="Rectangle 14"/>
          <p:cNvSpPr>
            <a:spLocks noChangeArrowheads="1"/>
          </p:cNvSpPr>
          <p:nvPr/>
        </p:nvSpPr>
        <p:spPr bwMode="auto">
          <a:xfrm>
            <a:off x="4437652" y="5347469"/>
            <a:ext cx="4262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err="1">
                <a:latin typeface="Times New Roman" panose="02020603050405020304" pitchFamily="18" charset="0"/>
                <a:cs typeface="Times New Roman" panose="02020603050405020304" pitchFamily="18" charset="0"/>
              </a:rPr>
              <a:t>Giáo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viên</a:t>
            </a:r>
            <a:r>
              <a:rPr lang="en-US" altLang="en-US" sz="2400" b="1" dirty="0">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610932891"/>
      </p:ext>
    </p:extLst>
  </p:cSld>
  <p:clrMapOvr>
    <a:masterClrMapping/>
  </p:clrMapOvr>
  <mc:AlternateContent xmlns:mc="http://schemas.openxmlformats.org/markup-compatibility/2006" xmlns:p14="http://schemas.microsoft.com/office/powerpoint/2010/main">
    <mc:Choice Requires="p14">
      <p:transition spd="slow" p14:dur="2000" advTm="30457"/>
    </mc:Choice>
    <mc:Fallback xmlns="">
      <p:transition spd="slow" advTm="3045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886" y="1031966"/>
            <a:ext cx="7511142" cy="4454434"/>
          </a:xfrm>
          <a:prstGeom prst="rect">
            <a:avLst/>
          </a:prstGeom>
        </p:spPr>
      </p:pic>
      <p:sp>
        <p:nvSpPr>
          <p:cNvPr id="3" name="ISPRING_QUIZ_SHAPE2"/>
          <p:cNvSpPr txBox="1"/>
          <p:nvPr/>
        </p:nvSpPr>
        <p:spPr>
          <a:xfrm>
            <a:off x="659238" y="98756"/>
            <a:ext cx="10727563" cy="553998"/>
          </a:xfrm>
          <a:prstGeom prst="rect">
            <a:avLst/>
          </a:prstGeom>
          <a:noFill/>
          <a:effectLst>
            <a:innerShdw>
              <a:scrgbClr r="0" g="0" b="0">
                <a:alpha val="0"/>
              </a:scrgbClr>
            </a:innerShdw>
          </a:effectLst>
        </p:spPr>
        <p:txBody>
          <a:bodyPr vert="horz" rtlCol="0">
            <a:spAutoFit/>
          </a:bodyPr>
          <a:lstStyle/>
          <a:p>
            <a:pPr algn="ctr"/>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3. </a:t>
            </a:r>
            <a:r>
              <a:rPr lang="en-US" sz="3000" b="1" dirty="0" err="1">
                <a:solidFill>
                  <a:schemeClr val="accent1">
                    <a:lumMod val="75000"/>
                  </a:schemeClr>
                </a:solidFill>
                <a:latin typeface="Segoe UI" panose="020B0502040204020203" pitchFamily="34" charset="0"/>
              </a:rPr>
              <a:t>Hãy</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tìm</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bộ</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phận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con </a:t>
            </a:r>
            <a:r>
              <a:rPr lang="en-US" sz="3000" b="1" dirty="0" err="1">
                <a:solidFill>
                  <a:schemeClr val="accent1">
                    <a:lumMod val="75000"/>
                  </a:schemeClr>
                </a:solidFill>
                <a:latin typeface="Segoe UI" panose="020B0502040204020203" pitchFamily="34" charset="0"/>
              </a:rPr>
              <a:t>kiến</a:t>
            </a:r>
            <a:r>
              <a:rPr lang="en-US" sz="3000" b="1" dirty="0">
                <a:solidFill>
                  <a:schemeClr val="accent1">
                    <a:lumMod val="75000"/>
                  </a:schemeClr>
                </a:solidFill>
                <a:latin typeface="Segoe UI" panose="020B0502040204020203" pitchFamily="34" charset="0"/>
              </a:rPr>
              <a:t>.</a:t>
            </a:r>
          </a:p>
        </p:txBody>
      </p:sp>
      <p:sp>
        <p:nvSpPr>
          <p:cNvPr id="4" name="TextBox 3"/>
          <p:cNvSpPr txBox="1"/>
          <p:nvPr/>
        </p:nvSpPr>
        <p:spPr>
          <a:xfrm>
            <a:off x="318631" y="1413783"/>
            <a:ext cx="997389"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Chân</a:t>
            </a:r>
            <a:endParaRPr lang="en-US" sz="3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50808" y="2133624"/>
            <a:ext cx="82586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Đầu</a:t>
            </a:r>
            <a:endParaRPr lang="en-US" sz="3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44262" y="2862732"/>
            <a:ext cx="103425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Ngực</a:t>
            </a:r>
            <a:endParaRPr lang="en-US" sz="3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08211" y="3582573"/>
            <a:ext cx="101822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Bụng</a:t>
            </a:r>
            <a:endParaRPr lang="en-US" sz="3000" dirty="0">
              <a:latin typeface="Times New Roman" panose="02020603050405020304" pitchFamily="18" charset="0"/>
              <a:cs typeface="Times New Roman" panose="02020603050405020304" pitchFamily="18" charset="0"/>
            </a:endParaRPr>
          </a:p>
        </p:txBody>
      </p:sp>
      <p:sp>
        <p:nvSpPr>
          <p:cNvPr id="8" name="Oval 7"/>
          <p:cNvSpPr/>
          <p:nvPr/>
        </p:nvSpPr>
        <p:spPr>
          <a:xfrm>
            <a:off x="3918854" y="2454189"/>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1</a:t>
            </a:r>
          </a:p>
        </p:txBody>
      </p:sp>
      <p:sp>
        <p:nvSpPr>
          <p:cNvPr id="9" name="Oval 8"/>
          <p:cNvSpPr/>
          <p:nvPr/>
        </p:nvSpPr>
        <p:spPr>
          <a:xfrm>
            <a:off x="9244147" y="1888598"/>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2</a:t>
            </a:r>
          </a:p>
        </p:txBody>
      </p:sp>
      <p:sp>
        <p:nvSpPr>
          <p:cNvPr id="10" name="Oval 9"/>
          <p:cNvSpPr/>
          <p:nvPr/>
        </p:nvSpPr>
        <p:spPr>
          <a:xfrm>
            <a:off x="6308341" y="4360425"/>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3</a:t>
            </a:r>
          </a:p>
        </p:txBody>
      </p:sp>
      <p:sp>
        <p:nvSpPr>
          <p:cNvPr id="11" name="Oval 10"/>
          <p:cNvSpPr/>
          <p:nvPr/>
        </p:nvSpPr>
        <p:spPr>
          <a:xfrm>
            <a:off x="4950821" y="3014157"/>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13455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3563E-6 2.43231E-6 L 0.26201 0.0162 " pathEditMode="relative" rAng="0" ptsTypes="AA">
                                      <p:cBhvr>
                                        <p:cTn id="6" dur="2000" fill="hold"/>
                                        <p:tgtEl>
                                          <p:spTgt spid="5"/>
                                        </p:tgtEl>
                                        <p:attrNameLst>
                                          <p:attrName>ppt_x</p:attrName>
                                          <p:attrName>ppt_y</p:attrName>
                                        </p:attrNameLst>
                                      </p:cBhvr>
                                      <p:rCtr x="13101" y="810"/>
                                    </p:animMotion>
                                  </p:childTnLst>
                                </p:cTn>
                              </p:par>
                            </p:childTnLst>
                          </p:cTn>
                        </p:par>
                        <p:par>
                          <p:cTn id="7" fill="hold">
                            <p:stCondLst>
                              <p:cond delay="2000"/>
                            </p:stCondLst>
                            <p:childTnLst>
                              <p:par>
                                <p:cTn id="8" presetID="10" presetClass="exit" presetSubtype="0" fill="hold" grpId="0"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97578E-6 -7.24369E-7 L 0.69058 0.08401 " pathEditMode="relative" rAng="0" ptsTypes="AA">
                                      <p:cBhvr>
                                        <p:cTn id="14" dur="2000" fill="hold"/>
                                        <p:tgtEl>
                                          <p:spTgt spid="4"/>
                                        </p:tgtEl>
                                        <p:attrNameLst>
                                          <p:attrName>ppt_x</p:attrName>
                                          <p:attrName>ppt_y</p:attrName>
                                        </p:attrNameLst>
                                      </p:cBhvr>
                                      <p:rCtr x="34523" y="4189"/>
                                    </p:animMotion>
                                  </p:childTnLst>
                                </p:cTn>
                              </p:par>
                            </p:childTnLst>
                          </p:cTn>
                        </p:par>
                        <p:par>
                          <p:cTn id="15" fill="hold">
                            <p:stCondLst>
                              <p:cond delay="2000"/>
                            </p:stCondLst>
                            <p:childTnLst>
                              <p:par>
                                <p:cTn id="16" presetID="1" presetClass="exit"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3.97578E-6 -1.24971E-6 L 0.45696 0.09581 " pathEditMode="relative" rAng="0" ptsTypes="AA">
                                      <p:cBhvr>
                                        <p:cTn id="21" dur="2000" fill="hold"/>
                                        <p:tgtEl>
                                          <p:spTgt spid="7"/>
                                        </p:tgtEl>
                                        <p:attrNameLst>
                                          <p:attrName>ppt_x</p:attrName>
                                          <p:attrName>ppt_y</p:attrName>
                                        </p:attrNameLst>
                                      </p:cBhvr>
                                      <p:rCtr x="22842" y="4791"/>
                                    </p:animMotion>
                                  </p:childTnLst>
                                </p:cTn>
                              </p:par>
                            </p:childTnLst>
                          </p:cTn>
                        </p:par>
                        <p:par>
                          <p:cTn id="22" fill="hold">
                            <p:stCondLst>
                              <p:cond delay="2000"/>
                            </p:stCondLst>
                            <p:childTnLst>
                              <p:par>
                                <p:cTn id="23" presetID="1" presetClass="exit"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2.10705E-6 -2.97848E-6 L 0.327 0.03009 " pathEditMode="relative" rAng="0" ptsTypes="AA">
                                      <p:cBhvr>
                                        <p:cTn id="28" dur="2000" fill="hold"/>
                                        <p:tgtEl>
                                          <p:spTgt spid="6"/>
                                        </p:tgtEl>
                                        <p:attrNameLst>
                                          <p:attrName>ppt_x</p:attrName>
                                          <p:attrName>ppt_y</p:attrName>
                                        </p:attrNameLst>
                                      </p:cBhvr>
                                      <p:rCtr x="16343" y="1504"/>
                                    </p:animMotion>
                                  </p:childTnLst>
                                </p:cTn>
                              </p:par>
                            </p:childTnLst>
                          </p:cTn>
                        </p:par>
                        <p:par>
                          <p:cTn id="29" fill="hold">
                            <p:stCondLst>
                              <p:cond delay="2000"/>
                            </p:stCondLst>
                            <p:childTnLst>
                              <p:par>
                                <p:cTn id="30" presetID="1" presetClass="exit"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659238" y="98756"/>
            <a:ext cx="10727563" cy="553998"/>
          </a:xfrm>
          <a:prstGeom prst="rect">
            <a:avLst/>
          </a:prstGeom>
          <a:noFill/>
          <a:effectLst>
            <a:innerShdw>
              <a:scrgbClr r="0" g="0" b="0">
                <a:alpha val="0"/>
              </a:scrgbClr>
            </a:innerShdw>
          </a:effectLst>
        </p:spPr>
        <p:txBody>
          <a:bodyPr vert="horz" rtlCol="0">
            <a:spAutoFit/>
          </a:bodyPr>
          <a:lstStyle/>
          <a:p>
            <a:pPr algn="ctr"/>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4. </a:t>
            </a:r>
            <a:r>
              <a:rPr lang="en-US" sz="3000" b="1" dirty="0" err="1">
                <a:solidFill>
                  <a:schemeClr val="accent1">
                    <a:lumMod val="75000"/>
                  </a:schemeClr>
                </a:solidFill>
                <a:latin typeface="Segoe UI" panose="020B0502040204020203" pitchFamily="34" charset="0"/>
              </a:rPr>
              <a:t>Hãy</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tìm</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bộ</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phận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con </a:t>
            </a:r>
            <a:r>
              <a:rPr lang="en-US" sz="3000" b="1" dirty="0" err="1">
                <a:solidFill>
                  <a:schemeClr val="accent1">
                    <a:lumMod val="75000"/>
                  </a:schemeClr>
                </a:solidFill>
                <a:latin typeface="Segoe UI" panose="020B0502040204020203" pitchFamily="34" charset="0"/>
              </a:rPr>
              <a:t>gián</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539" y="652754"/>
            <a:ext cx="9039497" cy="5996240"/>
          </a:xfrm>
          <a:prstGeom prst="rect">
            <a:avLst/>
          </a:prstGeom>
        </p:spPr>
      </p:pic>
      <p:sp>
        <p:nvSpPr>
          <p:cNvPr id="4" name="TextBox 3"/>
          <p:cNvSpPr txBox="1"/>
          <p:nvPr/>
        </p:nvSpPr>
        <p:spPr>
          <a:xfrm>
            <a:off x="318631" y="1413783"/>
            <a:ext cx="997389"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Chân</a:t>
            </a:r>
            <a:endParaRPr lang="en-US" sz="3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50808" y="2133624"/>
            <a:ext cx="82586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Đầu</a:t>
            </a:r>
            <a:endParaRPr lang="en-US" sz="3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44262" y="2862732"/>
            <a:ext cx="103425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Ngực</a:t>
            </a:r>
            <a:endParaRPr lang="en-US" sz="3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08211" y="3582573"/>
            <a:ext cx="101822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Bụng</a:t>
            </a:r>
            <a:endParaRPr lang="en-US" sz="3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05568" y="4343602"/>
            <a:ext cx="997389"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Cánh</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02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3563E-6 2.43231E-6 L 0.50631 0.01643 " pathEditMode="relative" rAng="0" ptsTypes="AA">
                                      <p:cBhvr>
                                        <p:cTn id="6" dur="2000" fill="hold"/>
                                        <p:tgtEl>
                                          <p:spTgt spid="5"/>
                                        </p:tgtEl>
                                        <p:attrNameLst>
                                          <p:attrName>ppt_x</p:attrName>
                                          <p:attrName>ppt_y</p:attrName>
                                        </p:attrNameLst>
                                      </p:cBhvr>
                                      <p:rCtr x="25316" y="81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10705E-6 -2.97848E-6 L 0.47702 0.11178 " pathEditMode="relative" rAng="0" ptsTypes="AA">
                                      <p:cBhvr>
                                        <p:cTn id="10" dur="2000" fill="hold"/>
                                        <p:tgtEl>
                                          <p:spTgt spid="6"/>
                                        </p:tgtEl>
                                        <p:attrNameLst>
                                          <p:attrName>ppt_x</p:attrName>
                                          <p:attrName>ppt_y</p:attrName>
                                        </p:attrNameLst>
                                      </p:cBhvr>
                                      <p:rCtr x="23844" y="557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99661E-6 4.7813E-6 L 0.47415 0.00648 " pathEditMode="relative" rAng="0" ptsTypes="AA">
                                      <p:cBhvr>
                                        <p:cTn id="14" dur="2000" fill="hold"/>
                                        <p:tgtEl>
                                          <p:spTgt spid="8"/>
                                        </p:tgtEl>
                                        <p:attrNameLst>
                                          <p:attrName>ppt_x</p:attrName>
                                          <p:attrName>ppt_y</p:attrName>
                                        </p:attrNameLst>
                                      </p:cBhvr>
                                      <p:rCtr x="23701" y="32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97578E-6 -1.24971E-6 L 0.46334 0.2143 " pathEditMode="relative" rAng="0" ptsTypes="AA">
                                      <p:cBhvr>
                                        <p:cTn id="18" dur="2000" fill="hold"/>
                                        <p:tgtEl>
                                          <p:spTgt spid="7"/>
                                        </p:tgtEl>
                                        <p:attrNameLst>
                                          <p:attrName>ppt_x</p:attrName>
                                          <p:attrName>ppt_y</p:attrName>
                                        </p:attrNameLst>
                                      </p:cBhvr>
                                      <p:rCtr x="23167" y="1071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97578E-6 -7.24369E-7 L 0.46008 0.6848 " pathEditMode="relative" rAng="0" ptsTypes="AA">
                                      <p:cBhvr>
                                        <p:cTn id="22" dur="2000" fill="hold"/>
                                        <p:tgtEl>
                                          <p:spTgt spid="4"/>
                                        </p:tgtEl>
                                        <p:attrNameLst>
                                          <p:attrName>ppt_x</p:attrName>
                                          <p:attrName>ppt_y</p:attrName>
                                        </p:attrNameLst>
                                      </p:cBhvr>
                                      <p:rCtr x="22998" y="342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528609" y="653927"/>
            <a:ext cx="10727563" cy="1477328"/>
          </a:xfrm>
          <a:prstGeom prst="rect">
            <a:avLst/>
          </a:prstGeom>
          <a:noFill/>
          <a:effectLst>
            <a:innerShdw>
              <a:scrgbClr r="0" g="0" b="0">
                <a:alpha val="0"/>
              </a:scrgbClr>
            </a:innerShdw>
          </a:effectLst>
        </p:spPr>
        <p:txBody>
          <a:bodyPr vert="horz" rtlCol="0">
            <a:spAutoFit/>
          </a:bodyPr>
          <a:lstStyle/>
          <a:p>
            <a:pPr algn="ctr"/>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5.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bộ</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phận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bên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ngoài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cơ</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thể</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đầu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ngực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bụng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chân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nếu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Theo con,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hay </a:t>
            </a:r>
            <a:r>
              <a:rPr lang="en-US" sz="3000" b="1" dirty="0" err="1">
                <a:solidFill>
                  <a:schemeClr val="accent1">
                    <a:lumMod val="75000"/>
                  </a:schemeClr>
                </a:solidFill>
                <a:latin typeface="Segoe UI" panose="020B0502040204020203" pitchFamily="34" charset="0"/>
              </a:rPr>
              <a:t>sai</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972" y="2131255"/>
            <a:ext cx="7968342" cy="4728333"/>
          </a:xfrm>
          <a:prstGeom prst="rect">
            <a:avLst/>
          </a:prstGeom>
        </p:spPr>
      </p:pic>
      <p:sp>
        <p:nvSpPr>
          <p:cNvPr id="4" name="TextBox 3"/>
          <p:cNvSpPr txBox="1"/>
          <p:nvPr/>
        </p:nvSpPr>
        <p:spPr>
          <a:xfrm>
            <a:off x="627017" y="3435531"/>
            <a:ext cx="1080745" cy="553998"/>
          </a:xfrm>
          <a:prstGeom prst="rect">
            <a:avLst/>
          </a:prstGeom>
          <a:noFill/>
          <a:ln>
            <a:solidFill>
              <a:schemeClr val="accent6"/>
            </a:solidFill>
          </a:ln>
        </p:spPr>
        <p:txBody>
          <a:bodyPr wrap="none" rtlCol="0">
            <a:spAutoFit/>
          </a:bodyPr>
          <a:lstStyle/>
          <a:p>
            <a:r>
              <a:rPr lang="en-US" sz="3000" b="1" dirty="0" err="1">
                <a:latin typeface="Times New Roman" panose="02020603050405020304" pitchFamily="18" charset="0"/>
                <a:cs typeface="Times New Roman" panose="02020603050405020304" pitchFamily="18" charset="0"/>
              </a:rPr>
              <a:t>Đúng</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7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015" y="1332411"/>
            <a:ext cx="3762375" cy="4715692"/>
          </a:xfrm>
          <a:prstGeom prst="rect">
            <a:avLst/>
          </a:prstGeom>
        </p:spPr>
      </p:pic>
      <p:sp>
        <p:nvSpPr>
          <p:cNvPr id="3" name="ISPRING_QUIZ_SHAPE2"/>
          <p:cNvSpPr txBox="1"/>
          <p:nvPr/>
        </p:nvSpPr>
        <p:spPr>
          <a:xfrm>
            <a:off x="528608" y="248979"/>
            <a:ext cx="10727563" cy="553998"/>
          </a:xfrm>
          <a:prstGeom prst="rect">
            <a:avLst/>
          </a:prstGeom>
          <a:noFill/>
          <a:effectLst>
            <a:innerShdw>
              <a:scrgbClr r="0" g="0" b="0">
                <a:alpha val="0"/>
              </a:scrgbClr>
            </a:innerShdw>
          </a:effectLst>
        </p:spPr>
        <p:txBody>
          <a:bodyPr vert="horz" rtlCol="0">
            <a:spAutoFit/>
          </a:bodyPr>
          <a:lstStyle/>
          <a:p>
            <a:pPr algn="ctr"/>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6. </a:t>
            </a:r>
            <a:r>
              <a:rPr lang="en-US" sz="3000" b="1" dirty="0" err="1">
                <a:solidFill>
                  <a:schemeClr val="accent1">
                    <a:lumMod val="75000"/>
                  </a:schemeClr>
                </a:solidFill>
                <a:latin typeface="Segoe UI" panose="020B0502040204020203" pitchFamily="34" charset="0"/>
              </a:rPr>
              <a:t>Trên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đầu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thường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gì</a:t>
            </a:r>
            <a:r>
              <a:rPr lang="en-US" sz="3000" b="1" dirty="0">
                <a:solidFill>
                  <a:schemeClr val="accent1">
                    <a:lumMod val="75000"/>
                  </a:schemeClr>
                </a:solidFill>
                <a:latin typeface="Segoe UI" panose="020B0502040204020203" pitchFamily="34" charset="0"/>
              </a:rPr>
              <a:t>?</a:t>
            </a:r>
          </a:p>
        </p:txBody>
      </p:sp>
      <p:sp>
        <p:nvSpPr>
          <p:cNvPr id="4" name="TextBox 3"/>
          <p:cNvSpPr txBox="1"/>
          <p:nvPr/>
        </p:nvSpPr>
        <p:spPr>
          <a:xfrm>
            <a:off x="10321414" y="4719275"/>
            <a:ext cx="805029"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Râu</a:t>
            </a:r>
            <a:endParaRPr lang="en-US" sz="3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293450" y="3381284"/>
            <a:ext cx="805029"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Mắt</a:t>
            </a:r>
            <a:endParaRPr lang="en-US" sz="3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729629" y="1894574"/>
            <a:ext cx="2077813"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Vòi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miệng</a:t>
            </a:r>
            <a:r>
              <a:rPr lang="en-US" sz="3000" dirty="0">
                <a:latin typeface="Times New Roman" panose="02020603050405020304" pitchFamily="18" charset="0"/>
                <a:cs typeface="Times New Roman" panose="02020603050405020304" pitchFamily="18" charset="0"/>
              </a:rPr>
              <a:t>)</a:t>
            </a:r>
          </a:p>
        </p:txBody>
      </p:sp>
      <p:sp>
        <p:nvSpPr>
          <p:cNvPr id="7" name="Oval 6"/>
          <p:cNvSpPr/>
          <p:nvPr/>
        </p:nvSpPr>
        <p:spPr>
          <a:xfrm>
            <a:off x="5892389" y="2758851"/>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1</a:t>
            </a:r>
          </a:p>
        </p:txBody>
      </p:sp>
      <p:sp>
        <p:nvSpPr>
          <p:cNvPr id="8" name="Oval 7"/>
          <p:cNvSpPr/>
          <p:nvPr/>
        </p:nvSpPr>
        <p:spPr>
          <a:xfrm>
            <a:off x="5892389" y="3690257"/>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2</a:t>
            </a:r>
          </a:p>
        </p:txBody>
      </p:sp>
      <p:sp>
        <p:nvSpPr>
          <p:cNvPr id="9" name="Oval 8"/>
          <p:cNvSpPr/>
          <p:nvPr/>
        </p:nvSpPr>
        <p:spPr>
          <a:xfrm>
            <a:off x="5892389" y="4783222"/>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4884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1046E-6 1.08771E-7 L -0.35474 -0.0928 " pathEditMode="relative" rAng="0" ptsTypes="AA">
                                      <p:cBhvr>
                                        <p:cTn id="6" dur="2000" fill="hold"/>
                                        <p:tgtEl>
                                          <p:spTgt spid="5"/>
                                        </p:tgtEl>
                                        <p:attrNameLst>
                                          <p:attrName>ppt_x</p:attrName>
                                          <p:attrName>ppt_y</p:attrName>
                                        </p:attrNameLst>
                                      </p:cBhvr>
                                      <p:rCtr x="-17932" y="-4883"/>
                                    </p:animMotion>
                                  </p:childTnLst>
                                </p:cTn>
                              </p:par>
                            </p:childTnLst>
                          </p:cTn>
                        </p:par>
                        <p:par>
                          <p:cTn id="7" fill="hold">
                            <p:stCondLst>
                              <p:cond delay="2000"/>
                            </p:stCondLst>
                            <p:childTnLst>
                              <p:par>
                                <p:cTn id="8" presetID="10" presetClass="exit" presetSubtype="0" fill="hold" grpId="0" nodeType="after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31046E-6 2.33511E-6 L -0.31306 0.25735 " pathEditMode="relative" rAng="0" ptsTypes="AA">
                                      <p:cBhvr>
                                        <p:cTn id="14" dur="2000" fill="hold"/>
                                        <p:tgtEl>
                                          <p:spTgt spid="6"/>
                                        </p:tgtEl>
                                        <p:attrNameLst>
                                          <p:attrName>ppt_x</p:attrName>
                                          <p:attrName>ppt_y</p:attrName>
                                        </p:attrNameLst>
                                      </p:cBhvr>
                                      <p:rCtr x="-15549" y="12821"/>
                                    </p:animMotion>
                                  </p:childTnLst>
                                </p:cTn>
                              </p:par>
                            </p:childTnLst>
                          </p:cTn>
                        </p:par>
                        <p:par>
                          <p:cTn id="15" fill="hold">
                            <p:stCondLst>
                              <p:cond delay="2000"/>
                            </p:stCondLst>
                            <p:childTnLst>
                              <p:par>
                                <p:cTn id="16" presetID="1" presetClass="exit"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83227E-6 -3.63342E-6 L -0.36411 -0.00462 " pathEditMode="relative" rAng="0" ptsTypes="AA">
                                      <p:cBhvr>
                                        <p:cTn id="21" dur="2000" fill="hold"/>
                                        <p:tgtEl>
                                          <p:spTgt spid="4"/>
                                        </p:tgtEl>
                                        <p:attrNameLst>
                                          <p:attrName>ppt_x</p:attrName>
                                          <p:attrName>ppt_y</p:attrName>
                                        </p:attrNameLst>
                                      </p:cBhvr>
                                      <p:rCtr x="-18205" y="-231"/>
                                    </p:animMotion>
                                  </p:childTnLst>
                                </p:cTn>
                              </p:par>
                            </p:childTnLst>
                          </p:cTn>
                        </p:par>
                        <p:par>
                          <p:cTn id="22" fill="hold">
                            <p:stCondLst>
                              <p:cond delay="2000"/>
                            </p:stCondLst>
                            <p:childTnLst>
                              <p:par>
                                <p:cTn id="23" presetID="1" presetClass="exit"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528608" y="248979"/>
            <a:ext cx="10727563" cy="553998"/>
          </a:xfrm>
          <a:prstGeom prst="rect">
            <a:avLst/>
          </a:prstGeom>
          <a:noFill/>
          <a:effectLst>
            <a:innerShdw>
              <a:scrgbClr r="0" g="0" b="0">
                <a:alpha val="0"/>
              </a:scrgbClr>
            </a:innerShdw>
          </a:effectLst>
        </p:spPr>
        <p:txBody>
          <a:bodyPr vert="horz" rtlCol="0">
            <a:spAutoFit/>
          </a:bodyPr>
          <a:lstStyle/>
          <a:p>
            <a:pPr algn="ctr"/>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7. </a:t>
            </a:r>
            <a:r>
              <a:rPr lang="en-US" sz="3000" b="1" dirty="0" err="1">
                <a:solidFill>
                  <a:schemeClr val="accent1">
                    <a:lumMod val="75000"/>
                  </a:schemeClr>
                </a:solidFill>
                <a:latin typeface="Segoe UI" panose="020B0502040204020203" pitchFamily="34" charset="0"/>
              </a:rPr>
              <a:t>Râu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thường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để</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làm</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gì</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4" y="1234954"/>
            <a:ext cx="6458857" cy="4294989"/>
          </a:xfrm>
          <a:prstGeom prst="rect">
            <a:avLst/>
          </a:prstGeom>
        </p:spPr>
      </p:pic>
      <p:sp>
        <p:nvSpPr>
          <p:cNvPr id="4" name="TextBox 3"/>
          <p:cNvSpPr txBox="1"/>
          <p:nvPr/>
        </p:nvSpPr>
        <p:spPr>
          <a:xfrm>
            <a:off x="7315200" y="1669143"/>
            <a:ext cx="4296228" cy="3052887"/>
          </a:xfrm>
          <a:prstGeom prst="rect">
            <a:avLst/>
          </a:prstGeom>
          <a:noFill/>
        </p:spPr>
        <p:txBody>
          <a:bodyPr wrap="square" rtlCol="0">
            <a:spAutoFit/>
          </a:bodyPr>
          <a:lstStyle/>
          <a:p>
            <a:pPr>
              <a:lnSpc>
                <a:spcPct val="200000"/>
              </a:lnSpc>
            </a:pPr>
            <a:r>
              <a:rPr lang="en-US" sz="2500" b="1" dirty="0">
                <a:latin typeface="Times New Roman" panose="02020603050405020304" pitchFamily="18" charset="0"/>
                <a:cs typeface="Times New Roman" panose="02020603050405020304" pitchFamily="18" charset="0"/>
              </a:rPr>
              <a:t>A.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ăn</a:t>
            </a:r>
            <a:endParaRPr lang="en-US" sz="2500" b="1" dirty="0">
              <a:latin typeface="Times New Roman" panose="02020603050405020304" pitchFamily="18" charset="0"/>
              <a:cs typeface="Times New Roman" panose="02020603050405020304" pitchFamily="18" charset="0"/>
            </a:endParaRPr>
          </a:p>
          <a:p>
            <a:pPr>
              <a:lnSpc>
                <a:spcPct val="200000"/>
              </a:lnSpc>
            </a:pPr>
            <a:r>
              <a:rPr lang="en-US" sz="2500" b="1" dirty="0">
                <a:latin typeface="Times New Roman" panose="02020603050405020304" pitchFamily="18" charset="0"/>
                <a:cs typeface="Times New Roman" panose="02020603050405020304" pitchFamily="18" charset="0"/>
              </a:rPr>
              <a:t>B.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bay</a:t>
            </a:r>
          </a:p>
          <a:p>
            <a:pPr>
              <a:lnSpc>
                <a:spcPct val="200000"/>
              </a:lnSpc>
            </a:pPr>
            <a:r>
              <a:rPr lang="en-US" sz="2500" b="1" dirty="0">
                <a:latin typeface="Times New Roman" panose="02020603050405020304" pitchFamily="18" charset="0"/>
                <a:cs typeface="Times New Roman" panose="02020603050405020304" pitchFamily="18" charset="0"/>
              </a:rPr>
              <a:t>C.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định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hướng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khi</a:t>
            </a:r>
            <a:r>
              <a:rPr lang="en-US" sz="2500" b="1" dirty="0">
                <a:latin typeface="Times New Roman" panose="02020603050405020304" pitchFamily="18" charset="0"/>
                <a:cs typeface="Times New Roman" panose="02020603050405020304" pitchFamily="18" charset="0"/>
              </a:rPr>
              <a:t> di </a:t>
            </a:r>
            <a:r>
              <a:rPr lang="en-US" sz="2500" b="1" dirty="0" err="1">
                <a:latin typeface="Times New Roman" panose="02020603050405020304" pitchFamily="18" charset="0"/>
                <a:cs typeface="Times New Roman" panose="02020603050405020304" pitchFamily="18" charset="0"/>
              </a:rPr>
              <a:t>chuyển</a:t>
            </a:r>
            <a:endParaRPr lang="en-US" sz="2500" b="1" dirty="0">
              <a:latin typeface="Times New Roman" panose="02020603050405020304" pitchFamily="18" charset="0"/>
              <a:cs typeface="Times New Roman" panose="02020603050405020304" pitchFamily="18" charset="0"/>
            </a:endParaRPr>
          </a:p>
        </p:txBody>
      </p:sp>
      <p:sp>
        <p:nvSpPr>
          <p:cNvPr id="5" name="Oval 4"/>
          <p:cNvSpPr/>
          <p:nvPr/>
        </p:nvSpPr>
        <p:spPr>
          <a:xfrm>
            <a:off x="7141028" y="3382448"/>
            <a:ext cx="609600" cy="59446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Tree>
    <p:extLst>
      <p:ext uri="{BB962C8B-B14F-4D97-AF65-F5344CB8AC3E}">
        <p14:creationId xmlns:p14="http://schemas.microsoft.com/office/powerpoint/2010/main" val="11143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248979"/>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8.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thường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mấy</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chân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Chân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chúng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gì</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đặc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biệt</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71" y="2238488"/>
            <a:ext cx="9434286" cy="3886540"/>
          </a:xfrm>
          <a:prstGeom prst="rect">
            <a:avLst/>
          </a:prstGeom>
        </p:spPr>
      </p:pic>
    </p:spTree>
    <p:extLst>
      <p:ext uri="{BB962C8B-B14F-4D97-AF65-F5344CB8AC3E}">
        <p14:creationId xmlns:p14="http://schemas.microsoft.com/office/powerpoint/2010/main" val="3963314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229" y="1308183"/>
            <a:ext cx="6878184" cy="5005531"/>
          </a:xfrm>
          <a:prstGeom prst="rect">
            <a:avLst/>
          </a:prstGeom>
        </p:spPr>
      </p:pic>
      <p:sp>
        <p:nvSpPr>
          <p:cNvPr id="3" name="ISPRING_QUIZ_SHAPE2"/>
          <p:cNvSpPr txBox="1"/>
          <p:nvPr/>
        </p:nvSpPr>
        <p:spPr>
          <a:xfrm>
            <a:off x="1451429" y="147381"/>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9. </a:t>
            </a:r>
            <a:r>
              <a:rPr lang="en-US" sz="3000" b="1" dirty="0" err="1">
                <a:solidFill>
                  <a:schemeClr val="accent1">
                    <a:lumMod val="75000"/>
                  </a:schemeClr>
                </a:solidFill>
                <a:latin typeface="Segoe UI" panose="020B0502040204020203" pitchFamily="34" charset="0"/>
              </a:rPr>
              <a:t>Quan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sát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hình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trả</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lời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hỏi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sau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Cơ</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thể</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không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xương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sống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hay </a:t>
            </a:r>
            <a:r>
              <a:rPr lang="en-US" sz="3000" b="1" dirty="0" err="1">
                <a:solidFill>
                  <a:schemeClr val="accent1">
                    <a:lumMod val="75000"/>
                  </a:schemeClr>
                </a:solidFill>
                <a:latin typeface="Segoe UI" panose="020B0502040204020203" pitchFamily="34" charset="0"/>
              </a:rPr>
              <a:t>sai</a:t>
            </a:r>
            <a:r>
              <a:rPr lang="en-US" sz="3000" b="1" dirty="0">
                <a:solidFill>
                  <a:schemeClr val="accent1">
                    <a:lumMod val="75000"/>
                  </a:schemeClr>
                </a:solidFill>
                <a:latin typeface="Segoe UI" panose="020B0502040204020203" pitchFamily="34" charset="0"/>
              </a:rPr>
              <a:t>?</a:t>
            </a:r>
          </a:p>
        </p:txBody>
      </p:sp>
      <p:sp>
        <p:nvSpPr>
          <p:cNvPr id="4" name="TextBox 3"/>
          <p:cNvSpPr txBox="1"/>
          <p:nvPr/>
        </p:nvSpPr>
        <p:spPr>
          <a:xfrm>
            <a:off x="1091474" y="2738845"/>
            <a:ext cx="1080745" cy="553998"/>
          </a:xfrm>
          <a:prstGeom prst="rect">
            <a:avLst/>
          </a:prstGeom>
          <a:noFill/>
          <a:ln>
            <a:solidFill>
              <a:schemeClr val="accent6"/>
            </a:solidFill>
          </a:ln>
        </p:spPr>
        <p:txBody>
          <a:bodyPr wrap="none" rtlCol="0">
            <a:spAutoFit/>
          </a:bodyPr>
          <a:lstStyle/>
          <a:p>
            <a:r>
              <a:rPr lang="en-US" sz="3000" b="1" dirty="0" err="1">
                <a:latin typeface="Times New Roman" panose="02020603050405020304" pitchFamily="18" charset="0"/>
                <a:cs typeface="Times New Roman" panose="02020603050405020304" pitchFamily="18" charset="0"/>
              </a:rPr>
              <a:t>Đúng</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0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2481942" y="775379"/>
            <a:ext cx="8229600" cy="2111454"/>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600">
                <a:solidFill>
                  <a:srgbClr val="FF0000"/>
                </a:solidFill>
                <a:latin typeface="Arial" charset="0"/>
                <a:cs typeface="Arial" charset="0"/>
              </a:rPr>
              <a:t>Kết luận</a:t>
            </a:r>
          </a:p>
        </p:txBody>
      </p:sp>
      <p:sp>
        <p:nvSpPr>
          <p:cNvPr id="25" name="Content Placeholder 2"/>
          <p:cNvSpPr txBox="1">
            <a:spLocks/>
          </p:cNvSpPr>
          <p:nvPr/>
        </p:nvSpPr>
        <p:spPr>
          <a:xfrm>
            <a:off x="2117558" y="1619679"/>
            <a:ext cx="8593984" cy="4082145"/>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just">
              <a:lnSpc>
                <a:spcPct val="150000"/>
              </a:lnSpc>
              <a:buNone/>
            </a:pPr>
            <a:r>
              <a:rPr lang="en-US" sz="2800" dirty="0">
                <a:solidFill>
                  <a:srgbClr val="002060"/>
                </a:solidFill>
                <a:latin typeface="Arial" pitchFamily="34" charset="0"/>
                <a:cs typeface="Arial" pitchFamily="34" charset="0"/>
              </a:rPr>
              <a:t>      </a:t>
            </a:r>
            <a:r>
              <a:rPr lang="vi-VN" sz="2800" b="1" dirty="0">
                <a:latin typeface="Arial" pitchFamily="34" charset="0"/>
                <a:cs typeface="Arial" pitchFamily="34" charset="0"/>
              </a:rPr>
              <a:t>Côn trùng</a:t>
            </a:r>
            <a:r>
              <a:rPr lang="vi-VN" sz="2800" dirty="0">
                <a:latin typeface="Arial" pitchFamily="34" charset="0"/>
                <a:cs typeface="Arial" pitchFamily="34" charset="0"/>
              </a:rPr>
              <a:t> hay còn gọi là </a:t>
            </a:r>
            <a:r>
              <a:rPr lang="vi-VN" sz="2800" b="1" dirty="0">
                <a:latin typeface="Arial" pitchFamily="34" charset="0"/>
                <a:cs typeface="Arial" pitchFamily="34" charset="0"/>
              </a:rPr>
              <a:t>sâu bọ</a:t>
            </a:r>
            <a:r>
              <a:rPr lang="vi-VN" sz="2800" dirty="0">
                <a:latin typeface="Arial" pitchFamily="34" charset="0"/>
                <a:cs typeface="Arial" pitchFamily="34" charset="0"/>
              </a:rPr>
              <a:t>, là một lớp sinh vật thuộc về</a:t>
            </a:r>
            <a:r>
              <a:rPr lang="en-US" sz="2800" dirty="0">
                <a:latin typeface="Arial" pitchFamily="34" charset="0"/>
                <a:cs typeface="Arial" pitchFamily="34" charset="0"/>
              </a:rPr>
              <a:t> </a:t>
            </a:r>
            <a:r>
              <a:rPr lang="en-US" sz="2800" dirty="0" err="1">
                <a:latin typeface="Arial" pitchFamily="34" charset="0"/>
                <a:cs typeface="Arial" pitchFamily="34" charset="0"/>
              </a:rPr>
              <a:t>ngành</a:t>
            </a:r>
            <a:r>
              <a:rPr lang="en-US" sz="2800" dirty="0">
                <a:latin typeface="Arial" pitchFamily="34" charset="0"/>
                <a:cs typeface="Arial" pitchFamily="34" charset="0"/>
              </a:rPr>
              <a:t> </a:t>
            </a:r>
            <a:r>
              <a:rPr lang="en-US" sz="2800" dirty="0" err="1">
                <a:latin typeface="Arial" pitchFamily="34" charset="0"/>
                <a:cs typeface="Arial" pitchFamily="34" charset="0"/>
              </a:rPr>
              <a:t>động</a:t>
            </a:r>
            <a:r>
              <a:rPr lang="en-US" sz="2800" dirty="0">
                <a:latin typeface="Arial" pitchFamily="34" charset="0"/>
                <a:cs typeface="Arial" pitchFamily="34" charset="0"/>
              </a:rPr>
              <a:t> </a:t>
            </a:r>
            <a:r>
              <a:rPr lang="en-US" sz="2800" dirty="0" err="1">
                <a:latin typeface="Arial" pitchFamily="34" charset="0"/>
                <a:cs typeface="Arial" pitchFamily="34" charset="0"/>
              </a:rPr>
              <a:t>vật</a:t>
            </a:r>
            <a:r>
              <a:rPr lang="en-US" sz="2800" dirty="0">
                <a:latin typeface="Arial" pitchFamily="34" charset="0"/>
                <a:cs typeface="Arial" pitchFamily="34" charset="0"/>
              </a:rPr>
              <a:t>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xương</a:t>
            </a:r>
            <a:r>
              <a:rPr lang="en-US" sz="2800" dirty="0">
                <a:latin typeface="Arial" pitchFamily="34" charset="0"/>
                <a:cs typeface="Arial" pitchFamily="34" charset="0"/>
              </a:rPr>
              <a:t> </a:t>
            </a:r>
            <a:r>
              <a:rPr lang="en-US" sz="2800" dirty="0" err="1">
                <a:latin typeface="Arial" pitchFamily="34" charset="0"/>
                <a:cs typeface="Arial" pitchFamily="34" charset="0"/>
              </a:rPr>
              <a:t>sống</a:t>
            </a:r>
            <a:r>
              <a:rPr lang="vi-VN" sz="2800" dirty="0">
                <a:latin typeface="Arial" pitchFamily="34" charset="0"/>
                <a:cs typeface="Arial" pitchFamily="34" charset="0"/>
              </a:rPr>
              <a:t>, cơ thể có ba phần (</a:t>
            </a:r>
            <a:r>
              <a:rPr lang="en-US" sz="2800" dirty="0" err="1">
                <a:latin typeface="Arial" pitchFamily="34" charset="0"/>
                <a:cs typeface="Arial" pitchFamily="34" charset="0"/>
              </a:rPr>
              <a:t>đầu</a:t>
            </a:r>
            <a:r>
              <a:rPr lang="en-US" sz="2800" dirty="0">
                <a:latin typeface="Arial" pitchFamily="34" charset="0"/>
                <a:cs typeface="Arial" pitchFamily="34" charset="0"/>
              </a:rPr>
              <a:t>, </a:t>
            </a:r>
            <a:r>
              <a:rPr lang="en-US" sz="2800" dirty="0" err="1">
                <a:latin typeface="Arial" pitchFamily="34" charset="0"/>
                <a:cs typeface="Arial" pitchFamily="34" charset="0"/>
              </a:rPr>
              <a:t>ngực</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bụng</a:t>
            </a:r>
            <a:r>
              <a:rPr lang="vi-VN" sz="2800" dirty="0">
                <a:latin typeface="Arial" pitchFamily="34" charset="0"/>
                <a:cs typeface="Arial" pitchFamily="34" charset="0"/>
              </a:rPr>
              <a:t>)</a:t>
            </a:r>
            <a:r>
              <a:rPr lang="en-US" sz="2800" dirty="0">
                <a:latin typeface="Arial" pitchFamily="34" charset="0"/>
                <a:cs typeface="Arial" pitchFamily="34" charset="0"/>
              </a:rPr>
              <a:t>; 6 </a:t>
            </a:r>
            <a:r>
              <a:rPr lang="en-US" sz="2800" dirty="0" err="1">
                <a:latin typeface="Arial" pitchFamily="34" charset="0"/>
                <a:cs typeface="Arial" pitchFamily="34" charset="0"/>
              </a:rPr>
              <a:t>chân</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chân</a:t>
            </a:r>
            <a:r>
              <a:rPr lang="en-US" sz="2800" dirty="0">
                <a:latin typeface="Arial" pitchFamily="34" charset="0"/>
                <a:cs typeface="Arial" pitchFamily="34" charset="0"/>
              </a:rPr>
              <a:t> </a:t>
            </a:r>
            <a:r>
              <a:rPr lang="en-US" sz="2800" dirty="0" err="1">
                <a:latin typeface="Arial" pitchFamily="34" charset="0"/>
                <a:cs typeface="Arial" pitchFamily="34" charset="0"/>
              </a:rPr>
              <a:t>phân</a:t>
            </a:r>
            <a:r>
              <a:rPr lang="en-US" sz="2800" dirty="0">
                <a:latin typeface="Arial" pitchFamily="34" charset="0"/>
                <a:cs typeface="Arial" pitchFamily="34" charset="0"/>
              </a:rPr>
              <a:t> </a:t>
            </a:r>
            <a:r>
              <a:rPr lang="en-US" sz="2800" dirty="0" err="1">
                <a:latin typeface="Arial" pitchFamily="34" charset="0"/>
                <a:cs typeface="Arial" pitchFamily="34" charset="0"/>
              </a:rPr>
              <a:t>thành</a:t>
            </a:r>
            <a:r>
              <a:rPr lang="en-US" sz="2800" dirty="0">
                <a:latin typeface="Arial" pitchFamily="34" charset="0"/>
                <a:cs typeface="Arial" pitchFamily="34" charset="0"/>
              </a:rPr>
              <a:t> </a:t>
            </a:r>
            <a:r>
              <a:rPr lang="en-US" sz="2800" dirty="0" err="1">
                <a:latin typeface="Arial" pitchFamily="34" charset="0"/>
                <a:cs typeface="Arial" pitchFamily="34" charset="0"/>
              </a:rPr>
              <a:t>nhiều</a:t>
            </a:r>
            <a:r>
              <a:rPr lang="en-US" sz="2800" dirty="0">
                <a:latin typeface="Arial" pitchFamily="34" charset="0"/>
                <a:cs typeface="Arial" pitchFamily="34" charset="0"/>
              </a:rPr>
              <a:t> </a:t>
            </a:r>
            <a:r>
              <a:rPr lang="en-US" sz="2800" dirty="0" err="1">
                <a:latin typeface="Arial" pitchFamily="34" charset="0"/>
                <a:cs typeface="Arial" pitchFamily="34" charset="0"/>
              </a:rPr>
              <a:t>đốt</a:t>
            </a:r>
            <a:r>
              <a:rPr lang="en-US" sz="2800" dirty="0">
                <a:latin typeface="Arial" pitchFamily="34" charset="0"/>
                <a:cs typeface="Arial" pitchFamily="34" charset="0"/>
              </a:rPr>
              <a:t>;</a:t>
            </a:r>
            <a:r>
              <a:rPr lang="vi-VN" sz="2800" dirty="0">
                <a:latin typeface="Arial" pitchFamily="34" charset="0"/>
                <a:cs typeface="Arial" pitchFamily="34" charset="0"/>
              </a:rPr>
              <a:t> </a:t>
            </a:r>
            <a:r>
              <a:rPr lang="en-US" sz="2800" dirty="0" err="1">
                <a:latin typeface="Arial" pitchFamily="34" charset="0"/>
                <a:cs typeface="Arial" pitchFamily="34" charset="0"/>
              </a:rPr>
              <a:t>mắt</a:t>
            </a:r>
            <a:r>
              <a:rPr lang="en-US" sz="2800" dirty="0">
                <a:latin typeface="Arial" pitchFamily="34" charset="0"/>
                <a:cs typeface="Arial" pitchFamily="34" charset="0"/>
              </a:rPr>
              <a:t> </a:t>
            </a:r>
            <a:r>
              <a:rPr lang="en-US" sz="2800" dirty="0" err="1">
                <a:latin typeface="Arial" pitchFamily="34" charset="0"/>
                <a:cs typeface="Arial" pitchFamily="34" charset="0"/>
              </a:rPr>
              <a:t>kép</a:t>
            </a:r>
            <a:r>
              <a:rPr lang="vi-VN" sz="2800" dirty="0">
                <a:latin typeface="Arial" pitchFamily="34" charset="0"/>
                <a:cs typeface="Arial" pitchFamily="34" charset="0"/>
              </a:rPr>
              <a:t> và một cặp </a:t>
            </a:r>
            <a:r>
              <a:rPr lang="en-US" sz="2800" dirty="0" err="1">
                <a:latin typeface="Arial" pitchFamily="34" charset="0"/>
                <a:cs typeface="Arial" pitchFamily="34" charset="0"/>
              </a:rPr>
              <a:t>râu</a:t>
            </a:r>
            <a:r>
              <a:rPr lang="vi-VN" sz="2800" dirty="0">
                <a:latin typeface="Arial" pitchFamily="34" charset="0"/>
                <a:cs typeface="Arial" pitchFamily="34" charset="0"/>
              </a:rPr>
              <a:t>. </a:t>
            </a:r>
            <a:r>
              <a:rPr lang="en-US" sz="2800" dirty="0">
                <a:latin typeface="Arial" pitchFamily="34" charset="0"/>
                <a:cs typeface="Arial" pitchFamily="34" charset="0"/>
              </a:rPr>
              <a:t> </a:t>
            </a:r>
            <a:r>
              <a:rPr lang="en-US" sz="2800" dirty="0" err="1">
                <a:latin typeface="Arial" pitchFamily="34" charset="0"/>
                <a:cs typeface="Arial" pitchFamily="34" charset="0"/>
              </a:rPr>
              <a:t>Phần</a:t>
            </a:r>
            <a:r>
              <a:rPr lang="en-US" sz="2800" dirty="0">
                <a:latin typeface="Arial" pitchFamily="34" charset="0"/>
                <a:cs typeface="Arial" pitchFamily="34" charset="0"/>
              </a:rPr>
              <a:t> </a:t>
            </a:r>
            <a:r>
              <a:rPr lang="en-US" sz="2800" dirty="0" err="1">
                <a:latin typeface="Arial" pitchFamily="34" charset="0"/>
                <a:cs typeface="Arial" pitchFamily="34" charset="0"/>
              </a:rPr>
              <a:t>lớn</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loài</a:t>
            </a:r>
            <a:r>
              <a:rPr lang="en-US" sz="2800" dirty="0">
                <a:latin typeface="Arial" pitchFamily="34" charset="0"/>
                <a:cs typeface="Arial" pitchFamily="34" charset="0"/>
              </a:rPr>
              <a:t> </a:t>
            </a:r>
            <a:r>
              <a:rPr lang="en-US" sz="2800" dirty="0" err="1">
                <a:latin typeface="Arial" pitchFamily="34" charset="0"/>
                <a:cs typeface="Arial" pitchFamily="34" charset="0"/>
              </a:rPr>
              <a:t>côn</a:t>
            </a:r>
            <a:r>
              <a:rPr lang="en-US" sz="2800" dirty="0">
                <a:latin typeface="Arial" pitchFamily="34" charset="0"/>
                <a:cs typeface="Arial" pitchFamily="34" charset="0"/>
              </a:rPr>
              <a:t> </a:t>
            </a:r>
            <a:r>
              <a:rPr lang="en-US" sz="2800" dirty="0" err="1">
                <a:latin typeface="Arial" pitchFamily="34" charset="0"/>
                <a:cs typeface="Arial" pitchFamily="34" charset="0"/>
              </a:rPr>
              <a:t>trùng</a:t>
            </a:r>
            <a:r>
              <a:rPr lang="en-US" sz="2800" dirty="0">
                <a:latin typeface="Arial" pitchFamily="34" charset="0"/>
                <a:cs typeface="Arial" pitchFamily="34" charset="0"/>
              </a:rPr>
              <a:t> </a:t>
            </a:r>
            <a:r>
              <a:rPr lang="en-US" sz="2800" dirty="0" err="1">
                <a:latin typeface="Arial" pitchFamily="34" charset="0"/>
                <a:cs typeface="Arial" pitchFamily="34" charset="0"/>
              </a:rPr>
              <a:t>đều</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cánh</a:t>
            </a:r>
            <a:r>
              <a:rPr lang="en-US" sz="2800" dirty="0">
                <a:latin typeface="Arial" pitchFamily="34" charset="0"/>
                <a:cs typeface="Arial" pitchFamily="34" charset="0"/>
              </a:rPr>
              <a:t>.</a:t>
            </a:r>
          </a:p>
        </p:txBody>
      </p:sp>
    </p:spTree>
    <p:custDataLst>
      <p:tags r:id="rId1"/>
    </p:custDataLst>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8616">
        <p14:warp dir="in"/>
      </p:transition>
    </mc:Choice>
    <mc:Fallback xmlns="">
      <p:transition spd="slow" advTm="186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fade">
                                      <p:cBhvr>
                                        <p:cTn id="14" dur="1000"/>
                                        <p:tgtEl>
                                          <p:spTgt spid="25">
                                            <p:txEl>
                                              <p:pRg st="0" end="0"/>
                                            </p:txEl>
                                          </p:spTgt>
                                        </p:tgtEl>
                                      </p:cBhvr>
                                    </p:animEffect>
                                    <p:anim calcmode="lin" valueType="num">
                                      <p:cBhvr>
                                        <p:cTn id="1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p:cNvSpPr>
          <p:nvPr/>
        </p:nvSpPr>
        <p:spPr>
          <a:xfrm>
            <a:off x="1937655" y="165783"/>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400" b="1">
                <a:solidFill>
                  <a:srgbClr val="C00000"/>
                </a:solidFill>
                <a:latin typeface="Arial" charset="0"/>
                <a:cs typeface="Arial" charset="0"/>
              </a:rPr>
              <a:t>Hoạt động 2: Sự phong phú, đa dạng về đặc điểm bên ngoài của côn trùng</a:t>
            </a:r>
            <a:endParaRPr lang="en-US" sz="3400" b="1" dirty="0">
              <a:solidFill>
                <a:srgbClr val="C00000"/>
              </a:solidFill>
              <a:latin typeface="Arial" charset="0"/>
              <a:cs typeface="Arial" charset="0"/>
            </a:endParaRPr>
          </a:p>
        </p:txBody>
      </p:sp>
      <p:pic>
        <p:nvPicPr>
          <p:cNvPr id="51"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455" y="1391650"/>
            <a:ext cx="9144000" cy="5357497"/>
          </a:xfrm>
          <a:prstGeom prst="rect">
            <a:avLst/>
          </a:prstGeom>
          <a:effectLst>
            <a:softEdge rad="112500"/>
          </a:effectLst>
        </p:spPr>
      </p:pic>
    </p:spTree>
    <p:custDataLst>
      <p:tags r:id="rId1"/>
    </p:custDataLst>
    <p:extLst>
      <p:ext uri="{BB962C8B-B14F-4D97-AF65-F5344CB8AC3E}">
        <p14:creationId xmlns:p14="http://schemas.microsoft.com/office/powerpoint/2010/main" val="1349612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PRING_QUIZ_SHAPE2"/>
          <p:cNvSpPr txBox="1"/>
          <p:nvPr/>
        </p:nvSpPr>
        <p:spPr>
          <a:xfrm>
            <a:off x="1451429" y="100124"/>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1. </a:t>
            </a:r>
            <a:r>
              <a:rPr lang="en-US" sz="3000" b="1" dirty="0" err="1">
                <a:solidFill>
                  <a:schemeClr val="accent1">
                    <a:lumMod val="75000"/>
                  </a:schemeClr>
                </a:solidFill>
                <a:latin typeface="Segoe UI" panose="020B0502040204020203" pitchFamily="34" charset="0"/>
              </a:rPr>
              <a:t>Lựa</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chọn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ở </a:t>
            </a:r>
            <a:r>
              <a:rPr lang="en-US" sz="3000" b="1" dirty="0" err="1">
                <a:solidFill>
                  <a:schemeClr val="accent1">
                    <a:lumMod val="75000"/>
                  </a:schemeClr>
                </a:solidFill>
                <a:latin typeface="Segoe UI" panose="020B0502040204020203" pitchFamily="34" charset="0"/>
              </a:rPr>
              <a:t>cột</a:t>
            </a:r>
            <a:r>
              <a:rPr lang="en-US" sz="3000" b="1" dirty="0">
                <a:solidFill>
                  <a:schemeClr val="accent1">
                    <a:lumMod val="75000"/>
                  </a:schemeClr>
                </a:solidFill>
                <a:latin typeface="Segoe UI" panose="020B0502040204020203" pitchFamily="34" charset="0"/>
              </a:rPr>
              <a:t> 2 </a:t>
            </a:r>
            <a:r>
              <a:rPr lang="en-US" sz="3000" b="1" dirty="0" err="1">
                <a:solidFill>
                  <a:schemeClr val="accent1">
                    <a:lumMod val="75000"/>
                  </a:schemeClr>
                </a:solidFill>
                <a:latin typeface="Segoe UI" panose="020B0502040204020203" pitchFamily="34" charset="0"/>
              </a:rPr>
              <a:t>với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màu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sắc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tương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ứng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chúng</a:t>
            </a:r>
            <a:r>
              <a:rPr lang="en-US" sz="3000" b="1" dirty="0">
                <a:solidFill>
                  <a:schemeClr val="accent1">
                    <a:lumMod val="75000"/>
                  </a:schemeClr>
                </a:solidFill>
                <a:latin typeface="Segoe UI" panose="020B0502040204020203" pitchFamily="34" charset="0"/>
              </a:rPr>
              <a:t> ở </a:t>
            </a:r>
            <a:r>
              <a:rPr lang="en-US" sz="3000" b="1" dirty="0" err="1">
                <a:solidFill>
                  <a:schemeClr val="accent1">
                    <a:lumMod val="75000"/>
                  </a:schemeClr>
                </a:solidFill>
                <a:latin typeface="Segoe UI" panose="020B0502040204020203" pitchFamily="34" charset="0"/>
              </a:rPr>
              <a:t>cột</a:t>
            </a:r>
            <a:r>
              <a:rPr lang="en-US" sz="3000" b="1" dirty="0">
                <a:solidFill>
                  <a:schemeClr val="accent1">
                    <a:lumMod val="75000"/>
                  </a:schemeClr>
                </a:solidFill>
                <a:latin typeface="Segoe UI" panose="020B0502040204020203" pitchFamily="34" charset="0"/>
              </a:rPr>
              <a:t> 1 </a:t>
            </a:r>
            <a:r>
              <a:rPr lang="en-US" sz="3000" b="1" dirty="0" err="1">
                <a:solidFill>
                  <a:schemeClr val="accent1">
                    <a:lumMod val="75000"/>
                  </a:schemeClr>
                </a:solidFill>
                <a:latin typeface="Segoe UI" panose="020B0502040204020203" pitchFamily="34" charset="0"/>
              </a:rPr>
              <a:t>sao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nhất</a:t>
            </a:r>
            <a:r>
              <a:rPr lang="en-US" sz="3000" b="1" dirty="0">
                <a:solidFill>
                  <a:schemeClr val="accent1">
                    <a:lumMod val="75000"/>
                  </a:schemeClr>
                </a:solidFill>
                <a:latin typeface="Segoe UI" panose="020B0502040204020203" pitchFamily="34"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686" y="1264643"/>
            <a:ext cx="3566246" cy="1680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686" y="2945113"/>
            <a:ext cx="3581364" cy="1960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6957" y="4976036"/>
            <a:ext cx="3511975" cy="1883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p:cNvSpPr/>
          <p:nvPr/>
        </p:nvSpPr>
        <p:spPr>
          <a:xfrm>
            <a:off x="412955" y="1523048"/>
            <a:ext cx="1968738" cy="54157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anose="02020603050405020304" pitchFamily="18" charset="0"/>
                <a:cs typeface="Times New Roman" panose="02020603050405020304" pitchFamily="18" charset="0"/>
              </a:rPr>
              <a:t>Màu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nâu</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0" y="2889645"/>
            <a:ext cx="3442589" cy="125430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anose="02020603050405020304" pitchFamily="18" charset="0"/>
                <a:cs typeface="Times New Roman" panose="02020603050405020304" pitchFamily="18" charset="0"/>
              </a:rPr>
              <a:t>Màu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đen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hoặc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xanh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đen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12955" y="4976036"/>
            <a:ext cx="1968738" cy="54157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anose="02020603050405020304" pitchFamily="18" charset="0"/>
                <a:cs typeface="Times New Roman" panose="02020603050405020304" pitchFamily="18" charset="0"/>
              </a:rPr>
              <a:t>Màu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trắng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177290" y="1761465"/>
            <a:ext cx="1709910" cy="541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Tằm</a:t>
            </a:r>
            <a:endParaRPr lang="en-US" sz="3000" dirty="0">
              <a:latin typeface="Times New Roman" panose="02020603050405020304" pitchFamily="18" charset="0"/>
              <a:cs typeface="Times New Roman" panose="02020603050405020304" pitchFamily="18" charset="0"/>
            </a:endParaRPr>
          </a:p>
        </p:txBody>
      </p:sp>
      <p:sp>
        <p:nvSpPr>
          <p:cNvPr id="15" name="Rectangle 14"/>
          <p:cNvSpPr/>
          <p:nvPr/>
        </p:nvSpPr>
        <p:spPr>
          <a:xfrm>
            <a:off x="10177290" y="3654539"/>
            <a:ext cx="1709910" cy="541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Gián</a:t>
            </a:r>
            <a:endParaRPr lang="en-US" sz="3000" dirty="0">
              <a:latin typeface="Times New Roman" panose="02020603050405020304" pitchFamily="18" charset="0"/>
              <a:cs typeface="Times New Roman" panose="02020603050405020304" pitchFamily="18" charset="0"/>
            </a:endParaRPr>
          </a:p>
        </p:txBody>
      </p:sp>
      <p:sp>
        <p:nvSpPr>
          <p:cNvPr id="16" name="Rectangle 15"/>
          <p:cNvSpPr/>
          <p:nvPr/>
        </p:nvSpPr>
        <p:spPr>
          <a:xfrm>
            <a:off x="10177291" y="5917811"/>
            <a:ext cx="1709910" cy="541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Ruồi</a:t>
            </a:r>
            <a:endParaRPr lang="en-US" sz="3000" dirty="0">
              <a:latin typeface="Times New Roman" panose="02020603050405020304" pitchFamily="18" charset="0"/>
              <a:cs typeface="Times New Roman" panose="02020603050405020304" pitchFamily="18" charset="0"/>
            </a:endParaRPr>
          </a:p>
        </p:txBody>
      </p:sp>
      <p:cxnSp>
        <p:nvCxnSpPr>
          <p:cNvPr id="18" name="Straight Arrow Connector 17"/>
          <p:cNvCxnSpPr>
            <a:stCxn id="12" idx="3"/>
            <a:endCxn id="10" idx="1"/>
          </p:cNvCxnSpPr>
          <p:nvPr/>
        </p:nvCxnSpPr>
        <p:spPr>
          <a:xfrm>
            <a:off x="3442589" y="3516799"/>
            <a:ext cx="3134368" cy="240101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a:stCxn id="11" idx="3"/>
            <a:endCxn id="9" idx="1"/>
          </p:cNvCxnSpPr>
          <p:nvPr/>
        </p:nvCxnSpPr>
        <p:spPr>
          <a:xfrm>
            <a:off x="2381693" y="1793836"/>
            <a:ext cx="4140993" cy="213149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Straight Arrow Connector 21"/>
          <p:cNvCxnSpPr>
            <a:stCxn id="13" idx="3"/>
            <a:endCxn id="8" idx="1"/>
          </p:cNvCxnSpPr>
          <p:nvPr/>
        </p:nvCxnSpPr>
        <p:spPr>
          <a:xfrm flipV="1">
            <a:off x="2381693" y="2104878"/>
            <a:ext cx="4140993" cy="314194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custDataLst>
      <p:tags r:id="rId1"/>
    </p:custDataLst>
    <p:extLst>
      <p:ext uri="{BB962C8B-B14F-4D97-AF65-F5344CB8AC3E}">
        <p14:creationId xmlns:p14="http://schemas.microsoft.com/office/powerpoint/2010/main" val="33485306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anim calcmode="lin" valueType="num">
                                      <p:cBhvr>
                                        <p:cTn id="25" dur="1000" fill="hold"/>
                                        <p:tgtEl>
                                          <p:spTgt spid="22"/>
                                        </p:tgtEl>
                                        <p:attrNameLst>
                                          <p:attrName>style.rotation</p:attrName>
                                        </p:attrNameLst>
                                      </p:cBhvr>
                                      <p:tavLst>
                                        <p:tav tm="0">
                                          <p:val>
                                            <p:fltVal val="90"/>
                                          </p:val>
                                        </p:tav>
                                        <p:tav tm="100000">
                                          <p:val>
                                            <p:fltVal val="0"/>
                                          </p:val>
                                        </p:tav>
                                      </p:tavLst>
                                    </p:anim>
                                    <p:animEffect transition="in" filter="fade">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88490" y="-36967"/>
            <a:ext cx="11983935" cy="6896555"/>
            <a:chOff x="971549" y="10469"/>
            <a:chExt cx="7090302" cy="5143498"/>
          </a:xfrm>
        </p:grpSpPr>
        <p:grpSp>
          <p:nvGrpSpPr>
            <p:cNvPr id="5" name="Group 14"/>
            <p:cNvGrpSpPr>
              <a:grpSpLocks/>
            </p:cNvGrpSpPr>
            <p:nvPr/>
          </p:nvGrpSpPr>
          <p:grpSpPr bwMode="auto">
            <a:xfrm>
              <a:off x="971549" y="10469"/>
              <a:ext cx="7090302" cy="5143498"/>
              <a:chOff x="107009" y="372229"/>
              <a:chExt cx="9031129" cy="637133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009" y="372229"/>
                <a:ext cx="9031129" cy="637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982626" y="1031719"/>
                <a:ext cx="5757509" cy="54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dirty="0">
                    <a:solidFill>
                      <a:schemeClr val="bg1"/>
                    </a:solidFill>
                    <a:latin typeface="HP001 4 hàng" panose="020B0603050302020204" pitchFamily="34" charset="0"/>
                    <a:cs typeface="Arial" panose="020B0604020202020204" pitchFamily="34" charset="0"/>
                  </a:rPr>
                  <a:t> </a:t>
                </a:r>
                <a:r>
                  <a:rPr lang="vi-VN" altLang="en-US" sz="3200" b="1" dirty="0">
                    <a:solidFill>
                      <a:schemeClr val="bg1"/>
                    </a:solidFill>
                    <a:latin typeface="HP001 4 hàng" panose="020B0603050302020204" pitchFamily="34" charset="0"/>
                    <a:cs typeface="Arial" panose="020B0604020202020204" pitchFamily="34" charset="0"/>
                  </a:rPr>
                  <a:t>Th</a:t>
                </a:r>
                <a:r>
                  <a:rPr lang="en-US" altLang="en-US" sz="3200" b="1" dirty="0">
                    <a:solidFill>
                      <a:schemeClr val="bg1"/>
                    </a:solidFill>
                    <a:latin typeface="HP001 4 hàng" panose="020B0603050302020204" pitchFamily="34" charset="0"/>
                    <a:cs typeface="Arial" panose="020B0604020202020204" pitchFamily="34" charset="0"/>
                  </a:rPr>
                  <a:t>ứ </a:t>
                </a:r>
                <a:r>
                  <a:rPr lang="en-US" altLang="en-US" sz="3200" b="1" dirty="0" err="1">
                    <a:solidFill>
                      <a:schemeClr val="bg1"/>
                    </a:solidFill>
                    <a:latin typeface="HP001 4 hàng" panose="020B0603050302020204" pitchFamily="34" charset="0"/>
                    <a:cs typeface="Arial" panose="020B0604020202020204" pitchFamily="34" charset="0"/>
                  </a:rPr>
                  <a:t>năm</a:t>
                </a:r>
                <a:r>
                  <a:rPr lang="en-US" altLang="en-US" sz="3200" b="1" dirty="0">
                    <a:solidFill>
                      <a:schemeClr val="bg1"/>
                    </a:solidFill>
                    <a:latin typeface="HP001 4 hàng" panose="020B0603050302020204" pitchFamily="34" charset="0"/>
                    <a:cs typeface="Arial" panose="020B0604020202020204" pitchFamily="34" charset="0"/>
                  </a:rPr>
                  <a:t> </a:t>
                </a:r>
                <a:r>
                  <a:rPr lang="en-US" altLang="en-US" sz="3200" b="1" dirty="0" err="1">
                    <a:solidFill>
                      <a:schemeClr val="bg1"/>
                    </a:solidFill>
                    <a:latin typeface="HP001 4 hàng" panose="020B0603050302020204" pitchFamily="34" charset="0"/>
                    <a:cs typeface="Arial" panose="020B0604020202020204" pitchFamily="34" charset="0"/>
                  </a:rPr>
                  <a:t>ngày</a:t>
                </a:r>
                <a:r>
                  <a:rPr lang="en-US" altLang="en-US" sz="3200" b="1" dirty="0">
                    <a:solidFill>
                      <a:schemeClr val="bg1"/>
                    </a:solidFill>
                    <a:latin typeface="HP001 4 hàng" panose="020B0603050302020204" pitchFamily="34" charset="0"/>
                    <a:cs typeface="Arial" panose="020B0604020202020204" pitchFamily="34" charset="0"/>
                  </a:rPr>
                  <a:t> 10 </a:t>
                </a:r>
                <a:r>
                  <a:rPr lang="en-US" altLang="en-US" sz="3200" b="1" dirty="0" err="1">
                    <a:solidFill>
                      <a:schemeClr val="bg1"/>
                    </a:solidFill>
                    <a:latin typeface="HP001 4 hàng" panose="020B0603050302020204" pitchFamily="34" charset="0"/>
                    <a:cs typeface="Arial" panose="020B0604020202020204" pitchFamily="34" charset="0"/>
                  </a:rPr>
                  <a:t>tháng</a:t>
                </a:r>
                <a:r>
                  <a:rPr lang="en-US" altLang="en-US" sz="3200" b="1" dirty="0">
                    <a:solidFill>
                      <a:schemeClr val="bg1"/>
                    </a:solidFill>
                    <a:latin typeface="HP001 4 hàng" panose="020B0603050302020204" pitchFamily="34" charset="0"/>
                    <a:cs typeface="Arial" panose="020B0604020202020204" pitchFamily="34" charset="0"/>
                  </a:rPr>
                  <a:t> 3 </a:t>
                </a:r>
                <a:r>
                  <a:rPr lang="en-US" altLang="en-US" sz="3200" b="1" dirty="0" err="1">
                    <a:solidFill>
                      <a:schemeClr val="bg1"/>
                    </a:solidFill>
                    <a:latin typeface="HP001 4 hàng" panose="020B0603050302020204" pitchFamily="34" charset="0"/>
                    <a:cs typeface="Arial" panose="020B0604020202020204" pitchFamily="34" charset="0"/>
                  </a:rPr>
                  <a:t>năm</a:t>
                </a:r>
                <a:r>
                  <a:rPr lang="en-US" altLang="en-US" sz="3200" b="1" dirty="0">
                    <a:solidFill>
                      <a:schemeClr val="bg1"/>
                    </a:solidFill>
                    <a:latin typeface="HP001 4 hàng" panose="020B0603050302020204" pitchFamily="34" charset="0"/>
                    <a:cs typeface="Arial" panose="020B0604020202020204" pitchFamily="34" charset="0"/>
                  </a:rPr>
                  <a:t> 2022</a:t>
                </a:r>
              </a:p>
            </p:txBody>
          </p:sp>
        </p:grpSp>
        <p:sp>
          <p:nvSpPr>
            <p:cNvPr id="6" name="TextBox 6"/>
            <p:cNvSpPr txBox="1">
              <a:spLocks noChangeArrowheads="1"/>
            </p:cNvSpPr>
            <p:nvPr/>
          </p:nvSpPr>
          <p:spPr bwMode="auto">
            <a:xfrm>
              <a:off x="3136139" y="1036588"/>
              <a:ext cx="2908489" cy="43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dirty="0" err="1">
                  <a:solidFill>
                    <a:schemeClr val="bg1"/>
                  </a:solidFill>
                  <a:latin typeface="HP001 4 hàng" panose="020B0603050302020204" pitchFamily="34" charset="0"/>
                </a:rPr>
                <a:t>Tự</a:t>
              </a:r>
              <a:r>
                <a:rPr lang="en-US" altLang="en-US" sz="3200" b="1" dirty="0">
                  <a:solidFill>
                    <a:schemeClr val="bg1"/>
                  </a:solidFill>
                  <a:latin typeface="HP001 4 hàng" panose="020B0603050302020204" pitchFamily="34" charset="0"/>
                </a:rPr>
                <a:t> </a:t>
              </a:r>
              <a:r>
                <a:rPr lang="en-US" altLang="en-US" sz="3200" b="1" dirty="0" err="1">
                  <a:solidFill>
                    <a:schemeClr val="bg1"/>
                  </a:solidFill>
                  <a:latin typeface="HP001 4 hàng" panose="020B0603050302020204" pitchFamily="34" charset="0"/>
                </a:rPr>
                <a:t>nhiên</a:t>
              </a:r>
              <a:r>
                <a:rPr lang="en-US" altLang="en-US" sz="3200" b="1" dirty="0">
                  <a:solidFill>
                    <a:schemeClr val="bg1"/>
                  </a:solidFill>
                  <a:latin typeface="HP001 4 hàng" panose="020B0603050302020204" pitchFamily="34" charset="0"/>
                </a:rPr>
                <a:t> </a:t>
              </a:r>
              <a:r>
                <a:rPr lang="en-US" altLang="en-US" sz="3200" b="1" dirty="0" err="1">
                  <a:solidFill>
                    <a:schemeClr val="bg1"/>
                  </a:solidFill>
                  <a:latin typeface="HP001 4 hàng" panose="020B0603050302020204" pitchFamily="34" charset="0"/>
                </a:rPr>
                <a:t>và</a:t>
              </a:r>
              <a:r>
                <a:rPr lang="en-US" altLang="en-US" sz="3200" b="1" dirty="0">
                  <a:solidFill>
                    <a:schemeClr val="bg1"/>
                  </a:solidFill>
                  <a:latin typeface="HP001 4 hàng" panose="020B0603050302020204" pitchFamily="34" charset="0"/>
                </a:rPr>
                <a:t> </a:t>
              </a:r>
              <a:r>
                <a:rPr lang="en-US" altLang="en-US" sz="3200" b="1" dirty="0" err="1">
                  <a:solidFill>
                    <a:schemeClr val="bg1"/>
                  </a:solidFill>
                  <a:latin typeface="HP001 4 hàng" panose="020B0603050302020204" pitchFamily="34" charset="0"/>
                </a:rPr>
                <a:t>xã</a:t>
              </a:r>
              <a:r>
                <a:rPr lang="en-US" altLang="en-US" sz="3200" b="1" dirty="0">
                  <a:solidFill>
                    <a:schemeClr val="bg1"/>
                  </a:solidFill>
                  <a:latin typeface="HP001 4 hàng" panose="020B0603050302020204" pitchFamily="34" charset="0"/>
                </a:rPr>
                <a:t> </a:t>
              </a:r>
              <a:r>
                <a:rPr lang="en-US" altLang="en-US" sz="3200" b="1" dirty="0" err="1">
                  <a:solidFill>
                    <a:schemeClr val="bg1"/>
                  </a:solidFill>
                  <a:latin typeface="HP001 4 hàng" panose="020B0603050302020204" pitchFamily="34" charset="0"/>
                </a:rPr>
                <a:t>hội</a:t>
              </a:r>
              <a:endParaRPr lang="en-US" altLang="en-US" sz="3200" b="1" dirty="0">
                <a:solidFill>
                  <a:schemeClr val="bg1"/>
                </a:solidFill>
                <a:latin typeface="HP001 4 hàng" panose="020B0603050302020204" pitchFamily="34" charset="0"/>
              </a:endParaRPr>
            </a:p>
          </p:txBody>
        </p:sp>
      </p:grpSp>
      <p:sp>
        <p:nvSpPr>
          <p:cNvPr id="11" name="Rectangle 9"/>
          <p:cNvSpPr>
            <a:spLocks noChangeArrowheads="1"/>
          </p:cNvSpPr>
          <p:nvPr/>
        </p:nvSpPr>
        <p:spPr bwMode="auto">
          <a:xfrm>
            <a:off x="1619372" y="2000880"/>
            <a:ext cx="6335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5143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5143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5143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5143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5143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5143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5143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5143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800"/>
              </a:spcBef>
              <a:buNone/>
            </a:pPr>
            <a:r>
              <a:rPr lang="en-US" altLang="en-US" sz="3200" b="1" dirty="0" err="1">
                <a:solidFill>
                  <a:srgbClr val="FFFF00"/>
                </a:solidFill>
                <a:latin typeface="HP001 4 hàng" panose="020B0603050302020204" pitchFamily="34" charset="0"/>
                <a:cs typeface="Times New Roman" panose="02020603050405020304" pitchFamily="18" charset="0"/>
              </a:rPr>
              <a:t>Côn</a:t>
            </a:r>
            <a:r>
              <a:rPr lang="en-US" altLang="en-US" sz="3200" b="1" dirty="0">
                <a:solidFill>
                  <a:srgbClr val="FFFF00"/>
                </a:solidFill>
                <a:latin typeface="HP001 4 hàng" panose="020B0603050302020204" pitchFamily="34" charset="0"/>
                <a:cs typeface="Times New Roman" panose="02020603050405020304" pitchFamily="18" charset="0"/>
              </a:rPr>
              <a:t> </a:t>
            </a:r>
            <a:r>
              <a:rPr lang="en-US" altLang="en-US" sz="3200" b="1" dirty="0" err="1">
                <a:solidFill>
                  <a:srgbClr val="FFFF00"/>
                </a:solidFill>
                <a:latin typeface="HP001 4 hàng" panose="020B0603050302020204" pitchFamily="34" charset="0"/>
                <a:cs typeface="Times New Roman" panose="02020603050405020304" pitchFamily="18" charset="0"/>
              </a:rPr>
              <a:t>trùng</a:t>
            </a:r>
            <a:endParaRPr lang="en-US" altLang="en-US" sz="3200" b="1" dirty="0">
              <a:solidFill>
                <a:srgbClr val="FFFF00"/>
              </a:solidFill>
              <a:latin typeface="HP001 4 hàng" panose="020B06030503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40630003"/>
      </p:ext>
    </p:extLst>
  </p:cSld>
  <p:clrMapOvr>
    <a:masterClrMapping/>
  </p:clrMapOvr>
  <mc:AlternateContent xmlns:mc="http://schemas.openxmlformats.org/markup-compatibility/2006" xmlns:p14="http://schemas.microsoft.com/office/powerpoint/2010/main">
    <mc:Choice Requires="p14">
      <p:transition spd="slow" p14:dur="2000" advTm="42243"/>
    </mc:Choice>
    <mc:Fallback xmlns="">
      <p:transition spd="slow" advTm="4224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100124"/>
            <a:ext cx="9434285" cy="1477328"/>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2. </a:t>
            </a:r>
            <a:r>
              <a:rPr lang="en-US" sz="3000" b="1" dirty="0" err="1">
                <a:solidFill>
                  <a:schemeClr val="accent1">
                    <a:lumMod val="75000"/>
                  </a:schemeClr>
                </a:solidFill>
                <a:latin typeface="Segoe UI" panose="020B0502040204020203" pitchFamily="34" charset="0"/>
              </a:rPr>
              <a:t>Quan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sát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loại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sau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trả</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lời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loại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khác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nhau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thì</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màu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sắc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như</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thế</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nào</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1" y="2011248"/>
            <a:ext cx="11732986" cy="4346009"/>
          </a:xfrm>
          <a:prstGeom prst="rect">
            <a:avLst/>
          </a:prstGeom>
        </p:spPr>
      </p:pic>
    </p:spTree>
    <p:extLst>
      <p:ext uri="{BB962C8B-B14F-4D97-AF65-F5344CB8AC3E}">
        <p14:creationId xmlns:p14="http://schemas.microsoft.com/office/powerpoint/2010/main" val="245825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100124"/>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3. </a:t>
            </a:r>
            <a:r>
              <a:rPr lang="en-US" sz="3000" b="1" dirty="0" err="1">
                <a:solidFill>
                  <a:schemeClr val="accent1">
                    <a:lumMod val="75000"/>
                  </a:schemeClr>
                </a:solidFill>
                <a:latin typeface="Segoe UI" panose="020B0502040204020203" pitchFamily="34" charset="0"/>
              </a:rPr>
              <a:t>Chọn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đáp</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án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thích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hợp</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nhất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khi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nói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về</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một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loài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098" y="3258007"/>
            <a:ext cx="7685315" cy="3535930"/>
          </a:xfrm>
          <a:prstGeom prst="rect">
            <a:avLst/>
          </a:prstGeom>
        </p:spPr>
      </p:pic>
      <p:sp>
        <p:nvSpPr>
          <p:cNvPr id="4" name="ISPRING_QUIZ_SHAPE2"/>
          <p:cNvSpPr txBox="1"/>
          <p:nvPr/>
        </p:nvSpPr>
        <p:spPr>
          <a:xfrm>
            <a:off x="101599" y="1186540"/>
            <a:ext cx="12023498" cy="1477328"/>
          </a:xfrm>
          <a:prstGeom prst="rect">
            <a:avLst/>
          </a:prstGeom>
          <a:noFill/>
          <a:effectLst>
            <a:innerShdw>
              <a:scrgbClr r="0" g="0" b="0">
                <a:alpha val="0"/>
              </a:scrgbClr>
            </a:innerShdw>
          </a:effectLst>
        </p:spPr>
        <p:txBody>
          <a:bodyPr vert="horz" wrap="square" rtlCol="0">
            <a:spAutoFit/>
          </a:bodyPr>
          <a:lstStyle/>
          <a:p>
            <a:pPr>
              <a:lnSpc>
                <a:spcPct val="150000"/>
              </a:lnSpc>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côn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thước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cũng</a:t>
            </a:r>
            <a:r>
              <a:rPr lang="en-US" sz="30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2071985" y="5512524"/>
            <a:ext cx="1521570" cy="553998"/>
          </a:xfrm>
          <a:prstGeom prst="rect">
            <a:avLst/>
          </a:prstGeom>
          <a:noFill/>
          <a:ln>
            <a:solidFill>
              <a:schemeClr val="accent6"/>
            </a:solidFill>
          </a:ln>
        </p:spPr>
        <p:txBody>
          <a:bodyPr wrap="none" rtlCol="0">
            <a:spAutoFit/>
          </a:bodyPr>
          <a:lstStyle/>
          <a:p>
            <a:r>
              <a:rPr lang="en-US" sz="3000" b="1" dirty="0" err="1">
                <a:solidFill>
                  <a:schemeClr val="accent4">
                    <a:lumMod val="50000"/>
                  </a:schemeClr>
                </a:solidFill>
                <a:latin typeface="Times New Roman" panose="02020603050405020304" pitchFamily="18" charset="0"/>
                <a:cs typeface="Times New Roman" panose="02020603050405020304" pitchFamily="18" charset="0"/>
              </a:rPr>
              <a:t>một</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loài</a:t>
            </a:r>
            <a:endParaRPr lang="en-US" sz="3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39206" y="3027564"/>
            <a:ext cx="2097049" cy="553998"/>
          </a:xfrm>
          <a:prstGeom prst="rect">
            <a:avLst/>
          </a:prstGeom>
          <a:noFill/>
          <a:ln>
            <a:solidFill>
              <a:schemeClr val="accent6"/>
            </a:solidFill>
          </a:ln>
        </p:spPr>
        <p:txBody>
          <a:bodyPr wrap="none" rtlCol="0">
            <a:spAutoFit/>
          </a:bodyPr>
          <a:lstStyle/>
          <a:p>
            <a:r>
              <a:rPr lang="en-US" sz="3000" b="1" dirty="0" err="1">
                <a:solidFill>
                  <a:schemeClr val="accent4">
                    <a:lumMod val="50000"/>
                  </a:schemeClr>
                </a:solidFill>
                <a:latin typeface="Times New Roman" panose="02020603050405020304" pitchFamily="18" charset="0"/>
                <a:cs typeface="Times New Roman" panose="02020603050405020304" pitchFamily="18" charset="0"/>
              </a:rPr>
              <a:t>nhiều</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giống</a:t>
            </a:r>
            <a:endParaRPr lang="en-US" sz="3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95537" y="3852280"/>
            <a:ext cx="1776448" cy="553998"/>
          </a:xfrm>
          <a:prstGeom prst="rect">
            <a:avLst/>
          </a:prstGeom>
          <a:noFill/>
          <a:ln>
            <a:solidFill>
              <a:schemeClr val="accent6"/>
            </a:solidFill>
          </a:ln>
        </p:spPr>
        <p:txBody>
          <a:bodyPr wrap="none" rtlCol="0">
            <a:spAutoFit/>
          </a:bodyPr>
          <a:lstStyle/>
          <a:p>
            <a:r>
              <a:rPr lang="en-US" sz="3000" b="1" dirty="0" err="1">
                <a:solidFill>
                  <a:schemeClr val="accent4">
                    <a:lumMod val="50000"/>
                  </a:schemeClr>
                </a:solidFill>
                <a:latin typeface="Times New Roman" panose="02020603050405020304" pitchFamily="18" charset="0"/>
                <a:cs typeface="Times New Roman" panose="02020603050405020304" pitchFamily="18" charset="0"/>
              </a:rPr>
              <a:t>bên</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ngoài</a:t>
            </a:r>
            <a:endParaRPr lang="en-US" sz="3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00566" y="4678342"/>
            <a:ext cx="1903085" cy="553998"/>
          </a:xfrm>
          <a:prstGeom prst="rect">
            <a:avLst/>
          </a:prstGeom>
          <a:noFill/>
          <a:ln>
            <a:solidFill>
              <a:schemeClr val="accent6"/>
            </a:solidFill>
          </a:ln>
        </p:spPr>
        <p:txBody>
          <a:bodyPr wrap="none" rtlCol="0">
            <a:spAutoFit/>
          </a:bodyPr>
          <a:lstStyle/>
          <a:p>
            <a:r>
              <a:rPr lang="en-US" sz="3000" b="1" dirty="0" err="1">
                <a:solidFill>
                  <a:schemeClr val="accent4">
                    <a:lumMod val="50000"/>
                  </a:schemeClr>
                </a:solidFill>
                <a:latin typeface="Times New Roman" panose="02020603050405020304" pitchFamily="18" charset="0"/>
                <a:cs typeface="Times New Roman" panose="02020603050405020304" pitchFamily="18" charset="0"/>
              </a:rPr>
              <a:t>khác</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nhau</a:t>
            </a:r>
            <a:endParaRPr lang="en-US" sz="30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6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641 0.02916 L 0.07892 -0.6112 " pathEditMode="relative" rAng="0" ptsTypes="AA">
                                      <p:cBhvr>
                                        <p:cTn id="6" dur="2000" fill="hold"/>
                                        <p:tgtEl>
                                          <p:spTgt spid="5"/>
                                        </p:tgtEl>
                                        <p:attrNameLst>
                                          <p:attrName>ppt_x</p:attrName>
                                          <p:attrName>ppt_y</p:attrName>
                                        </p:attrNameLst>
                                      </p:cBhvr>
                                      <p:rCtr x="3125" y="-3203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49277E-7 -0.00648 L 0.52246 -0.25318 " pathEditMode="relative" rAng="0" ptsTypes="AA">
                                      <p:cBhvr>
                                        <p:cTn id="10" dur="2000" fill="hold"/>
                                        <p:tgtEl>
                                          <p:spTgt spid="6"/>
                                        </p:tgtEl>
                                        <p:attrNameLst>
                                          <p:attrName>ppt_x</p:attrName>
                                          <p:attrName>ppt_y</p:attrName>
                                        </p:attrNameLst>
                                      </p:cBhvr>
                                      <p:rCtr x="26123" y="-1233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729 0.00648 L 0.12423 -0.27285 " pathEditMode="relative" rAng="0" ptsTypes="AA">
                                      <p:cBhvr>
                                        <p:cTn id="14" dur="2000" fill="hold"/>
                                        <p:tgtEl>
                                          <p:spTgt spid="7"/>
                                        </p:tgtEl>
                                        <p:attrNameLst>
                                          <p:attrName>ppt_x</p:attrName>
                                          <p:attrName>ppt_y</p:attrName>
                                        </p:attrNameLst>
                                      </p:cBhvr>
                                      <p:rCtr x="6576" y="-1397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365 0.00648 L 0.74867 -0.3932 " pathEditMode="relative" rAng="0" ptsTypes="AA">
                                      <p:cBhvr>
                                        <p:cTn id="18" dur="2000" fill="hold"/>
                                        <p:tgtEl>
                                          <p:spTgt spid="8"/>
                                        </p:tgtEl>
                                        <p:attrNameLst>
                                          <p:attrName>ppt_x</p:attrName>
                                          <p:attrName>ppt_y</p:attrName>
                                        </p:attrNameLst>
                                      </p:cBhvr>
                                      <p:rCtr x="37244" y="-19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100124"/>
            <a:ext cx="9434285" cy="1477328"/>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4. </a:t>
            </a:r>
            <a:r>
              <a:rPr lang="en-US" sz="3000" b="1" dirty="0" err="1">
                <a:solidFill>
                  <a:schemeClr val="accent1">
                    <a:lumMod val="75000"/>
                  </a:schemeClr>
                </a:solidFill>
                <a:latin typeface="Segoe UI" panose="020B0502040204020203" pitchFamily="34" charset="0"/>
              </a:rPr>
              <a:t>Chân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loại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khác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nhau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sẽ</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khác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nhau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về</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đặc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điểm</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nào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Chọn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đáp</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án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nhất</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0079" y="1533910"/>
            <a:ext cx="6338563" cy="5282136"/>
          </a:xfrm>
          <a:prstGeom prst="rect">
            <a:avLst/>
          </a:prstGeom>
        </p:spPr>
      </p:pic>
      <p:sp>
        <p:nvSpPr>
          <p:cNvPr id="4" name="TextBox 3"/>
          <p:cNvSpPr txBox="1"/>
          <p:nvPr/>
        </p:nvSpPr>
        <p:spPr>
          <a:xfrm>
            <a:off x="682006" y="3212620"/>
            <a:ext cx="1514645" cy="553998"/>
          </a:xfrm>
          <a:prstGeom prst="rect">
            <a:avLst/>
          </a:prstGeom>
          <a:noFill/>
          <a:ln>
            <a:solidFill>
              <a:schemeClr val="accent6"/>
            </a:solidFill>
          </a:ln>
        </p:spPr>
        <p:txBody>
          <a:bodyPr wrap="none" rtlCol="0">
            <a:spAutoFit/>
          </a:bodyPr>
          <a:lstStyle/>
          <a:p>
            <a:r>
              <a:rPr lang="en-US" sz="3000" b="1" dirty="0">
                <a:solidFill>
                  <a:schemeClr val="accent4">
                    <a:lumMod val="50000"/>
                  </a:schemeClr>
                </a:solidFill>
                <a:latin typeface="Times New Roman" panose="02020603050405020304" pitchFamily="18" charset="0"/>
                <a:cs typeface="Times New Roman" panose="02020603050405020304" pitchFamily="18" charset="0"/>
              </a:rPr>
              <a:t>B.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Vị</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trí</a:t>
            </a:r>
            <a:endParaRPr lang="en-US" sz="3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82005" y="2337101"/>
            <a:ext cx="2395207" cy="553998"/>
          </a:xfrm>
          <a:prstGeom prst="rect">
            <a:avLst/>
          </a:prstGeom>
          <a:noFill/>
          <a:ln>
            <a:solidFill>
              <a:schemeClr val="accent6"/>
            </a:solidFill>
          </a:ln>
        </p:spPr>
        <p:txBody>
          <a:bodyPr wrap="none" rtlCol="0">
            <a:spAutoFit/>
          </a:bodyPr>
          <a:lstStyle/>
          <a:p>
            <a:r>
              <a:rPr lang="en-US" sz="3000" b="1" dirty="0">
                <a:solidFill>
                  <a:schemeClr val="accent4">
                    <a:lumMod val="50000"/>
                  </a:schemeClr>
                </a:solidFill>
                <a:latin typeface="Times New Roman" panose="02020603050405020304" pitchFamily="18" charset="0"/>
                <a:cs typeface="Times New Roman" panose="02020603050405020304" pitchFamily="18" charset="0"/>
              </a:rPr>
              <a:t>A.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Hình</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dáng</a:t>
            </a:r>
            <a:endParaRPr lang="en-US" sz="3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82005" y="4108734"/>
            <a:ext cx="2499402" cy="553998"/>
          </a:xfrm>
          <a:prstGeom prst="rect">
            <a:avLst/>
          </a:prstGeom>
          <a:noFill/>
          <a:ln>
            <a:solidFill>
              <a:schemeClr val="accent6"/>
            </a:solidFill>
          </a:ln>
        </p:spPr>
        <p:txBody>
          <a:bodyPr wrap="none" rtlCol="0">
            <a:spAutoFit/>
          </a:bodyPr>
          <a:lstStyle/>
          <a:p>
            <a:r>
              <a:rPr lang="en-US" sz="3000" b="1" dirty="0">
                <a:solidFill>
                  <a:schemeClr val="accent4">
                    <a:lumMod val="50000"/>
                  </a:schemeClr>
                </a:solidFill>
                <a:latin typeface="Times New Roman" panose="02020603050405020304" pitchFamily="18" charset="0"/>
                <a:cs typeface="Times New Roman" panose="02020603050405020304" pitchFamily="18" charset="0"/>
              </a:rPr>
              <a:t>C.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Kích</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thước</a:t>
            </a:r>
            <a:endParaRPr lang="en-US" sz="3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82006" y="4902218"/>
            <a:ext cx="2113079" cy="553998"/>
          </a:xfrm>
          <a:prstGeom prst="rect">
            <a:avLst/>
          </a:prstGeom>
          <a:noFill/>
          <a:ln>
            <a:solidFill>
              <a:schemeClr val="accent6"/>
            </a:solidFill>
          </a:ln>
        </p:spPr>
        <p:txBody>
          <a:bodyPr wrap="none" rtlCol="0">
            <a:spAutoFit/>
          </a:bodyPr>
          <a:lstStyle/>
          <a:p>
            <a:r>
              <a:rPr lang="en-US" sz="3000" b="1" dirty="0">
                <a:solidFill>
                  <a:schemeClr val="accent4">
                    <a:lumMod val="50000"/>
                  </a:schemeClr>
                </a:solidFill>
                <a:latin typeface="Times New Roman" panose="02020603050405020304" pitchFamily="18" charset="0"/>
                <a:cs typeface="Times New Roman" panose="02020603050405020304" pitchFamily="18" charset="0"/>
              </a:rPr>
              <a:t>D.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Số</a:t>
            </a:r>
            <a:r>
              <a:rPr lang="en-US" sz="3000" b="1" dirty="0">
                <a:solidFill>
                  <a:schemeClr val="accent4">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4">
                    <a:lumMod val="50000"/>
                  </a:schemeClr>
                </a:solidFill>
                <a:latin typeface="Times New Roman" panose="02020603050405020304" pitchFamily="18" charset="0"/>
                <a:cs typeface="Times New Roman" panose="02020603050405020304" pitchFamily="18" charset="0"/>
              </a:rPr>
              <a:t>lượng</a:t>
            </a:r>
            <a:endParaRPr lang="en-US" sz="30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12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par>
                                <p:cTn id="7" presetID="6" presetClass="emph" presetSubtype="0" fill="hold" grpId="0" nodeType="withEffect">
                                  <p:stCondLst>
                                    <p:cond delay="0"/>
                                  </p:stCondLst>
                                  <p:childTnLst>
                                    <p:animScale>
                                      <p:cBhvr>
                                        <p:cTn id="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100124"/>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5. </a:t>
            </a:r>
            <a:r>
              <a:rPr lang="en-US" sz="3000" b="1" dirty="0" err="1">
                <a:solidFill>
                  <a:schemeClr val="accent1">
                    <a:lumMod val="75000"/>
                  </a:schemeClr>
                </a:solidFill>
                <a:latin typeface="Segoe UI" panose="020B0502040204020203" pitchFamily="34" charset="0"/>
              </a:rPr>
              <a:t>Quan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sát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tranh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trả</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lời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biết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Chân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cuống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gián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ngắn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mập</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hay </a:t>
            </a:r>
            <a:r>
              <a:rPr lang="en-US" sz="3000" b="1" dirty="0" err="1">
                <a:solidFill>
                  <a:schemeClr val="accent1">
                    <a:lumMod val="75000"/>
                  </a:schemeClr>
                </a:solidFill>
                <a:latin typeface="Segoe UI" panose="020B0502040204020203" pitchFamily="34" charset="0"/>
              </a:rPr>
              <a:t>sai</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0" y="2343150"/>
            <a:ext cx="4296049" cy="45164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299" y="2343150"/>
            <a:ext cx="3608114" cy="4516437"/>
          </a:xfrm>
          <a:prstGeom prst="rect">
            <a:avLst/>
          </a:prstGeom>
        </p:spPr>
      </p:pic>
      <p:sp>
        <p:nvSpPr>
          <p:cNvPr id="5" name="TextBox 4"/>
          <p:cNvSpPr txBox="1"/>
          <p:nvPr/>
        </p:nvSpPr>
        <p:spPr>
          <a:xfrm>
            <a:off x="1091474" y="2738845"/>
            <a:ext cx="1080745" cy="553998"/>
          </a:xfrm>
          <a:prstGeom prst="rect">
            <a:avLst/>
          </a:prstGeom>
          <a:noFill/>
          <a:ln>
            <a:solidFill>
              <a:schemeClr val="accent6"/>
            </a:solidFill>
          </a:ln>
        </p:spPr>
        <p:txBody>
          <a:bodyPr wrap="none" rtlCol="0">
            <a:spAutoFit/>
          </a:bodyPr>
          <a:lstStyle/>
          <a:p>
            <a:r>
              <a:rPr lang="en-US" sz="3000" b="1" dirty="0" err="1">
                <a:latin typeface="Times New Roman" panose="02020603050405020304" pitchFamily="18" charset="0"/>
                <a:cs typeface="Times New Roman" panose="02020603050405020304" pitchFamily="18" charset="0"/>
              </a:rPr>
              <a:t>Đúng</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6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651454" y="228600"/>
            <a:ext cx="8468007"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6. </a:t>
            </a:r>
            <a:r>
              <a:rPr lang="en-US" sz="3000" b="1" dirty="0" err="1">
                <a:solidFill>
                  <a:schemeClr val="accent1">
                    <a:lumMod val="75000"/>
                  </a:schemeClr>
                </a:solidFill>
                <a:latin typeface="Segoe UI" panose="020B0502040204020203" pitchFamily="34" charset="0"/>
              </a:rPr>
              <a:t>Quan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sát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tranh</a:t>
            </a:r>
            <a:r>
              <a:rPr lang="en-US" sz="3000" b="1" dirty="0">
                <a:solidFill>
                  <a:schemeClr val="accent1">
                    <a:lumMod val="75000"/>
                  </a:schemeClr>
                </a:solidFill>
                <a:latin typeface="Segoe UI" panose="020B0502040204020203" pitchFamily="34" charset="0"/>
              </a:rPr>
              <a:t>.</a:t>
            </a:r>
          </a:p>
          <a:p>
            <a:r>
              <a:rPr lang="en-US" sz="3000" b="1" dirty="0">
                <a:solidFill>
                  <a:schemeClr val="accent1">
                    <a:lumMod val="75000"/>
                  </a:schemeClr>
                </a:solidFill>
                <a:latin typeface="Segoe UI" panose="020B0502040204020203" pitchFamily="34" charset="0"/>
              </a:rPr>
              <a:t>Con </a:t>
            </a:r>
            <a:r>
              <a:rPr lang="en-US" sz="3000" b="1" dirty="0" err="1">
                <a:solidFill>
                  <a:schemeClr val="accent1">
                    <a:lumMod val="75000"/>
                  </a:schemeClr>
                </a:solidFill>
                <a:latin typeface="Segoe UI" panose="020B0502040204020203" pitchFamily="34" charset="0"/>
              </a:rPr>
              <a:t>muỗi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chân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dài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mảnh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hay </a:t>
            </a:r>
            <a:r>
              <a:rPr lang="en-US" sz="3000" b="1" dirty="0" err="1">
                <a:solidFill>
                  <a:schemeClr val="accent1">
                    <a:lumMod val="75000"/>
                  </a:schemeClr>
                </a:solidFill>
                <a:latin typeface="Segoe UI" panose="020B0502040204020203" pitchFamily="34" charset="0"/>
              </a:rPr>
              <a:t>sai</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555" y="1720056"/>
            <a:ext cx="7616031" cy="4505633"/>
          </a:xfrm>
          <a:prstGeom prst="rect">
            <a:avLst/>
          </a:prstGeom>
        </p:spPr>
      </p:pic>
    </p:spTree>
    <p:extLst>
      <p:ext uri="{BB962C8B-B14F-4D97-AF65-F5344CB8AC3E}">
        <p14:creationId xmlns:p14="http://schemas.microsoft.com/office/powerpoint/2010/main" val="4113530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100124"/>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7.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con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nào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sau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đây</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nhiều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lớp</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phía</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ngoài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cứng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trong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mỏng</a:t>
            </a:r>
            <a:r>
              <a:rPr lang="en-US" sz="3000" b="1" dirty="0">
                <a:solidFill>
                  <a:schemeClr val="accent1">
                    <a:lumMod val="75000"/>
                  </a:schemeClr>
                </a:solidFill>
                <a:latin typeface="Segoe UI" panose="020B0502040204020203" pitchFamily="34"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6526" y="4734922"/>
            <a:ext cx="2601118" cy="202453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4739210"/>
            <a:ext cx="2886075" cy="20202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674" y="4734923"/>
            <a:ext cx="3071813" cy="20245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7682" y="4706347"/>
            <a:ext cx="2736679" cy="209970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419" y="2802426"/>
            <a:ext cx="3225006" cy="19324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1594" y="2826713"/>
            <a:ext cx="2458244" cy="1908209"/>
          </a:xfrm>
          <a:prstGeom prst="rect">
            <a:avLst/>
          </a:prstGeom>
        </p:spPr>
      </p:pic>
    </p:spTree>
    <p:extLst>
      <p:ext uri="{BB962C8B-B14F-4D97-AF65-F5344CB8AC3E}">
        <p14:creationId xmlns:p14="http://schemas.microsoft.com/office/powerpoint/2010/main" val="2626291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100124"/>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7.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nào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cánh</a:t>
            </a:r>
            <a:r>
              <a:rPr lang="en-US" sz="3000" b="1" dirty="0">
                <a:solidFill>
                  <a:schemeClr val="accent1">
                    <a:lumMod val="75000"/>
                  </a:schemeClr>
                </a:solidFill>
                <a:latin typeface="Segoe UI" panose="020B0502040204020203" pitchFamily="34" charset="0"/>
              </a:rPr>
              <a:t> to </a:t>
            </a:r>
            <a:r>
              <a:rPr lang="en-US" sz="3000" b="1" dirty="0" err="1">
                <a:solidFill>
                  <a:schemeClr val="accent1">
                    <a:lumMod val="75000"/>
                  </a:schemeClr>
                </a:solidFill>
                <a:latin typeface="Segoe UI" panose="020B0502040204020203" pitchFamily="34" charset="0"/>
              </a:rPr>
              <a:t>hơn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thân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nhiều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màu</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sắc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sặc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sỡ</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609" y="4191594"/>
            <a:ext cx="4404941" cy="25052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753" y="4191595"/>
            <a:ext cx="4467721" cy="25052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3609" y="1400175"/>
            <a:ext cx="4486276" cy="257272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7342" y="1610320"/>
            <a:ext cx="4489132" cy="2437567"/>
          </a:xfrm>
          <a:prstGeom prst="rect">
            <a:avLst/>
          </a:prstGeom>
        </p:spPr>
      </p:pic>
    </p:spTree>
    <p:extLst>
      <p:ext uri="{BB962C8B-B14F-4D97-AF65-F5344CB8AC3E}">
        <p14:creationId xmlns:p14="http://schemas.microsoft.com/office/powerpoint/2010/main" val="56323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4"/>
                                        </p:tgtEl>
                                        <p:attrNameLst>
                                          <p:attrName>ppt_w</p:attrName>
                                        </p:attrNameLst>
                                      </p:cBhvr>
                                      <p:tavLst>
                                        <p:tav tm="0">
                                          <p:val>
                                            <p:strVal val="ppt_w"/>
                                          </p:val>
                                        </p:tav>
                                        <p:tav tm="100000">
                                          <p:val>
                                            <p:fltVal val="0"/>
                                          </p:val>
                                        </p:tav>
                                      </p:tavLst>
                                    </p:anim>
                                    <p:anim calcmode="lin" valueType="num">
                                      <p:cBhvr>
                                        <p:cTn id="17" dur="500"/>
                                        <p:tgtEl>
                                          <p:spTgt spid="4"/>
                                        </p:tgtEl>
                                        <p:attrNameLst>
                                          <p:attrName>ppt_h</p:attrName>
                                        </p:attrNameLst>
                                      </p:cBhvr>
                                      <p:tavLst>
                                        <p:tav tm="0">
                                          <p:val>
                                            <p:strVal val="ppt_h"/>
                                          </p:val>
                                        </p:tav>
                                        <p:tav tm="100000">
                                          <p:val>
                                            <p:fltVal val="0"/>
                                          </p:val>
                                        </p:tav>
                                      </p:tavLst>
                                    </p:anim>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7" presetClass="path" presetSubtype="0" accel="50000" decel="50000" fill="hold" nodeType="afterEffect">
                                  <p:stCondLst>
                                    <p:cond delay="0"/>
                                  </p:stCondLst>
                                  <p:childTnLst>
                                    <p:animMotion origin="layout" path="M 0.00664 0.16686 L 0.07357 0.0294 C 0.08764 -0.00138 0.1086 -0.01805 0.13061 -0.01805 C 0.15561 -0.01805 0.17567 -0.00138 0.1896 0.0294 L 0.25667 0.16686 " pathEditMode="relative" rAng="0" ptsTypes="AAAAA">
                                      <p:cBhvr>
                                        <p:cTn id="22" dur="2000" fill="hold"/>
                                        <p:tgtEl>
                                          <p:spTgt spid="7"/>
                                        </p:tgtEl>
                                        <p:attrNameLst>
                                          <p:attrName>ppt_x</p:attrName>
                                          <p:attrName>ppt_y</p:attrName>
                                        </p:attrNameLst>
                                      </p:cBhvr>
                                      <p:rCtr x="12502" y="-92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42974"/>
            <a:ext cx="9434285" cy="1477328"/>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9.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con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i="1" dirty="0" err="1">
                <a:solidFill>
                  <a:schemeClr val="accent1">
                    <a:lumMod val="75000"/>
                  </a:schemeClr>
                </a:solidFill>
                <a:latin typeface="Segoe UI" panose="020B0502040204020203" pitchFamily="34" charset="0"/>
              </a:rPr>
              <a:t>bọ</a:t>
            </a:r>
            <a:r>
              <a:rPr lang="en-US" sz="3000" b="1" i="1" dirty="0">
                <a:solidFill>
                  <a:schemeClr val="accent1">
                    <a:lumMod val="75000"/>
                  </a:schemeClr>
                </a:solidFill>
                <a:latin typeface="Segoe UI" panose="020B0502040204020203" pitchFamily="34" charset="0"/>
              </a:rPr>
              <a:t> </a:t>
            </a:r>
            <a:r>
              <a:rPr lang="en-US" sz="3000" b="1" i="1" dirty="0" err="1">
                <a:solidFill>
                  <a:schemeClr val="accent1">
                    <a:lumMod val="75000"/>
                  </a:schemeClr>
                </a:solidFill>
                <a:latin typeface="Segoe UI" panose="020B0502040204020203" pitchFamily="34" charset="0"/>
              </a:rPr>
              <a:t>rùa</a:t>
            </a:r>
            <a:r>
              <a:rPr lang="en-US" sz="3000" b="1" i="1" dirty="0">
                <a:solidFill>
                  <a:schemeClr val="accent1">
                    <a:lumMod val="75000"/>
                  </a:schemeClr>
                </a:solidFill>
                <a:latin typeface="Segoe UI" panose="020B0502040204020203" pitchFamily="34" charset="0"/>
              </a:rPr>
              <a:t>, </a:t>
            </a:r>
            <a:r>
              <a:rPr lang="en-US" sz="3000" b="1" i="1" dirty="0" err="1">
                <a:solidFill>
                  <a:schemeClr val="accent1">
                    <a:lumMod val="75000"/>
                  </a:schemeClr>
                </a:solidFill>
                <a:latin typeface="Segoe UI" panose="020B0502040204020203" pitchFamily="34" charset="0"/>
              </a:rPr>
              <a:t>ong</a:t>
            </a:r>
            <a:r>
              <a:rPr lang="en-US" sz="3000" b="1" i="1" dirty="0">
                <a:solidFill>
                  <a:schemeClr val="accent1">
                    <a:lumMod val="75000"/>
                  </a:schemeClr>
                </a:solidFill>
                <a:latin typeface="Segoe UI" panose="020B0502040204020203" pitchFamily="34" charset="0"/>
              </a:rPr>
              <a:t>, </a:t>
            </a:r>
            <a:r>
              <a:rPr lang="en-US" sz="3000" b="1" i="1" dirty="0" err="1">
                <a:solidFill>
                  <a:schemeClr val="accent1">
                    <a:lumMod val="75000"/>
                  </a:schemeClr>
                </a:solidFill>
                <a:latin typeface="Segoe UI" panose="020B0502040204020203" pitchFamily="34" charset="0"/>
              </a:rPr>
              <a:t>châu</a:t>
            </a:r>
            <a:r>
              <a:rPr lang="en-US" sz="3000" b="1" i="1" dirty="0">
                <a:solidFill>
                  <a:schemeClr val="accent1">
                    <a:lumMod val="75000"/>
                  </a:schemeClr>
                </a:solidFill>
                <a:latin typeface="Segoe UI" panose="020B0502040204020203" pitchFamily="34" charset="0"/>
              </a:rPr>
              <a:t> </a:t>
            </a:r>
            <a:r>
              <a:rPr lang="en-US" sz="3000" b="1" i="1" dirty="0" err="1">
                <a:solidFill>
                  <a:schemeClr val="accent1">
                    <a:lumMod val="75000"/>
                  </a:schemeClr>
                </a:solidFill>
                <a:latin typeface="Segoe UI" panose="020B0502040204020203" pitchFamily="34" charset="0"/>
              </a:rPr>
              <a:t>chấu</a:t>
            </a:r>
            <a:r>
              <a:rPr lang="en-US" sz="3000" b="1" i="1" dirty="0">
                <a:solidFill>
                  <a:schemeClr val="accent1">
                    <a:lumMod val="75000"/>
                  </a:schemeClr>
                </a:solidFill>
                <a:latin typeface="Segoe UI" panose="020B0502040204020203" pitchFamily="34" charset="0"/>
              </a:rPr>
              <a:t>, </a:t>
            </a:r>
            <a:r>
              <a:rPr lang="en-US" sz="3000" b="1" i="1" dirty="0" err="1">
                <a:solidFill>
                  <a:schemeClr val="accent1">
                    <a:lumMod val="75000"/>
                  </a:schemeClr>
                </a:solidFill>
                <a:latin typeface="Segoe UI" panose="020B0502040204020203" pitchFamily="34" charset="0"/>
              </a:rPr>
              <a:t>ruồi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dưới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đây</a:t>
            </a:r>
            <a:r>
              <a:rPr lang="en-US" sz="3000" b="1" dirty="0">
                <a:solidFill>
                  <a:schemeClr val="accent1">
                    <a:lumMod val="75000"/>
                  </a:schemeClr>
                </a:solidFill>
                <a:latin typeface="Segoe UI" panose="020B0502040204020203" pitchFamily="34" charset="0"/>
              </a:rPr>
              <a:t> con </a:t>
            </a:r>
            <a:r>
              <a:rPr lang="en-US" sz="3000" b="1" dirty="0" err="1">
                <a:solidFill>
                  <a:schemeClr val="accent1">
                    <a:lumMod val="75000"/>
                  </a:schemeClr>
                </a:solidFill>
                <a:latin typeface="Segoe UI" panose="020B0502040204020203" pitchFamily="34" charset="0"/>
              </a:rPr>
              <a:t>vật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nào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mỏng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trong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suốt</a:t>
            </a:r>
            <a:r>
              <a:rPr lang="en-US" sz="3000" b="1" dirty="0">
                <a:solidFill>
                  <a:schemeClr val="accent1">
                    <a:lumMod val="75000"/>
                  </a:schemeClr>
                </a:solidFill>
                <a:latin typeface="Segoe UI" panose="020B0502040204020203"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247" y="4073300"/>
            <a:ext cx="4286250" cy="2707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672" y="1542031"/>
            <a:ext cx="4286250" cy="25884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867" y="4187600"/>
            <a:ext cx="4067969" cy="264682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867" y="1645466"/>
            <a:ext cx="4067969" cy="2381548"/>
          </a:xfrm>
          <a:prstGeom prst="rect">
            <a:avLst/>
          </a:prstGeom>
        </p:spPr>
      </p:pic>
    </p:spTree>
    <p:extLst>
      <p:ext uri="{BB962C8B-B14F-4D97-AF65-F5344CB8AC3E}">
        <p14:creationId xmlns:p14="http://schemas.microsoft.com/office/powerpoint/2010/main" val="26623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8"/>
                                        </p:tgtEl>
                                      </p:cBhvr>
                                    </p:animEffect>
                                    <p:anim calcmode="lin" valueType="num">
                                      <p:cBhvr>
                                        <p:cTn id="7"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8"/>
                                        </p:tgtEl>
                                        <p:attrNameLst>
                                          <p:attrName>ppt_h</p:attrName>
                                        </p:attrNameLst>
                                      </p:cBhvr>
                                      <p:tavLst>
                                        <p:tav tm="0">
                                          <p:val>
                                            <p:strVal val="ppt_h"/>
                                          </p:val>
                                        </p:tav>
                                        <p:tav tm="100000">
                                          <p:val>
                                            <p:strVal val="ppt_h"/>
                                          </p:val>
                                        </p:tav>
                                      </p:tavLst>
                                    </p:anim>
                                    <p:set>
                                      <p:cBhvr>
                                        <p:cTn id="9" dur="1" fill="hold">
                                          <p:stCondLst>
                                            <p:cond delay="1999"/>
                                          </p:stCondLst>
                                        </p:cTn>
                                        <p:tgtEl>
                                          <p:spTgt spid="8"/>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7"/>
                                        </p:tgtEl>
                                      </p:cBhvr>
                                    </p:animEffect>
                                    <p:anim calcmode="lin" valueType="num">
                                      <p:cBhvr>
                                        <p:cTn id="12"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7"/>
                                        </p:tgtEl>
                                        <p:attrNameLst>
                                          <p:attrName>ppt_h</p:attrName>
                                        </p:attrNameLst>
                                      </p:cBhvr>
                                      <p:tavLst>
                                        <p:tav tm="0">
                                          <p:val>
                                            <p:strVal val="ppt_h"/>
                                          </p:val>
                                        </p:tav>
                                        <p:tav tm="100000">
                                          <p:val>
                                            <p:strVal val="ppt_h"/>
                                          </p:val>
                                        </p:tav>
                                      </p:tavLst>
                                    </p:anim>
                                    <p:set>
                                      <p:cBhvr>
                                        <p:cTn id="14" dur="1" fill="hold">
                                          <p:stCondLst>
                                            <p:cond delay="1999"/>
                                          </p:stCondLst>
                                        </p:cTn>
                                        <p:tgtEl>
                                          <p:spTgt spid="7"/>
                                        </p:tgtEl>
                                        <p:attrNameLst>
                                          <p:attrName>style.visibility</p:attrName>
                                        </p:attrNameLst>
                                      </p:cBhvr>
                                      <p:to>
                                        <p:strVal val="hidden"/>
                                      </p:to>
                                    </p:set>
                                  </p:childTnLst>
                                </p:cTn>
                              </p:par>
                            </p:childTnLst>
                          </p:cTn>
                        </p:par>
                        <p:par>
                          <p:cTn id="15" fill="hold">
                            <p:stCondLst>
                              <p:cond delay="2000"/>
                            </p:stCondLst>
                            <p:childTnLst>
                              <p:par>
                                <p:cTn id="16" presetID="32" presetClass="emph" presetSubtype="0" fill="hold" nodeType="after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42974"/>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10. </a:t>
            </a:r>
            <a:r>
              <a:rPr lang="en-US" sz="3000" b="1" dirty="0" err="1">
                <a:solidFill>
                  <a:schemeClr val="accent1">
                    <a:lumMod val="75000"/>
                  </a:schemeClr>
                </a:solidFill>
                <a:latin typeface="Segoe UI" panose="020B0502040204020203" pitchFamily="34" charset="0"/>
              </a:rPr>
              <a:t>Quan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sát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tranh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nhận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xét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gì</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về</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kích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thước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các</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loại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135" y="1385776"/>
            <a:ext cx="8286871" cy="5473812"/>
          </a:xfrm>
          <a:prstGeom prst="rect">
            <a:avLst/>
          </a:prstGeom>
        </p:spPr>
      </p:pic>
    </p:spTree>
    <p:extLst>
      <p:ext uri="{BB962C8B-B14F-4D97-AF65-F5344CB8AC3E}">
        <p14:creationId xmlns:p14="http://schemas.microsoft.com/office/powerpoint/2010/main" val="16020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ontent Placeholder 2"/>
          <p:cNvSpPr txBox="1">
            <a:spLocks/>
          </p:cNvSpPr>
          <p:nvPr/>
        </p:nvSpPr>
        <p:spPr>
          <a:xfrm>
            <a:off x="326571" y="914400"/>
            <a:ext cx="11863842" cy="1436914"/>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just">
              <a:buNone/>
            </a:pPr>
            <a:r>
              <a:rPr lang="en-US" sz="2800" dirty="0">
                <a:solidFill>
                  <a:srgbClr val="0000CC"/>
                </a:solidFill>
                <a:latin typeface="Arial" pitchFamily="34" charset="0"/>
                <a:cs typeface="Arial" pitchFamily="34" charset="0"/>
              </a:rPr>
              <a:t>       </a:t>
            </a:r>
            <a:r>
              <a:rPr lang="vi-VN" sz="2800" dirty="0">
                <a:solidFill>
                  <a:srgbClr val="0000CC"/>
                </a:solidFill>
                <a:latin typeface="Arial" pitchFamily="34" charset="0"/>
                <a:cs typeface="Arial" pitchFamily="34" charset="0"/>
              </a:rPr>
              <a:t>Côn trùng có nhiều loài khác</a:t>
            </a:r>
            <a:r>
              <a:rPr lang="en-US" sz="2800" dirty="0">
                <a:solidFill>
                  <a:srgbClr val="0000CC"/>
                </a:solidFill>
                <a:latin typeface="Arial" pitchFamily="34" charset="0"/>
                <a:cs typeface="Arial" pitchFamily="34" charset="0"/>
              </a:rPr>
              <a:t> </a:t>
            </a:r>
            <a:r>
              <a:rPr lang="vi-VN" sz="2800" dirty="0">
                <a:solidFill>
                  <a:srgbClr val="0000CC"/>
                </a:solidFill>
                <a:latin typeface="Arial" pitchFamily="34" charset="0"/>
                <a:cs typeface="Arial" pitchFamily="34" charset="0"/>
              </a:rPr>
              <a:t>nhau, mỗi loài có đặc điểm hình dạng, màu sắc, kích thước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khác</a:t>
            </a:r>
            <a:r>
              <a:rPr lang="en-US" sz="2800" dirty="0">
                <a:solidFill>
                  <a:srgbClr val="0000CC"/>
                </a:solidFill>
                <a:latin typeface="Arial" pitchFamily="34" charset="0"/>
                <a:cs typeface="Arial" pitchFamily="34" charset="0"/>
              </a:rPr>
              <a:t> </a:t>
            </a:r>
            <a:r>
              <a:rPr lang="vi-VN" sz="2800" dirty="0">
                <a:solidFill>
                  <a:srgbClr val="0000CC"/>
                </a:solidFill>
                <a:latin typeface="Arial" pitchFamily="34" charset="0"/>
                <a:cs typeface="Arial" pitchFamily="34" charset="0"/>
              </a:rPr>
              <a:t>nhau.Trong cùng một loài nhưng các giống khác nhau thì đặc điểm bên ngoài cũng khác nhau.</a:t>
            </a:r>
            <a:endParaRPr lang="en-US" sz="2800" dirty="0">
              <a:solidFill>
                <a:srgbClr val="0000CC"/>
              </a:solidFill>
              <a:latin typeface="Arial" pitchFamily="34" charset="0"/>
              <a:cs typeface="Arial" pitchFamily="34" charset="0"/>
            </a:endParaRPr>
          </a:p>
        </p:txBody>
      </p:sp>
      <p:sp>
        <p:nvSpPr>
          <p:cNvPr id="52" name="Title 3"/>
          <p:cNvSpPr txBox="1">
            <a:spLocks noChangeArrowheads="1"/>
          </p:cNvSpPr>
          <p:nvPr/>
        </p:nvSpPr>
        <p:spPr>
          <a:xfrm>
            <a:off x="3222722" y="2"/>
            <a:ext cx="6199133" cy="1908215"/>
          </a:xfrm>
          <a:prstGeom prst="rect">
            <a:avLst/>
          </a:prstGeom>
          <a:noFill/>
        </p:spPr>
        <p:txBody>
          <a:bodyPr wrap="none">
            <a:spAutoFit/>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b="1" i="1" dirty="0" err="1">
                <a:solidFill>
                  <a:srgbClr val="FF0000"/>
                </a:solidFill>
                <a:latin typeface="Arial" charset="0"/>
                <a:cs typeface="Arial" charset="0"/>
              </a:rPr>
              <a:t>Điều</a:t>
            </a:r>
            <a:r>
              <a:rPr lang="en-US" b="1" i="1" dirty="0">
                <a:solidFill>
                  <a:srgbClr val="FF0000"/>
                </a:solidFill>
                <a:latin typeface="Arial" charset="0"/>
                <a:cs typeface="Arial" charset="0"/>
              </a:rPr>
              <a:t> </a:t>
            </a:r>
            <a:r>
              <a:rPr lang="en-US" b="1" i="1" dirty="0" err="1">
                <a:solidFill>
                  <a:srgbClr val="FF0000"/>
                </a:solidFill>
                <a:latin typeface="Arial" charset="0"/>
                <a:cs typeface="Arial" charset="0"/>
              </a:rPr>
              <a:t>em</a:t>
            </a:r>
            <a:r>
              <a:rPr lang="en-US" b="1" i="1" dirty="0">
                <a:solidFill>
                  <a:srgbClr val="FF0000"/>
                </a:solidFill>
                <a:latin typeface="Arial" charset="0"/>
                <a:cs typeface="Arial" charset="0"/>
              </a:rPr>
              <a:t> </a:t>
            </a:r>
            <a:r>
              <a:rPr lang="en-US" b="1" i="1" dirty="0" err="1">
                <a:solidFill>
                  <a:srgbClr val="FF0000"/>
                </a:solidFill>
                <a:latin typeface="Arial" charset="0"/>
                <a:cs typeface="Arial" charset="0"/>
              </a:rPr>
              <a:t>cần</a:t>
            </a:r>
            <a:r>
              <a:rPr lang="en-US" b="1" i="1" dirty="0">
                <a:solidFill>
                  <a:srgbClr val="FF0000"/>
                </a:solidFill>
                <a:latin typeface="Arial" charset="0"/>
                <a:cs typeface="Arial" charset="0"/>
              </a:rPr>
              <a:t> </a:t>
            </a:r>
            <a:r>
              <a:rPr lang="en-US" b="1" i="1" dirty="0" err="1">
                <a:solidFill>
                  <a:srgbClr val="FF0000"/>
                </a:solidFill>
                <a:latin typeface="Arial" charset="0"/>
                <a:cs typeface="Arial" charset="0"/>
              </a:rPr>
              <a:t>biết</a:t>
            </a:r>
            <a:br>
              <a:rPr lang="en-US" b="1" i="1" dirty="0">
                <a:solidFill>
                  <a:srgbClr val="FF0000"/>
                </a:solidFill>
                <a:latin typeface="Arial" charset="0"/>
                <a:cs typeface="Arial" charset="0"/>
              </a:rPr>
            </a:br>
            <a:endParaRPr lang="en-US" b="1" dirty="0">
              <a:cs typeface="Arial" charset="0"/>
            </a:endParaRPr>
          </a:p>
        </p:txBody>
      </p:sp>
      <p:pic>
        <p:nvPicPr>
          <p:cNvPr id="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3" y="2351314"/>
            <a:ext cx="52904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057" y="2405744"/>
            <a:ext cx="5551714" cy="375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40683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circle(in)">
                                      <p:cBhvr>
                                        <p:cTn id="12" dur="20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down)">
                                      <p:cBhvr>
                                        <p:cTn id="17" dur="500"/>
                                        <p:tgtEl>
                                          <p:spTgt spid="53"/>
                                        </p:tgtEl>
                                      </p:cBhvr>
                                    </p:animEffect>
                                  </p:childTnLst>
                                </p:cTn>
                              </p:par>
                              <p:par>
                                <p:cTn id="18" presetID="22" presetClass="entr" presetSubtype="4"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down)">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p"/>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6D9BEA-C2BD-4507-97EC-AB55B3FBB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242"/>
            <a:ext cx="12190413" cy="6857107"/>
          </a:xfrm>
          <a:prstGeom prst="rect">
            <a:avLst/>
          </a:prstGeom>
        </p:spPr>
      </p:pic>
      <p:sp>
        <p:nvSpPr>
          <p:cNvPr id="7" name="TextBox 4">
            <a:extLst>
              <a:ext uri="{FF2B5EF4-FFF2-40B4-BE49-F238E27FC236}">
                <a16:creationId xmlns:a16="http://schemas.microsoft.com/office/drawing/2014/main" id="{718ACFBE-A9BA-4782-A58A-15C91DDFCC24}"/>
              </a:ext>
            </a:extLst>
          </p:cNvPr>
          <p:cNvSpPr txBox="1"/>
          <p:nvPr/>
        </p:nvSpPr>
        <p:spPr>
          <a:xfrm>
            <a:off x="2309556" y="2414132"/>
            <a:ext cx="7571303" cy="1015663"/>
          </a:xfrm>
          <a:prstGeom prst="rect">
            <a:avLst/>
          </a:prstGeom>
          <a:noFill/>
        </p:spPr>
        <p:txBody>
          <a:bodyPr wrap="none" rtlCol="0">
            <a:spAutoFit/>
          </a:bodyPr>
          <a:lstStyle/>
          <a:p>
            <a:pPr algn="ctr"/>
            <a:r>
              <a:rPr lang="en-US" altLang="zh-CN" sz="6000" dirty="0" err="1">
                <a:solidFill>
                  <a:srgbClr val="5C9FBA"/>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Bài</a:t>
            </a:r>
            <a:r>
              <a:rPr lang="en-US" altLang="zh-CN" sz="6000" dirty="0">
                <a:solidFill>
                  <a:srgbClr val="5C9FBA"/>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 50:CÔN TRÙNG</a:t>
            </a:r>
          </a:p>
        </p:txBody>
      </p:sp>
      <p:sp>
        <p:nvSpPr>
          <p:cNvPr id="61" name="矩形 60">
            <a:extLst>
              <a:ext uri="{FF2B5EF4-FFF2-40B4-BE49-F238E27FC236}">
                <a16:creationId xmlns:a16="http://schemas.microsoft.com/office/drawing/2014/main" id="{FD30A291-A4FF-4412-9AF8-69DD8978E0A0}"/>
              </a:ext>
            </a:extLst>
          </p:cNvPr>
          <p:cNvSpPr/>
          <p:nvPr/>
        </p:nvSpPr>
        <p:spPr>
          <a:xfrm>
            <a:off x="354012" y="342900"/>
            <a:ext cx="11482388" cy="6173786"/>
          </a:xfrm>
          <a:prstGeom prst="rect">
            <a:avLst/>
          </a:prstGeom>
          <a:noFill/>
          <a:ln>
            <a:solidFill>
              <a:srgbClr val="5C9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24hao-zhenhunshoushu" panose="00000500000000000000" pitchFamily="2" charset="-122"/>
              <a:ea typeface="zihun24hao-zhenhunshoushu" panose="00000500000000000000" pitchFamily="2" charset="-122"/>
              <a:sym typeface="zihun24hao-zhenhunshoushu" panose="00000500000000000000" pitchFamily="2" charset="-122"/>
            </a:endParaRPr>
          </a:p>
        </p:txBody>
      </p:sp>
      <p:sp>
        <p:nvSpPr>
          <p:cNvPr id="16"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419048" y="1412303"/>
            <a:ext cx="53523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b="1" dirty="0" err="1">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Tự</a:t>
            </a:r>
            <a:r>
              <a:rPr lang="en-US" altLang="zh-CN" sz="3600" b="1" dirty="0">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 </a:t>
            </a:r>
            <a:r>
              <a:rPr lang="en-US" altLang="zh-CN" sz="3600" b="1" dirty="0" err="1">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nhiên</a:t>
            </a:r>
            <a:r>
              <a:rPr lang="en-US" altLang="zh-CN" sz="3600" b="1" dirty="0">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 </a:t>
            </a:r>
            <a:r>
              <a:rPr lang="en-US" altLang="zh-CN" sz="3600" b="1" dirty="0" err="1">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và</a:t>
            </a:r>
            <a:r>
              <a:rPr lang="en-US" altLang="zh-CN" sz="3600" b="1" dirty="0">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 </a:t>
            </a:r>
            <a:r>
              <a:rPr lang="en-US" altLang="zh-CN" sz="3600" b="1" dirty="0" err="1">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xã</a:t>
            </a:r>
            <a:r>
              <a:rPr lang="en-US" altLang="zh-CN" sz="3600" b="1" dirty="0">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 </a:t>
            </a:r>
            <a:r>
              <a:rPr lang="en-US" altLang="zh-CN" sz="3600" b="1" dirty="0" err="1">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hội</a:t>
            </a:r>
            <a:endParaRPr lang="zh-CN" altLang="en-US" sz="3600" b="1" dirty="0">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endParaRPr>
          </a:p>
        </p:txBody>
      </p:sp>
    </p:spTree>
    <p:custDataLst>
      <p:tags r:id="rId1"/>
    </p:custDataLst>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Tm="36066">
        <p14:warp dir="in"/>
      </p:transition>
    </mc:Choice>
    <mc:Fallback xmlns="">
      <p:transition spd="slow" advTm="360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750" fill="hold"/>
                                        <p:tgtEl>
                                          <p:spTgt spid="61"/>
                                        </p:tgtEl>
                                        <p:attrNameLst>
                                          <p:attrName>ppt_w</p:attrName>
                                        </p:attrNameLst>
                                      </p:cBhvr>
                                      <p:tavLst>
                                        <p:tav tm="0">
                                          <p:val>
                                            <p:fltVal val="0"/>
                                          </p:val>
                                        </p:tav>
                                        <p:tav tm="100000">
                                          <p:val>
                                            <p:strVal val="#ppt_w"/>
                                          </p:val>
                                        </p:tav>
                                      </p:tavLst>
                                    </p:anim>
                                    <p:anim calcmode="lin" valueType="num">
                                      <p:cBhvr>
                                        <p:cTn id="12" dur="750" fill="hold"/>
                                        <p:tgtEl>
                                          <p:spTgt spid="61"/>
                                        </p:tgtEl>
                                        <p:attrNameLst>
                                          <p:attrName>ppt_h</p:attrName>
                                        </p:attrNameLst>
                                      </p:cBhvr>
                                      <p:tavLst>
                                        <p:tav tm="0">
                                          <p:val>
                                            <p:fltVal val="0"/>
                                          </p:val>
                                        </p:tav>
                                        <p:tav tm="100000">
                                          <p:val>
                                            <p:strVal val="#ppt_h"/>
                                          </p:val>
                                        </p:tav>
                                      </p:tavLst>
                                    </p:anim>
                                    <p:animEffect transition="in" filter="fade">
                                      <p:cBhvr>
                                        <p:cTn id="13" dur="750"/>
                                        <p:tgtEl>
                                          <p:spTgt spid="61"/>
                                        </p:tgtEl>
                                      </p:cBhvr>
                                    </p:animEffect>
                                  </p:childTnLst>
                                </p:cTn>
                              </p:par>
                            </p:childTnLst>
                          </p:cTn>
                        </p:par>
                        <p:par>
                          <p:cTn id="14" fill="hold">
                            <p:stCondLst>
                              <p:cond delay="1500"/>
                            </p:stCondLst>
                            <p:childTnLst>
                              <p:par>
                                <p:cTn id="15" presetID="14" presetClass="entr" presetSubtype="10" fill="hold" grpId="0" nodeType="afterEffect">
                                  <p:stCondLst>
                                    <p:cond delay="0"/>
                                  </p:stCondLst>
                                  <p:iterate type="lt">
                                    <p:tmPct val="30000"/>
                                  </p:iterate>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37652" y="144012"/>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600" b="1" dirty="0" err="1">
                <a:solidFill>
                  <a:srgbClr val="FF0000"/>
                </a:solidFill>
                <a:latin typeface="Arial" charset="0"/>
                <a:cs typeface="Arial" charset="0"/>
              </a:rPr>
              <a:t>Hoạt</a:t>
            </a:r>
            <a:r>
              <a:rPr lang="en-US" sz="3600" b="1" dirty="0">
                <a:solidFill>
                  <a:srgbClr val="FF0000"/>
                </a:solidFill>
                <a:latin typeface="Arial" charset="0"/>
                <a:cs typeface="Arial" charset="0"/>
              </a:rPr>
              <a:t> </a:t>
            </a:r>
            <a:r>
              <a:rPr lang="en-US" sz="3600" b="1" dirty="0" err="1">
                <a:solidFill>
                  <a:srgbClr val="FF0000"/>
                </a:solidFill>
                <a:latin typeface="Arial" charset="0"/>
                <a:cs typeface="Arial" charset="0"/>
              </a:rPr>
              <a:t>động</a:t>
            </a:r>
            <a:r>
              <a:rPr lang="en-US" sz="3600" b="1" dirty="0">
                <a:solidFill>
                  <a:srgbClr val="FF0000"/>
                </a:solidFill>
                <a:latin typeface="Arial" charset="0"/>
                <a:cs typeface="Arial" charset="0"/>
              </a:rPr>
              <a:t> 3: </a:t>
            </a:r>
            <a:r>
              <a:rPr lang="en-US" sz="3600" b="1" dirty="0" err="1">
                <a:solidFill>
                  <a:srgbClr val="FF0000"/>
                </a:solidFill>
                <a:latin typeface="Arial" charset="0"/>
                <a:cs typeface="Arial" charset="0"/>
              </a:rPr>
              <a:t>Ích</a:t>
            </a:r>
            <a:r>
              <a:rPr lang="en-US" sz="3600" b="1" dirty="0">
                <a:solidFill>
                  <a:srgbClr val="FF0000"/>
                </a:solidFill>
                <a:latin typeface="Arial" charset="0"/>
                <a:cs typeface="Arial" charset="0"/>
              </a:rPr>
              <a:t> </a:t>
            </a:r>
            <a:r>
              <a:rPr lang="en-US" sz="3600" b="1" dirty="0" err="1">
                <a:solidFill>
                  <a:srgbClr val="FF0000"/>
                </a:solidFill>
                <a:latin typeface="Arial" charset="0"/>
                <a:cs typeface="Arial" charset="0"/>
              </a:rPr>
              <a:t>lợi</a:t>
            </a:r>
            <a:r>
              <a:rPr lang="en-US" sz="3600" b="1" dirty="0">
                <a:solidFill>
                  <a:srgbClr val="FF0000"/>
                </a:solidFill>
                <a:latin typeface="Arial" charset="0"/>
                <a:cs typeface="Arial" charset="0"/>
              </a:rPr>
              <a:t> </a:t>
            </a:r>
            <a:r>
              <a:rPr lang="en-US" sz="3600" b="1" dirty="0" err="1">
                <a:solidFill>
                  <a:srgbClr val="FF0000"/>
                </a:solidFill>
                <a:latin typeface="Arial" charset="0"/>
                <a:cs typeface="Arial" charset="0"/>
              </a:rPr>
              <a:t>và</a:t>
            </a:r>
            <a:r>
              <a:rPr lang="en-US" sz="3600" b="1" dirty="0">
                <a:solidFill>
                  <a:srgbClr val="FF0000"/>
                </a:solidFill>
                <a:latin typeface="Arial" charset="0"/>
                <a:cs typeface="Arial" charset="0"/>
              </a:rPr>
              <a:t> </a:t>
            </a:r>
            <a:r>
              <a:rPr lang="en-US" sz="3600" b="1" dirty="0" err="1">
                <a:solidFill>
                  <a:srgbClr val="FF0000"/>
                </a:solidFill>
                <a:latin typeface="Arial" charset="0"/>
                <a:cs typeface="Arial" charset="0"/>
              </a:rPr>
              <a:t>tác</a:t>
            </a:r>
            <a:r>
              <a:rPr lang="en-US" sz="3600" b="1" dirty="0">
                <a:solidFill>
                  <a:srgbClr val="FF0000"/>
                </a:solidFill>
                <a:latin typeface="Arial" charset="0"/>
                <a:cs typeface="Arial" charset="0"/>
              </a:rPr>
              <a:t> </a:t>
            </a:r>
            <a:r>
              <a:rPr lang="en-US" sz="3600" b="1" dirty="0" err="1">
                <a:solidFill>
                  <a:srgbClr val="FF0000"/>
                </a:solidFill>
                <a:latin typeface="Arial" charset="0"/>
                <a:cs typeface="Arial" charset="0"/>
              </a:rPr>
              <a:t>hại</a:t>
            </a:r>
            <a:r>
              <a:rPr lang="en-US" sz="3600" b="1" dirty="0">
                <a:solidFill>
                  <a:srgbClr val="FF0000"/>
                </a:solidFill>
                <a:latin typeface="Arial" charset="0"/>
                <a:cs typeface="Arial" charset="0"/>
              </a:rPr>
              <a:t> </a:t>
            </a:r>
            <a:br>
              <a:rPr lang="en-US" sz="3600" b="1" dirty="0">
                <a:solidFill>
                  <a:srgbClr val="FF0000"/>
                </a:solidFill>
                <a:latin typeface="Arial" charset="0"/>
                <a:cs typeface="Arial" charset="0"/>
              </a:rPr>
            </a:br>
            <a:r>
              <a:rPr lang="en-US" sz="3600" b="1" dirty="0" err="1">
                <a:solidFill>
                  <a:srgbClr val="FF0000"/>
                </a:solidFill>
                <a:latin typeface="Arial" charset="0"/>
                <a:cs typeface="Arial" charset="0"/>
              </a:rPr>
              <a:t>của</a:t>
            </a:r>
            <a:r>
              <a:rPr lang="en-US" sz="3600" b="1" dirty="0">
                <a:solidFill>
                  <a:srgbClr val="FF0000"/>
                </a:solidFill>
                <a:latin typeface="Arial" charset="0"/>
                <a:cs typeface="Arial" charset="0"/>
              </a:rPr>
              <a:t> </a:t>
            </a:r>
            <a:r>
              <a:rPr lang="en-US" sz="3600" b="1" dirty="0" err="1">
                <a:solidFill>
                  <a:srgbClr val="FF0000"/>
                </a:solidFill>
                <a:latin typeface="Arial" charset="0"/>
                <a:cs typeface="Arial" charset="0"/>
              </a:rPr>
              <a:t>côn</a:t>
            </a:r>
            <a:r>
              <a:rPr lang="en-US" sz="3600" b="1" dirty="0">
                <a:solidFill>
                  <a:srgbClr val="FF0000"/>
                </a:solidFill>
                <a:latin typeface="Arial" charset="0"/>
                <a:cs typeface="Arial" charset="0"/>
              </a:rPr>
              <a:t> </a:t>
            </a:r>
            <a:r>
              <a:rPr lang="en-US" sz="3600" b="1" dirty="0" err="1">
                <a:solidFill>
                  <a:srgbClr val="FF0000"/>
                </a:solidFill>
                <a:latin typeface="Arial" charset="0"/>
                <a:cs typeface="Arial" charset="0"/>
              </a:rPr>
              <a:t>trùng</a:t>
            </a:r>
            <a:endParaRPr lang="en-US" sz="3600" b="1" dirty="0">
              <a:solidFill>
                <a:srgbClr val="FF0000"/>
              </a:solidFill>
              <a:latin typeface="Arial" charset="0"/>
              <a:cs typeface="Arial" charset="0"/>
            </a:endParaRPr>
          </a:p>
        </p:txBody>
      </p:sp>
      <p:pic>
        <p:nvPicPr>
          <p:cNvPr id="11"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452" y="1469574"/>
            <a:ext cx="9144000" cy="5257800"/>
          </a:xfrm>
          <a:prstGeom prst="rect">
            <a:avLst/>
          </a:prstGeom>
          <a:effectLst>
            <a:softEdge rad="112500"/>
          </a:effectLst>
        </p:spPr>
      </p:pic>
    </p:spTree>
    <p:custDataLst>
      <p:tags r:id="rId1"/>
    </p:custDataLst>
    <p:extLst>
      <p:ext uri="{BB962C8B-B14F-4D97-AF65-F5344CB8AC3E}">
        <p14:creationId xmlns:p14="http://schemas.microsoft.com/office/powerpoint/2010/main" val="34708424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1643718" y="0"/>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600" b="1">
                <a:solidFill>
                  <a:srgbClr val="FF0000"/>
                </a:solidFill>
                <a:latin typeface="Arial" pitchFamily="34" charset="0"/>
                <a:cs typeface="Arial" pitchFamily="34" charset="0"/>
              </a:rPr>
              <a:t>Côn trùng có ích</a:t>
            </a:r>
            <a:endParaRPr lang="en-US" sz="3600" b="1" dirty="0">
              <a:solidFill>
                <a:srgbClr val="FF0000"/>
              </a:solidFill>
              <a:latin typeface="Arial" pitchFamily="34" charset="0"/>
              <a:cs typeface="Arial" pitchFamily="34" charset="0"/>
            </a:endParaRPr>
          </a:p>
        </p:txBody>
      </p:sp>
      <p:pic>
        <p:nvPicPr>
          <p:cNvPr id="28"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718" y="1143000"/>
            <a:ext cx="8642074" cy="4648200"/>
          </a:xfrm>
          <a:prstGeom prst="rect">
            <a:avLst/>
          </a:prstGeom>
          <a:ln>
            <a:noFill/>
          </a:ln>
          <a:effectLst>
            <a:outerShdw blurRad="292100" dist="139700" dir="2700000" algn="tl" rotWithShape="0">
              <a:srgbClr val="333333">
                <a:alpha val="65000"/>
              </a:srgbClr>
            </a:outerShdw>
          </a:effectLst>
        </p:spPr>
      </p:pic>
      <p:sp>
        <p:nvSpPr>
          <p:cNvPr id="29" name="Rectangle 28"/>
          <p:cNvSpPr/>
          <p:nvPr/>
        </p:nvSpPr>
        <p:spPr>
          <a:xfrm>
            <a:off x="2939118" y="5867400"/>
            <a:ext cx="5257800" cy="533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err="1">
                <a:solidFill>
                  <a:schemeClr val="tx1"/>
                </a:solidFill>
              </a:rPr>
              <a:t>Ong</a:t>
            </a:r>
            <a:r>
              <a:rPr lang="en-US" b="1" dirty="0">
                <a:solidFill>
                  <a:schemeClr val="tx1"/>
                </a:solidFill>
              </a:rPr>
              <a:t> </a:t>
            </a:r>
            <a:r>
              <a:rPr lang="en-US" b="1" dirty="0" err="1">
                <a:solidFill>
                  <a:schemeClr val="tx1"/>
                </a:solidFill>
              </a:rPr>
              <a:t>cho</a:t>
            </a:r>
            <a:r>
              <a:rPr lang="en-US" b="1" dirty="0">
                <a:solidFill>
                  <a:schemeClr val="tx1"/>
                </a:solidFill>
              </a:rPr>
              <a:t> </a:t>
            </a:r>
            <a:r>
              <a:rPr lang="en-US" b="1" dirty="0" err="1">
                <a:solidFill>
                  <a:schemeClr val="tx1"/>
                </a:solidFill>
              </a:rPr>
              <a:t>mật</a:t>
            </a:r>
            <a:r>
              <a:rPr lang="en-US" b="1" dirty="0">
                <a:solidFill>
                  <a:schemeClr val="tx1"/>
                </a:solidFill>
              </a:rPr>
              <a:t> </a:t>
            </a:r>
            <a:r>
              <a:rPr lang="en-US" b="1" dirty="0" err="1">
                <a:solidFill>
                  <a:schemeClr val="tx1"/>
                </a:solidFill>
              </a:rPr>
              <a:t>ngọt</a:t>
            </a:r>
            <a:endParaRPr lang="en-US" b="1" dirty="0">
              <a:solidFill>
                <a:schemeClr val="tx1"/>
              </a:solidFill>
            </a:endParaRP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718" y="857250"/>
            <a:ext cx="9144000" cy="5143500"/>
          </a:xfrm>
          <a:prstGeom prst="rect">
            <a:avLst/>
          </a:prstGeom>
          <a:ln>
            <a:noFill/>
          </a:ln>
          <a:effectLst>
            <a:outerShdw blurRad="292100" dist="139700" dir="2700000" algn="tl" rotWithShape="0">
              <a:srgbClr val="333333">
                <a:alpha val="65000"/>
              </a:srgbClr>
            </a:outerShdw>
          </a:effectLst>
        </p:spPr>
      </p:pic>
      <p:sp>
        <p:nvSpPr>
          <p:cNvPr id="31" name="Rectangle 30"/>
          <p:cNvSpPr/>
          <p:nvPr/>
        </p:nvSpPr>
        <p:spPr>
          <a:xfrm>
            <a:off x="3058861" y="5867400"/>
            <a:ext cx="5257800" cy="5334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solidFill>
                  <a:schemeClr val="bg1"/>
                </a:solidFill>
              </a:rPr>
              <a:t>Cho </a:t>
            </a:r>
            <a:r>
              <a:rPr lang="en-US" b="1" dirty="0" err="1">
                <a:solidFill>
                  <a:schemeClr val="bg1"/>
                </a:solidFill>
              </a:rPr>
              <a:t>tơ</a:t>
            </a:r>
            <a:r>
              <a:rPr lang="en-US" b="1" dirty="0">
                <a:solidFill>
                  <a:schemeClr val="bg1"/>
                </a:solidFill>
              </a:rPr>
              <a:t> </a:t>
            </a:r>
            <a:r>
              <a:rPr lang="en-US" b="1" dirty="0" err="1">
                <a:solidFill>
                  <a:schemeClr val="bg1"/>
                </a:solidFill>
              </a:rPr>
              <a:t>để</a:t>
            </a:r>
            <a:r>
              <a:rPr lang="en-US" b="1" dirty="0">
                <a:solidFill>
                  <a:schemeClr val="bg1"/>
                </a:solidFill>
              </a:rPr>
              <a:t> </a:t>
            </a:r>
            <a:r>
              <a:rPr lang="en-US" b="1" dirty="0" err="1">
                <a:solidFill>
                  <a:schemeClr val="bg1"/>
                </a:solidFill>
              </a:rPr>
              <a:t>dệt</a:t>
            </a:r>
            <a:r>
              <a:rPr lang="en-US" b="1" dirty="0">
                <a:solidFill>
                  <a:schemeClr val="bg1"/>
                </a:solidFill>
              </a:rPr>
              <a:t> </a:t>
            </a:r>
            <a:r>
              <a:rPr lang="en-US" b="1" dirty="0" err="1">
                <a:solidFill>
                  <a:schemeClr val="bg1"/>
                </a:solidFill>
              </a:rPr>
              <a:t>vải</a:t>
            </a:r>
            <a:endParaRPr lang="en-US" b="1" dirty="0">
              <a:solidFill>
                <a:schemeClr val="bg1"/>
              </a:solidFill>
            </a:endParaRPr>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2718" y="857250"/>
            <a:ext cx="9144000" cy="5017406"/>
          </a:xfrm>
          <a:prstGeom prst="rect">
            <a:avLst/>
          </a:prstGeom>
          <a:ln>
            <a:noFill/>
          </a:ln>
          <a:effectLst>
            <a:outerShdw blurRad="292100" dist="139700" dir="2700000" algn="tl" rotWithShape="0">
              <a:srgbClr val="333333">
                <a:alpha val="65000"/>
              </a:srgbClr>
            </a:outerShdw>
          </a:effectLst>
        </p:spPr>
      </p:pic>
      <p:sp>
        <p:nvSpPr>
          <p:cNvPr id="33" name="Rectangle 32"/>
          <p:cNvSpPr/>
          <p:nvPr/>
        </p:nvSpPr>
        <p:spPr>
          <a:xfrm>
            <a:off x="3058861" y="5881913"/>
            <a:ext cx="5257800" cy="5334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err="1">
                <a:solidFill>
                  <a:schemeClr val="bg1"/>
                </a:solidFill>
              </a:rPr>
              <a:t>Làm</a:t>
            </a:r>
            <a:r>
              <a:rPr lang="en-US" b="1" dirty="0">
                <a:solidFill>
                  <a:schemeClr val="bg1"/>
                </a:solidFill>
              </a:rPr>
              <a:t> </a:t>
            </a:r>
            <a:r>
              <a:rPr lang="en-US" b="1" dirty="0" err="1">
                <a:solidFill>
                  <a:schemeClr val="bg1"/>
                </a:solidFill>
              </a:rPr>
              <a:t>sạch</a:t>
            </a:r>
            <a:r>
              <a:rPr lang="en-US" b="1" dirty="0">
                <a:solidFill>
                  <a:schemeClr val="bg1"/>
                </a:solidFill>
              </a:rPr>
              <a:t> </a:t>
            </a:r>
            <a:r>
              <a:rPr lang="en-US" b="1" dirty="0" err="1">
                <a:solidFill>
                  <a:schemeClr val="bg1"/>
                </a:solidFill>
              </a:rPr>
              <a:t>môi</a:t>
            </a:r>
            <a:r>
              <a:rPr lang="en-US" b="1" dirty="0">
                <a:solidFill>
                  <a:schemeClr val="bg1"/>
                </a:solidFill>
              </a:rPr>
              <a:t> </a:t>
            </a:r>
            <a:r>
              <a:rPr lang="en-US" b="1" dirty="0" err="1">
                <a:solidFill>
                  <a:schemeClr val="bg1"/>
                </a:solidFill>
              </a:rPr>
              <a:t>trường</a:t>
            </a:r>
            <a:endParaRPr lang="en-US" b="1" dirty="0">
              <a:solidFill>
                <a:schemeClr val="bg1"/>
              </a:solidFill>
            </a:endParaRPr>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718" y="857251"/>
            <a:ext cx="9121696" cy="5024663"/>
          </a:xfrm>
          <a:prstGeom prst="rect">
            <a:avLst/>
          </a:prstGeom>
        </p:spPr>
      </p:pic>
      <p:sp>
        <p:nvSpPr>
          <p:cNvPr id="35" name="Rectangle 34"/>
          <p:cNvSpPr/>
          <p:nvPr/>
        </p:nvSpPr>
        <p:spPr>
          <a:xfrm>
            <a:off x="3058861" y="5901869"/>
            <a:ext cx="5257800" cy="5334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solidFill>
                  <a:schemeClr val="tx1"/>
                </a:solidFill>
              </a:rPr>
              <a:t>Tiêu</a:t>
            </a:r>
            <a:r>
              <a:rPr lang="en-US" b="1" dirty="0">
                <a:solidFill>
                  <a:schemeClr val="tx1"/>
                </a:solidFill>
              </a:rPr>
              <a:t> </a:t>
            </a:r>
            <a:r>
              <a:rPr lang="en-US" b="1" dirty="0" err="1">
                <a:solidFill>
                  <a:schemeClr val="tx1"/>
                </a:solidFill>
              </a:rPr>
              <a:t>diệt</a:t>
            </a:r>
            <a:r>
              <a:rPr lang="en-US" b="1" dirty="0">
                <a:solidFill>
                  <a:schemeClr val="tx1"/>
                </a:solidFill>
              </a:rPr>
              <a:t> </a:t>
            </a:r>
            <a:r>
              <a:rPr lang="en-US" b="1" dirty="0" err="1">
                <a:solidFill>
                  <a:schemeClr val="tx1"/>
                </a:solidFill>
              </a:rPr>
              <a:t>côn</a:t>
            </a:r>
            <a:r>
              <a:rPr lang="en-US" b="1" dirty="0">
                <a:solidFill>
                  <a:schemeClr val="tx1"/>
                </a:solidFill>
              </a:rPr>
              <a:t> </a:t>
            </a:r>
            <a:r>
              <a:rPr lang="en-US" b="1" dirty="0" err="1">
                <a:solidFill>
                  <a:schemeClr val="tx1"/>
                </a:solidFill>
              </a:rPr>
              <a:t>trùng</a:t>
            </a:r>
            <a:r>
              <a:rPr lang="en-US" b="1" dirty="0">
                <a:solidFill>
                  <a:schemeClr val="tx1"/>
                </a:solidFill>
              </a:rPr>
              <a:t> </a:t>
            </a:r>
            <a:r>
              <a:rPr lang="en-US" b="1" dirty="0" err="1">
                <a:solidFill>
                  <a:schemeClr val="tx1"/>
                </a:solidFill>
              </a:rPr>
              <a:t>gây</a:t>
            </a:r>
            <a:r>
              <a:rPr lang="en-US" b="1" dirty="0">
                <a:solidFill>
                  <a:schemeClr val="tx1"/>
                </a:solidFill>
              </a:rPr>
              <a:t> </a:t>
            </a:r>
            <a:r>
              <a:rPr lang="en-US" b="1" dirty="0" err="1">
                <a:solidFill>
                  <a:schemeClr val="tx1"/>
                </a:solidFill>
              </a:rPr>
              <a:t>hại</a:t>
            </a:r>
            <a:endParaRPr lang="en-US" b="1" dirty="0">
              <a:solidFill>
                <a:schemeClr val="tx1"/>
              </a:solidFill>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2718" y="857250"/>
            <a:ext cx="9121696" cy="5143500"/>
          </a:xfrm>
          <a:prstGeom prst="rect">
            <a:avLst/>
          </a:prstGeom>
        </p:spPr>
      </p:pic>
      <p:sp>
        <p:nvSpPr>
          <p:cNvPr id="37" name="Rectangle 36"/>
          <p:cNvSpPr/>
          <p:nvPr/>
        </p:nvSpPr>
        <p:spPr>
          <a:xfrm>
            <a:off x="3058861" y="6000750"/>
            <a:ext cx="5257800" cy="533400"/>
          </a:xfrm>
          <a:prstGeom prst="rect">
            <a:avLst/>
          </a:prstGeom>
          <a:solidFill>
            <a:srgbClr val="660066"/>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solidFill>
                  <a:schemeClr val="bg1"/>
                </a:solidFill>
              </a:rPr>
              <a:t>Thiện</a:t>
            </a:r>
            <a:r>
              <a:rPr lang="en-US" b="1" dirty="0">
                <a:solidFill>
                  <a:schemeClr val="bg1"/>
                </a:solidFill>
              </a:rPr>
              <a:t> </a:t>
            </a:r>
            <a:r>
              <a:rPr lang="en-US" b="1" dirty="0" err="1">
                <a:solidFill>
                  <a:schemeClr val="bg1"/>
                </a:solidFill>
              </a:rPr>
              <a:t>địch</a:t>
            </a:r>
            <a:r>
              <a:rPr lang="en-US" b="1" dirty="0">
                <a:solidFill>
                  <a:schemeClr val="bg1"/>
                </a:solidFill>
              </a:rPr>
              <a:t> </a:t>
            </a:r>
            <a:r>
              <a:rPr lang="en-US" b="1" dirty="0" err="1">
                <a:solidFill>
                  <a:schemeClr val="bg1"/>
                </a:solidFill>
              </a:rPr>
              <a:t>bảo</a:t>
            </a:r>
            <a:r>
              <a:rPr lang="en-US" b="1" dirty="0">
                <a:solidFill>
                  <a:schemeClr val="bg1"/>
                </a:solidFill>
              </a:rPr>
              <a:t> </a:t>
            </a:r>
            <a:r>
              <a:rPr lang="en-US" b="1" dirty="0" err="1">
                <a:solidFill>
                  <a:schemeClr val="bg1"/>
                </a:solidFill>
              </a:rPr>
              <a:t>vệ</a:t>
            </a:r>
            <a:r>
              <a:rPr lang="en-US" b="1" dirty="0">
                <a:solidFill>
                  <a:schemeClr val="bg1"/>
                </a:solidFill>
              </a:rPr>
              <a:t> </a:t>
            </a:r>
            <a:r>
              <a:rPr lang="en-US" b="1" dirty="0" err="1">
                <a:solidFill>
                  <a:schemeClr val="bg1"/>
                </a:solidFill>
              </a:rPr>
              <a:t>mùa</a:t>
            </a:r>
            <a:r>
              <a:rPr lang="en-US" b="1" dirty="0">
                <a:solidFill>
                  <a:schemeClr val="bg1"/>
                </a:solidFill>
              </a:rPr>
              <a:t>  </a:t>
            </a:r>
            <a:r>
              <a:rPr lang="en-US" b="1" dirty="0" err="1">
                <a:solidFill>
                  <a:schemeClr val="bg1"/>
                </a:solidFill>
              </a:rPr>
              <a:t>màng</a:t>
            </a:r>
            <a:endParaRPr lang="en-US" b="1" dirty="0">
              <a:solidFill>
                <a:schemeClr val="bg1"/>
              </a:solidFill>
            </a:endParaRPr>
          </a:p>
        </p:txBody>
      </p:sp>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973" y="857250"/>
            <a:ext cx="11016343" cy="5143500"/>
          </a:xfrm>
          <a:prstGeom prst="rect">
            <a:avLst/>
          </a:prstGeom>
        </p:spPr>
      </p:pic>
      <p:sp>
        <p:nvSpPr>
          <p:cNvPr id="39" name="Rectangle 38"/>
          <p:cNvSpPr/>
          <p:nvPr/>
        </p:nvSpPr>
        <p:spPr>
          <a:xfrm>
            <a:off x="3037090" y="6000750"/>
            <a:ext cx="5257800" cy="533400"/>
          </a:xfrm>
          <a:prstGeom prst="rect">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err="1">
                <a:solidFill>
                  <a:schemeClr val="bg1"/>
                </a:solidFill>
              </a:rPr>
              <a:t>Làm</a:t>
            </a:r>
            <a:r>
              <a:rPr lang="en-US" sz="2800" b="1" dirty="0">
                <a:solidFill>
                  <a:schemeClr val="bg1"/>
                </a:solidFill>
              </a:rPr>
              <a:t> </a:t>
            </a:r>
            <a:r>
              <a:rPr lang="en-US" sz="2800" b="1" dirty="0" err="1">
                <a:solidFill>
                  <a:schemeClr val="bg1"/>
                </a:solidFill>
              </a:rPr>
              <a:t>thực</a:t>
            </a:r>
            <a:r>
              <a:rPr lang="en-US" sz="2800" b="1" dirty="0">
                <a:solidFill>
                  <a:schemeClr val="bg1"/>
                </a:solidFill>
              </a:rPr>
              <a:t> </a:t>
            </a:r>
            <a:r>
              <a:rPr lang="en-US" sz="2800" b="1" dirty="0" err="1">
                <a:solidFill>
                  <a:schemeClr val="bg1"/>
                </a:solidFill>
              </a:rPr>
              <a:t>phẩm</a:t>
            </a:r>
            <a:endParaRPr lang="en-US" sz="2800" b="1" dirty="0">
              <a:solidFill>
                <a:schemeClr val="bg1"/>
              </a:solidFill>
            </a:endParaRPr>
          </a:p>
        </p:txBody>
      </p:sp>
    </p:spTree>
    <p:custDataLst>
      <p:tags r:id="rId1"/>
    </p:custDataLst>
    <p:extLst>
      <p:ext uri="{BB962C8B-B14F-4D97-AF65-F5344CB8AC3E}">
        <p14:creationId xmlns:p14="http://schemas.microsoft.com/office/powerpoint/2010/main" val="111855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1000"/>
                                        <p:tgtEl>
                                          <p:spTgt spid="28"/>
                                        </p:tgtEl>
                                      </p:cBhvr>
                                    </p:animEffect>
                                    <p:set>
                                      <p:cBhvr>
                                        <p:cTn id="16" dur="1" fill="hold">
                                          <p:stCondLst>
                                            <p:cond delay="999"/>
                                          </p:stCondLst>
                                        </p:cTn>
                                        <p:tgtEl>
                                          <p:spTgt spid="2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200"/>
                                        <p:tgtEl>
                                          <p:spTgt spid="29"/>
                                        </p:tgtEl>
                                      </p:cBhvr>
                                    </p:animEffect>
                                    <p:set>
                                      <p:cBhvr>
                                        <p:cTn id="19" dur="1" fill="hold">
                                          <p:stCondLst>
                                            <p:cond delay="1199"/>
                                          </p:stCondLst>
                                        </p:cTn>
                                        <p:tgtEl>
                                          <p:spTgt spid="29"/>
                                        </p:tgtEl>
                                        <p:attrNameLst>
                                          <p:attrName>style.visibility</p:attrName>
                                        </p:attrNameLst>
                                      </p:cBhvr>
                                      <p:to>
                                        <p:strVal val="hidden"/>
                                      </p:to>
                                    </p:set>
                                  </p:childTnLst>
                                </p:cTn>
                              </p:par>
                            </p:childTnLst>
                          </p:cTn>
                        </p:par>
                        <p:par>
                          <p:cTn id="20" fill="hold">
                            <p:stCondLst>
                              <p:cond delay="1700"/>
                            </p:stCondLst>
                            <p:childTnLst>
                              <p:par>
                                <p:cTn id="21" presetID="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000" fill="hold"/>
                                        <p:tgtEl>
                                          <p:spTgt spid="30"/>
                                        </p:tgtEl>
                                        <p:attrNameLst>
                                          <p:attrName>ppt_x</p:attrName>
                                        </p:attrNameLst>
                                      </p:cBhvr>
                                      <p:tavLst>
                                        <p:tav tm="0">
                                          <p:val>
                                            <p:strVal val="#ppt_x"/>
                                          </p:val>
                                        </p:tav>
                                        <p:tav tm="100000">
                                          <p:val>
                                            <p:strVal val="#ppt_x"/>
                                          </p:val>
                                        </p:tav>
                                      </p:tavLst>
                                    </p:anim>
                                    <p:anim calcmode="lin" valueType="num">
                                      <p:cBhvr additive="base">
                                        <p:cTn id="24" dur="10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100" fill="hold"/>
                                        <p:tgtEl>
                                          <p:spTgt spid="31"/>
                                        </p:tgtEl>
                                        <p:attrNameLst>
                                          <p:attrName>ppt_x</p:attrName>
                                        </p:attrNameLst>
                                      </p:cBhvr>
                                      <p:tavLst>
                                        <p:tav tm="0">
                                          <p:val>
                                            <p:strVal val="#ppt_x"/>
                                          </p:val>
                                        </p:tav>
                                        <p:tav tm="100000">
                                          <p:val>
                                            <p:strVal val="#ppt_x"/>
                                          </p:val>
                                        </p:tav>
                                      </p:tavLst>
                                    </p:anim>
                                    <p:anim calcmode="lin" valueType="num">
                                      <p:cBhvr additive="base">
                                        <p:cTn id="28" dur="1100" fill="hold"/>
                                        <p:tgtEl>
                                          <p:spTgt spid="31"/>
                                        </p:tgtEl>
                                        <p:attrNameLst>
                                          <p:attrName>ppt_y</p:attrName>
                                        </p:attrNameLst>
                                      </p:cBhvr>
                                      <p:tavLst>
                                        <p:tav tm="0">
                                          <p:val>
                                            <p:strVal val="1+#ppt_h/2"/>
                                          </p:val>
                                        </p:tav>
                                        <p:tav tm="100000">
                                          <p:val>
                                            <p:strVal val="#ppt_y"/>
                                          </p:val>
                                        </p:tav>
                                      </p:tavLst>
                                    </p:anim>
                                  </p:childTnLst>
                                </p:cTn>
                              </p:par>
                            </p:childTnLst>
                          </p:cTn>
                        </p:par>
                        <p:par>
                          <p:cTn id="29" fill="hold">
                            <p:stCondLst>
                              <p:cond delay="2800"/>
                            </p:stCondLst>
                            <p:childTnLst>
                              <p:par>
                                <p:cTn id="30" presetID="10" presetClass="exit" presetSubtype="0" fill="hold" grpId="2" nodeType="afterEffect">
                                  <p:stCondLst>
                                    <p:cond delay="0"/>
                                  </p:stCondLst>
                                  <p:childTnLst>
                                    <p:animEffect transition="out" filter="fade">
                                      <p:cBhvr>
                                        <p:cTn id="31" dur="1200"/>
                                        <p:tgtEl>
                                          <p:spTgt spid="31"/>
                                        </p:tgtEl>
                                      </p:cBhvr>
                                    </p:animEffect>
                                    <p:set>
                                      <p:cBhvr>
                                        <p:cTn id="32" dur="1" fill="hold">
                                          <p:stCondLst>
                                            <p:cond delay="1199"/>
                                          </p:stCondLst>
                                        </p:cTn>
                                        <p:tgtEl>
                                          <p:spTgt spid="3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200"/>
                                        <p:tgtEl>
                                          <p:spTgt spid="31"/>
                                        </p:tgtEl>
                                      </p:cBhvr>
                                    </p:animEffect>
                                    <p:set>
                                      <p:cBhvr>
                                        <p:cTn id="35" dur="1" fill="hold">
                                          <p:stCondLst>
                                            <p:cond delay="1199"/>
                                          </p:stCondLst>
                                        </p:cTn>
                                        <p:tgtEl>
                                          <p:spTgt spid="31"/>
                                        </p:tgtEl>
                                        <p:attrNameLst>
                                          <p:attrName>style.visibility</p:attrName>
                                        </p:attrNameLst>
                                      </p:cBhvr>
                                      <p:to>
                                        <p:strVal val="hidden"/>
                                      </p:to>
                                    </p:set>
                                  </p:childTnLst>
                                </p:cTn>
                              </p:par>
                            </p:childTnLst>
                          </p:cTn>
                        </p:par>
                        <p:par>
                          <p:cTn id="36" fill="hold">
                            <p:stCondLst>
                              <p:cond delay="4000"/>
                            </p:stCondLst>
                            <p:childTnLst>
                              <p:par>
                                <p:cTn id="37" presetID="10" presetClass="exit" presetSubtype="0" fill="hold" nodeType="afterEffect">
                                  <p:stCondLst>
                                    <p:cond delay="0"/>
                                  </p:stCondLst>
                                  <p:childTnLst>
                                    <p:animEffect transition="out" filter="fade">
                                      <p:cBhvr>
                                        <p:cTn id="38" dur="1300"/>
                                        <p:tgtEl>
                                          <p:spTgt spid="30"/>
                                        </p:tgtEl>
                                      </p:cBhvr>
                                    </p:animEffect>
                                    <p:set>
                                      <p:cBhvr>
                                        <p:cTn id="39" dur="1" fill="hold">
                                          <p:stCondLst>
                                            <p:cond delay="1299"/>
                                          </p:stCondLst>
                                        </p:cTn>
                                        <p:tgtEl>
                                          <p:spTgt spid="30"/>
                                        </p:tgtEl>
                                        <p:attrNameLst>
                                          <p:attrName>style.visibility</p:attrName>
                                        </p:attrNameLst>
                                      </p:cBhvr>
                                      <p:to>
                                        <p:strVal val="hidden"/>
                                      </p:to>
                                    </p:set>
                                  </p:childTnLst>
                                </p:cTn>
                              </p:par>
                            </p:childTnLst>
                          </p:cTn>
                        </p:par>
                        <p:par>
                          <p:cTn id="40" fill="hold">
                            <p:stCondLst>
                              <p:cond delay="5300"/>
                            </p:stCondLst>
                            <p:childTnLst>
                              <p:par>
                                <p:cTn id="41" presetID="42"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400"/>
                                        <p:tgtEl>
                                          <p:spTgt spid="32"/>
                                        </p:tgtEl>
                                      </p:cBhvr>
                                    </p:animEffect>
                                    <p:anim calcmode="lin" valueType="num">
                                      <p:cBhvr>
                                        <p:cTn id="44" dur="1400" fill="hold"/>
                                        <p:tgtEl>
                                          <p:spTgt spid="32"/>
                                        </p:tgtEl>
                                        <p:attrNameLst>
                                          <p:attrName>ppt_x</p:attrName>
                                        </p:attrNameLst>
                                      </p:cBhvr>
                                      <p:tavLst>
                                        <p:tav tm="0">
                                          <p:val>
                                            <p:strVal val="#ppt_x"/>
                                          </p:val>
                                        </p:tav>
                                        <p:tav tm="100000">
                                          <p:val>
                                            <p:strVal val="#ppt_x"/>
                                          </p:val>
                                        </p:tav>
                                      </p:tavLst>
                                    </p:anim>
                                    <p:anim calcmode="lin" valueType="num">
                                      <p:cBhvr>
                                        <p:cTn id="45" dur="1400" fill="hold"/>
                                        <p:tgtEl>
                                          <p:spTgt spid="32"/>
                                        </p:tgtEl>
                                        <p:attrNameLst>
                                          <p:attrName>ppt_y</p:attrName>
                                        </p:attrNameLst>
                                      </p:cBhvr>
                                      <p:tavLst>
                                        <p:tav tm="0">
                                          <p:val>
                                            <p:strVal val="#ppt_y+.1"/>
                                          </p:val>
                                        </p:tav>
                                        <p:tav tm="100000">
                                          <p:val>
                                            <p:strVal val="#ppt_y"/>
                                          </p:val>
                                        </p:tav>
                                      </p:tavLst>
                                    </p:anim>
                                  </p:childTnLst>
                                </p:cTn>
                              </p:par>
                              <p:par>
                                <p:cTn id="46" presetID="2" presetClass="entr" presetSubtype="4" fill="hold" grpId="0" nodeType="withEffect">
                                  <p:stCondLst>
                                    <p:cond delay="10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1400" fill="hold"/>
                                        <p:tgtEl>
                                          <p:spTgt spid="33"/>
                                        </p:tgtEl>
                                        <p:attrNameLst>
                                          <p:attrName>ppt_x</p:attrName>
                                        </p:attrNameLst>
                                      </p:cBhvr>
                                      <p:tavLst>
                                        <p:tav tm="0">
                                          <p:val>
                                            <p:strVal val="#ppt_x"/>
                                          </p:val>
                                        </p:tav>
                                        <p:tav tm="100000">
                                          <p:val>
                                            <p:strVal val="#ppt_x"/>
                                          </p:val>
                                        </p:tav>
                                      </p:tavLst>
                                    </p:anim>
                                    <p:anim calcmode="lin" valueType="num">
                                      <p:cBhvr additive="base">
                                        <p:cTn id="49" dur="1400" fill="hold"/>
                                        <p:tgtEl>
                                          <p:spTgt spid="33"/>
                                        </p:tgtEl>
                                        <p:attrNameLst>
                                          <p:attrName>ppt_y</p:attrName>
                                        </p:attrNameLst>
                                      </p:cBhvr>
                                      <p:tavLst>
                                        <p:tav tm="0">
                                          <p:val>
                                            <p:strVal val="1+#ppt_h/2"/>
                                          </p:val>
                                        </p:tav>
                                        <p:tav tm="100000">
                                          <p:val>
                                            <p:strVal val="#ppt_y"/>
                                          </p:val>
                                        </p:tav>
                                      </p:tavLst>
                                    </p:anim>
                                  </p:childTnLst>
                                </p:cTn>
                              </p:par>
                            </p:childTnLst>
                          </p:cTn>
                        </p:par>
                        <p:par>
                          <p:cTn id="50" fill="hold">
                            <p:stCondLst>
                              <p:cond delay="6800"/>
                            </p:stCondLst>
                            <p:childTnLst>
                              <p:par>
                                <p:cTn id="51" presetID="10" presetClass="exit" presetSubtype="0" fill="hold" grpId="2" nodeType="afterEffect">
                                  <p:stCondLst>
                                    <p:cond delay="0"/>
                                  </p:stCondLst>
                                  <p:childTnLst>
                                    <p:animEffect transition="out" filter="fade">
                                      <p:cBhvr>
                                        <p:cTn id="52" dur="1700"/>
                                        <p:tgtEl>
                                          <p:spTgt spid="33"/>
                                        </p:tgtEl>
                                      </p:cBhvr>
                                    </p:animEffect>
                                    <p:set>
                                      <p:cBhvr>
                                        <p:cTn id="53" dur="1" fill="hold">
                                          <p:stCondLst>
                                            <p:cond delay="1699"/>
                                          </p:stCondLst>
                                        </p:cTn>
                                        <p:tgtEl>
                                          <p:spTgt spid="3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900"/>
                                        <p:tgtEl>
                                          <p:spTgt spid="33"/>
                                        </p:tgtEl>
                                      </p:cBhvr>
                                    </p:animEffect>
                                    <p:set>
                                      <p:cBhvr>
                                        <p:cTn id="56" dur="1" fill="hold">
                                          <p:stCondLst>
                                            <p:cond delay="1899"/>
                                          </p:stCondLst>
                                        </p:cTn>
                                        <p:tgtEl>
                                          <p:spTgt spid="33"/>
                                        </p:tgtEl>
                                        <p:attrNameLst>
                                          <p:attrName>style.visibility</p:attrName>
                                        </p:attrNameLst>
                                      </p:cBhvr>
                                      <p:to>
                                        <p:strVal val="hidden"/>
                                      </p:to>
                                    </p:set>
                                  </p:childTnLst>
                                </p:cTn>
                              </p:par>
                            </p:childTnLst>
                          </p:cTn>
                        </p:par>
                        <p:par>
                          <p:cTn id="57" fill="hold">
                            <p:stCondLst>
                              <p:cond delay="8700"/>
                            </p:stCondLst>
                            <p:childTnLst>
                              <p:par>
                                <p:cTn id="58" presetID="10" presetClass="exit" presetSubtype="0" fill="hold" nodeType="afterEffect">
                                  <p:stCondLst>
                                    <p:cond delay="0"/>
                                  </p:stCondLst>
                                  <p:childTnLst>
                                    <p:animEffect transition="out" filter="fade">
                                      <p:cBhvr>
                                        <p:cTn id="59" dur="1600"/>
                                        <p:tgtEl>
                                          <p:spTgt spid="32"/>
                                        </p:tgtEl>
                                      </p:cBhvr>
                                    </p:animEffect>
                                    <p:set>
                                      <p:cBhvr>
                                        <p:cTn id="60" dur="1" fill="hold">
                                          <p:stCondLst>
                                            <p:cond delay="1599"/>
                                          </p:stCondLst>
                                        </p:cTn>
                                        <p:tgtEl>
                                          <p:spTgt spid="32"/>
                                        </p:tgtEl>
                                        <p:attrNameLst>
                                          <p:attrName>style.visibility</p:attrName>
                                        </p:attrNameLst>
                                      </p:cBhvr>
                                      <p:to>
                                        <p:strVal val="hidden"/>
                                      </p:to>
                                    </p:set>
                                  </p:childTnLst>
                                </p:cTn>
                              </p:par>
                            </p:childTnLst>
                          </p:cTn>
                        </p:par>
                        <p:par>
                          <p:cTn id="61" fill="hold">
                            <p:stCondLst>
                              <p:cond delay="10300"/>
                            </p:stCondLst>
                            <p:childTnLst>
                              <p:par>
                                <p:cTn id="62" presetID="10" presetClass="exit" presetSubtype="0" fill="hold" grpId="3" nodeType="afterEffect">
                                  <p:stCondLst>
                                    <p:cond delay="0"/>
                                  </p:stCondLst>
                                  <p:childTnLst>
                                    <p:animEffect transition="out" filter="fade">
                                      <p:cBhvr>
                                        <p:cTn id="63" dur="2000"/>
                                        <p:tgtEl>
                                          <p:spTgt spid="33"/>
                                        </p:tgtEl>
                                      </p:cBhvr>
                                    </p:animEffect>
                                    <p:set>
                                      <p:cBhvr>
                                        <p:cTn id="64" dur="1" fill="hold">
                                          <p:stCondLst>
                                            <p:cond delay="1999"/>
                                          </p:stCondLst>
                                        </p:cTn>
                                        <p:tgtEl>
                                          <p:spTgt spid="33"/>
                                        </p:tgtEl>
                                        <p:attrNameLst>
                                          <p:attrName>style.visibility</p:attrName>
                                        </p:attrNameLst>
                                      </p:cBhvr>
                                      <p:to>
                                        <p:strVal val="hidden"/>
                                      </p:to>
                                    </p:set>
                                  </p:childTnLst>
                                </p:cTn>
                              </p:par>
                            </p:childTnLst>
                          </p:cTn>
                        </p:par>
                        <p:par>
                          <p:cTn id="65" fill="hold">
                            <p:stCondLst>
                              <p:cond delay="12300"/>
                            </p:stCondLst>
                            <p:childTnLst>
                              <p:par>
                                <p:cTn id="66" presetID="16" presetClass="entr" presetSubtype="21" fill="hold"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barn(inVertical)">
                                      <p:cBhvr>
                                        <p:cTn id="68" dur="3300"/>
                                        <p:tgtEl>
                                          <p:spTgt spid="34"/>
                                        </p:tgtEl>
                                      </p:cBhvr>
                                    </p:animEffect>
                                  </p:childTnLst>
                                </p:cTn>
                              </p:par>
                              <p:par>
                                <p:cTn id="69" presetID="2" presetClass="entr" presetSubtype="4"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2900" fill="hold"/>
                                        <p:tgtEl>
                                          <p:spTgt spid="35"/>
                                        </p:tgtEl>
                                        <p:attrNameLst>
                                          <p:attrName>ppt_x</p:attrName>
                                        </p:attrNameLst>
                                      </p:cBhvr>
                                      <p:tavLst>
                                        <p:tav tm="0">
                                          <p:val>
                                            <p:strVal val="#ppt_x"/>
                                          </p:val>
                                        </p:tav>
                                        <p:tav tm="100000">
                                          <p:val>
                                            <p:strVal val="#ppt_x"/>
                                          </p:val>
                                        </p:tav>
                                      </p:tavLst>
                                    </p:anim>
                                    <p:anim calcmode="lin" valueType="num">
                                      <p:cBhvr additive="base">
                                        <p:cTn id="72" dur="2900" fill="hold"/>
                                        <p:tgtEl>
                                          <p:spTgt spid="35"/>
                                        </p:tgtEl>
                                        <p:attrNameLst>
                                          <p:attrName>ppt_y</p:attrName>
                                        </p:attrNameLst>
                                      </p:cBhvr>
                                      <p:tavLst>
                                        <p:tav tm="0">
                                          <p:val>
                                            <p:strVal val="1+#ppt_h/2"/>
                                          </p:val>
                                        </p:tav>
                                        <p:tav tm="100000">
                                          <p:val>
                                            <p:strVal val="#ppt_y"/>
                                          </p:val>
                                        </p:tav>
                                      </p:tavLst>
                                    </p:anim>
                                  </p:childTnLst>
                                </p:cTn>
                              </p:par>
                            </p:childTnLst>
                          </p:cTn>
                        </p:par>
                        <p:par>
                          <p:cTn id="73" fill="hold">
                            <p:stCondLst>
                              <p:cond delay="15600"/>
                            </p:stCondLst>
                            <p:childTnLst>
                              <p:par>
                                <p:cTn id="74" presetID="10" presetClass="exit" presetSubtype="0" fill="hold" nodeType="afterEffect">
                                  <p:stCondLst>
                                    <p:cond delay="0"/>
                                  </p:stCondLst>
                                  <p:childTnLst>
                                    <p:animEffect transition="out" filter="fade">
                                      <p:cBhvr>
                                        <p:cTn id="75" dur="1200"/>
                                        <p:tgtEl>
                                          <p:spTgt spid="34"/>
                                        </p:tgtEl>
                                      </p:cBhvr>
                                    </p:animEffect>
                                    <p:set>
                                      <p:cBhvr>
                                        <p:cTn id="76" dur="1" fill="hold">
                                          <p:stCondLst>
                                            <p:cond delay="1199"/>
                                          </p:stCondLst>
                                        </p:cTn>
                                        <p:tgtEl>
                                          <p:spTgt spid="34"/>
                                        </p:tgtEl>
                                        <p:attrNameLst>
                                          <p:attrName>style.visibility</p:attrName>
                                        </p:attrNameLst>
                                      </p:cBhvr>
                                      <p:to>
                                        <p:strVal val="hidden"/>
                                      </p:to>
                                    </p:set>
                                  </p:childTnLst>
                                </p:cTn>
                              </p:par>
                            </p:childTnLst>
                          </p:cTn>
                        </p:par>
                        <p:par>
                          <p:cTn id="77" fill="hold">
                            <p:stCondLst>
                              <p:cond delay="16800"/>
                            </p:stCondLst>
                            <p:childTnLst>
                              <p:par>
                                <p:cTn id="78" presetID="10" presetClass="exit" presetSubtype="0" fill="hold" grpId="1" nodeType="afterEffect">
                                  <p:stCondLst>
                                    <p:cond delay="0"/>
                                  </p:stCondLst>
                                  <p:childTnLst>
                                    <p:animEffect transition="out" filter="fade">
                                      <p:cBhvr>
                                        <p:cTn id="79" dur="1300"/>
                                        <p:tgtEl>
                                          <p:spTgt spid="35"/>
                                        </p:tgtEl>
                                      </p:cBhvr>
                                    </p:animEffect>
                                    <p:set>
                                      <p:cBhvr>
                                        <p:cTn id="80" dur="1" fill="hold">
                                          <p:stCondLst>
                                            <p:cond delay="1299"/>
                                          </p:stCondLst>
                                        </p:cTn>
                                        <p:tgtEl>
                                          <p:spTgt spid="35"/>
                                        </p:tgtEl>
                                        <p:attrNameLst>
                                          <p:attrName>style.visibility</p:attrName>
                                        </p:attrNameLst>
                                      </p:cBhvr>
                                      <p:to>
                                        <p:strVal val="hidden"/>
                                      </p:to>
                                    </p:set>
                                  </p:childTnLst>
                                </p:cTn>
                              </p:par>
                            </p:childTnLst>
                          </p:cTn>
                        </p:par>
                        <p:par>
                          <p:cTn id="81" fill="hold">
                            <p:stCondLst>
                              <p:cond delay="18100"/>
                            </p:stCondLst>
                            <p:childTnLst>
                              <p:par>
                                <p:cTn id="82" presetID="10" presetClass="entr" presetSubtype="0"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200"/>
                                        <p:tgtEl>
                                          <p:spTgt spid="37"/>
                                        </p:tgtEl>
                                      </p:cBhvr>
                                    </p:animEffect>
                                  </p:childTnLst>
                                </p:cTn>
                              </p:par>
                              <p:par>
                                <p:cTn id="85" presetID="10" presetClass="entr" presetSubtype="0"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1500"/>
                                        <p:tgtEl>
                                          <p:spTgt spid="36"/>
                                        </p:tgtEl>
                                      </p:cBhvr>
                                    </p:animEffect>
                                  </p:childTnLst>
                                </p:cTn>
                              </p:par>
                            </p:childTnLst>
                          </p:cTn>
                        </p:par>
                        <p:par>
                          <p:cTn id="88" fill="hold">
                            <p:stCondLst>
                              <p:cond delay="19600"/>
                            </p:stCondLst>
                            <p:childTnLst>
                              <p:par>
                                <p:cTn id="89" presetID="10" presetClass="exit" presetSubtype="0" fill="hold" grpId="1" nodeType="afterEffect">
                                  <p:stCondLst>
                                    <p:cond delay="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childTnLst>
                          </p:cTn>
                        </p:par>
                        <p:par>
                          <p:cTn id="95" fill="hold">
                            <p:stCondLst>
                              <p:cond delay="20100"/>
                            </p:stCondLst>
                            <p:childTnLst>
                              <p:par>
                                <p:cTn id="96" presetID="10" presetClass="entr" presetSubtype="0"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par>
                                <p:cTn id="99" presetID="10" presetClass="entr" presetSubtype="0"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1" grpId="0" animBg="1"/>
      <p:bldP spid="31" grpId="1" animBg="1"/>
      <p:bldP spid="31" grpId="2" animBg="1"/>
      <p:bldP spid="33" grpId="0" animBg="1"/>
      <p:bldP spid="33" grpId="1" animBg="1"/>
      <p:bldP spid="33" grpId="2" animBg="1"/>
      <p:bldP spid="33" grpId="3" animBg="1"/>
      <p:bldP spid="35" grpId="0" animBg="1"/>
      <p:bldP spid="35" grpId="1" animBg="1"/>
      <p:bldP spid="37" grpId="0" animBg="1"/>
      <p:bldP spid="37" grpId="1" animBg="1"/>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1981200" y="0"/>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600" b="1">
                <a:solidFill>
                  <a:srgbClr val="FF0000"/>
                </a:solidFill>
                <a:latin typeface="Arial" pitchFamily="34" charset="0"/>
                <a:cs typeface="Arial" pitchFamily="34" charset="0"/>
              </a:rPr>
              <a:t>Côn trùng gây hại</a:t>
            </a:r>
            <a:endParaRPr lang="en-US" sz="3600" b="1" dirty="0">
              <a:solidFill>
                <a:srgbClr val="FF0000"/>
              </a:solidFill>
              <a:latin typeface="Arial" pitchFamily="34" charset="0"/>
              <a:cs typeface="Arial" pitchFamily="34" charset="0"/>
            </a:endParaRPr>
          </a:p>
        </p:txBody>
      </p:sp>
      <p:pic>
        <p:nvPicPr>
          <p:cNvPr id="43"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096964"/>
            <a:ext cx="8046156" cy="4525963"/>
          </a:xfrm>
          <a:prstGeom prst="rect">
            <a:avLst/>
          </a:prstGeom>
          <a:ln>
            <a:noFill/>
          </a:ln>
          <a:effectLst>
            <a:outerShdw blurRad="292100" dist="139700" dir="2700000" algn="tl" rotWithShape="0">
              <a:srgbClr val="333333">
                <a:alpha val="65000"/>
              </a:srgbClr>
            </a:outerShdw>
          </a:effectLst>
        </p:spPr>
      </p:pic>
      <p:sp>
        <p:nvSpPr>
          <p:cNvPr id="44" name="Rectangle 43"/>
          <p:cNvSpPr/>
          <p:nvPr/>
        </p:nvSpPr>
        <p:spPr>
          <a:xfrm>
            <a:off x="3505200" y="5668962"/>
            <a:ext cx="5486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itchFamily="34" charset="0"/>
                <a:cs typeface="Arial" pitchFamily="34" charset="0"/>
              </a:rPr>
              <a:t>Phá</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hoại</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mùa</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màng</a:t>
            </a:r>
            <a:endParaRPr lang="en-US" sz="2800" dirty="0">
              <a:solidFill>
                <a:schemeClr val="bg1"/>
              </a:solidFill>
              <a:latin typeface="Arial" pitchFamily="34" charset="0"/>
              <a:cs typeface="Arial" pitchFamily="34" charset="0"/>
            </a:endParaRPr>
          </a:p>
        </p:txBody>
      </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020762"/>
            <a:ext cx="8153400" cy="4648200"/>
          </a:xfrm>
          <a:prstGeom prst="rect">
            <a:avLst/>
          </a:prstGeom>
        </p:spPr>
      </p:pic>
      <p:sp>
        <p:nvSpPr>
          <p:cNvPr id="46" name="Rectangle 45"/>
          <p:cNvSpPr/>
          <p:nvPr/>
        </p:nvSpPr>
        <p:spPr>
          <a:xfrm>
            <a:off x="3505200" y="5632676"/>
            <a:ext cx="5486400" cy="76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itchFamily="34" charset="0"/>
                <a:cs typeface="Arial" pitchFamily="34" charset="0"/>
              </a:rPr>
              <a:t>Hút</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máu</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gây</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bệnh</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sốt</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xuất</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huyết</a:t>
            </a:r>
            <a:endParaRPr lang="en-US" sz="2800" dirty="0">
              <a:solidFill>
                <a:schemeClr val="bg1"/>
              </a:solidFill>
              <a:latin typeface="Arial" pitchFamily="34" charset="0"/>
              <a:cs typeface="Arial"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0" y="1020762"/>
            <a:ext cx="8153400" cy="4611914"/>
          </a:xfrm>
          <a:prstGeom prst="rect">
            <a:avLst/>
          </a:prstGeom>
        </p:spPr>
      </p:pic>
      <p:sp>
        <p:nvSpPr>
          <p:cNvPr id="48" name="Rectangle 47"/>
          <p:cNvSpPr/>
          <p:nvPr/>
        </p:nvSpPr>
        <p:spPr>
          <a:xfrm>
            <a:off x="3556000" y="5654447"/>
            <a:ext cx="5486400" cy="762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itchFamily="34" charset="0"/>
                <a:cs typeface="Arial" pitchFamily="34" charset="0"/>
              </a:rPr>
              <a:t>Truyền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bệnh</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tiêu</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hóa</a:t>
            </a:r>
            <a:endParaRPr lang="en-US" sz="2800" dirty="0">
              <a:solidFill>
                <a:schemeClr val="tx1"/>
              </a:solidFill>
              <a:latin typeface="Arial" pitchFamily="34" charset="0"/>
              <a:cs typeface="Arial" pitchFamily="34" charset="0"/>
            </a:endParaRPr>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829" y="1020762"/>
            <a:ext cx="10798628" cy="4648200"/>
          </a:xfrm>
          <a:prstGeom prst="rect">
            <a:avLst/>
          </a:prstGeom>
        </p:spPr>
      </p:pic>
      <p:sp>
        <p:nvSpPr>
          <p:cNvPr id="50" name="Rectangle 49"/>
          <p:cNvSpPr/>
          <p:nvPr/>
        </p:nvSpPr>
        <p:spPr>
          <a:xfrm>
            <a:off x="3483429" y="5668962"/>
            <a:ext cx="5486400" cy="762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Arial" pitchFamily="34" charset="0"/>
                <a:cs typeface="Arial" pitchFamily="34" charset="0"/>
              </a:rPr>
              <a:t>Mọt</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phá</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hư</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hỏng</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các</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đồ</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gỗ</a:t>
            </a:r>
            <a:endParaRPr lang="en-US" sz="2800" dirty="0">
              <a:solidFill>
                <a:schemeClr val="bg1"/>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7047225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1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100"/>
                                        <p:tgtEl>
                                          <p:spTgt spid="43"/>
                                        </p:tgtEl>
                                      </p:cBhvr>
                                    </p:animEffect>
                                  </p:childTnLst>
                                </p:cTn>
                              </p:par>
                            </p:childTnLst>
                          </p:cTn>
                        </p:par>
                        <p:par>
                          <p:cTn id="11" fill="hold">
                            <p:stCondLst>
                              <p:cond delay="1100"/>
                            </p:stCondLst>
                            <p:childTnLst>
                              <p:par>
                                <p:cTn id="12" presetID="10" presetClass="exit" presetSubtype="0" fill="hold" grpId="1" nodeType="afterEffect">
                                  <p:stCondLst>
                                    <p:cond delay="0"/>
                                  </p:stCondLst>
                                  <p:childTnLst>
                                    <p:animEffect transition="out" filter="fade">
                                      <p:cBhvr>
                                        <p:cTn id="13" dur="1000"/>
                                        <p:tgtEl>
                                          <p:spTgt spid="44"/>
                                        </p:tgtEl>
                                      </p:cBhvr>
                                    </p:animEffect>
                                    <p:set>
                                      <p:cBhvr>
                                        <p:cTn id="14" dur="1" fill="hold">
                                          <p:stCondLst>
                                            <p:cond delay="999"/>
                                          </p:stCondLst>
                                        </p:cTn>
                                        <p:tgtEl>
                                          <p:spTgt spid="44"/>
                                        </p:tgtEl>
                                        <p:attrNameLst>
                                          <p:attrName>style.visibility</p:attrName>
                                        </p:attrNameLst>
                                      </p:cBhvr>
                                      <p:to>
                                        <p:strVal val="hidden"/>
                                      </p:to>
                                    </p:set>
                                  </p:childTnLst>
                                </p:cTn>
                              </p:par>
                              <p:par>
                                <p:cTn id="15" presetID="10" presetClass="exit" presetSubtype="0" fill="hold" nodeType="withEffect">
                                  <p:stCondLst>
                                    <p:cond delay="100"/>
                                  </p:stCondLst>
                                  <p:childTnLst>
                                    <p:animEffect transition="out" filter="fade">
                                      <p:cBhvr>
                                        <p:cTn id="16" dur="1000"/>
                                        <p:tgtEl>
                                          <p:spTgt spid="43"/>
                                        </p:tgtEl>
                                      </p:cBhvr>
                                    </p:animEffect>
                                    <p:set>
                                      <p:cBhvr>
                                        <p:cTn id="17" dur="1" fill="hold">
                                          <p:stCondLst>
                                            <p:cond delay="999"/>
                                          </p:stCondLst>
                                        </p:cTn>
                                        <p:tgtEl>
                                          <p:spTgt spid="43"/>
                                        </p:tgtEl>
                                        <p:attrNameLst>
                                          <p:attrName>style.visibility</p:attrName>
                                        </p:attrNameLst>
                                      </p:cBhvr>
                                      <p:to>
                                        <p:strVal val="hidden"/>
                                      </p:to>
                                    </p:set>
                                  </p:childTnLst>
                                </p:cTn>
                              </p:par>
                            </p:childTnLst>
                          </p:cTn>
                        </p:par>
                        <p:par>
                          <p:cTn id="18" fill="hold">
                            <p:stCondLst>
                              <p:cond delay="2200"/>
                            </p:stCondLst>
                            <p:childTnLst>
                              <p:par>
                                <p:cTn id="19" presetID="10"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2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400"/>
                                        <p:tgtEl>
                                          <p:spTgt spid="45"/>
                                        </p:tgtEl>
                                      </p:cBhvr>
                                    </p:animEffect>
                                  </p:childTnLst>
                                </p:cTn>
                              </p:par>
                            </p:childTnLst>
                          </p:cTn>
                        </p:par>
                        <p:par>
                          <p:cTn id="25" fill="hold">
                            <p:stCondLst>
                              <p:cond delay="3600"/>
                            </p:stCondLst>
                            <p:childTnLst>
                              <p:par>
                                <p:cTn id="26" presetID="10" presetClass="exit" presetSubtype="0" fill="hold" grpId="1" nodeType="afterEffect">
                                  <p:stCondLst>
                                    <p:cond delay="0"/>
                                  </p:stCondLst>
                                  <p:childTnLst>
                                    <p:animEffect transition="out" filter="fade">
                                      <p:cBhvr>
                                        <p:cTn id="27" dur="1400"/>
                                        <p:tgtEl>
                                          <p:spTgt spid="46"/>
                                        </p:tgtEl>
                                      </p:cBhvr>
                                    </p:animEffect>
                                    <p:set>
                                      <p:cBhvr>
                                        <p:cTn id="28" dur="1" fill="hold">
                                          <p:stCondLst>
                                            <p:cond delay="1399"/>
                                          </p:stCondLst>
                                        </p:cTn>
                                        <p:tgtEl>
                                          <p:spTgt spid="4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600"/>
                                        <p:tgtEl>
                                          <p:spTgt spid="45"/>
                                        </p:tgtEl>
                                      </p:cBhvr>
                                    </p:animEffect>
                                    <p:set>
                                      <p:cBhvr>
                                        <p:cTn id="31" dur="1" fill="hold">
                                          <p:stCondLst>
                                            <p:cond delay="1599"/>
                                          </p:stCondLst>
                                        </p:cTn>
                                        <p:tgtEl>
                                          <p:spTgt spid="45"/>
                                        </p:tgtEl>
                                        <p:attrNameLst>
                                          <p:attrName>style.visibility</p:attrName>
                                        </p:attrNameLst>
                                      </p:cBhvr>
                                      <p:to>
                                        <p:strVal val="hidden"/>
                                      </p:to>
                                    </p:set>
                                  </p:childTnLst>
                                </p:cTn>
                              </p:par>
                            </p:childTnLst>
                          </p:cTn>
                        </p:par>
                        <p:par>
                          <p:cTn id="32" fill="hold">
                            <p:stCondLst>
                              <p:cond delay="5200"/>
                            </p:stCondLst>
                            <p:childTnLst>
                              <p:par>
                                <p:cTn id="33" presetID="10" presetClass="entr" presetSubtype="0"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300"/>
                                        <p:tgtEl>
                                          <p:spTgt spid="48"/>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500"/>
                                        <p:tgtEl>
                                          <p:spTgt spid="47"/>
                                        </p:tgtEl>
                                      </p:cBhvr>
                                    </p:animEffect>
                                  </p:childTnLst>
                                </p:cTn>
                              </p:par>
                            </p:childTnLst>
                          </p:cTn>
                        </p:par>
                        <p:par>
                          <p:cTn id="39" fill="hold">
                            <p:stCondLst>
                              <p:cond delay="6700"/>
                            </p:stCondLst>
                            <p:childTnLst>
                              <p:par>
                                <p:cTn id="40" presetID="42" presetClass="exit" presetSubtype="0" fill="hold" grpId="1" nodeType="afterEffect">
                                  <p:stCondLst>
                                    <p:cond delay="0"/>
                                  </p:stCondLst>
                                  <p:childTnLst>
                                    <p:animEffect transition="out" filter="fade">
                                      <p:cBhvr>
                                        <p:cTn id="41" dur="1700"/>
                                        <p:tgtEl>
                                          <p:spTgt spid="48"/>
                                        </p:tgtEl>
                                      </p:cBhvr>
                                    </p:animEffect>
                                    <p:anim calcmode="lin" valueType="num">
                                      <p:cBhvr>
                                        <p:cTn id="42" dur="1700"/>
                                        <p:tgtEl>
                                          <p:spTgt spid="48"/>
                                        </p:tgtEl>
                                        <p:attrNameLst>
                                          <p:attrName>ppt_x</p:attrName>
                                        </p:attrNameLst>
                                      </p:cBhvr>
                                      <p:tavLst>
                                        <p:tav tm="0">
                                          <p:val>
                                            <p:strVal val="ppt_x"/>
                                          </p:val>
                                        </p:tav>
                                        <p:tav tm="100000">
                                          <p:val>
                                            <p:strVal val="ppt_x"/>
                                          </p:val>
                                        </p:tav>
                                      </p:tavLst>
                                    </p:anim>
                                    <p:anim calcmode="lin" valueType="num">
                                      <p:cBhvr>
                                        <p:cTn id="43" dur="1700"/>
                                        <p:tgtEl>
                                          <p:spTgt spid="48"/>
                                        </p:tgtEl>
                                        <p:attrNameLst>
                                          <p:attrName>ppt_y</p:attrName>
                                        </p:attrNameLst>
                                      </p:cBhvr>
                                      <p:tavLst>
                                        <p:tav tm="0">
                                          <p:val>
                                            <p:strVal val="ppt_y"/>
                                          </p:val>
                                        </p:tav>
                                        <p:tav tm="100000">
                                          <p:val>
                                            <p:strVal val="ppt_y+.1"/>
                                          </p:val>
                                        </p:tav>
                                      </p:tavLst>
                                    </p:anim>
                                    <p:set>
                                      <p:cBhvr>
                                        <p:cTn id="44" dur="1" fill="hold">
                                          <p:stCondLst>
                                            <p:cond delay="1699"/>
                                          </p:stCondLst>
                                        </p:cTn>
                                        <p:tgtEl>
                                          <p:spTgt spid="48"/>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2000"/>
                                        <p:tgtEl>
                                          <p:spTgt spid="47"/>
                                        </p:tgtEl>
                                      </p:cBhvr>
                                    </p:animEffect>
                                    <p:anim calcmode="lin" valueType="num">
                                      <p:cBhvr>
                                        <p:cTn id="47" dur="2000"/>
                                        <p:tgtEl>
                                          <p:spTgt spid="47"/>
                                        </p:tgtEl>
                                        <p:attrNameLst>
                                          <p:attrName>ppt_x</p:attrName>
                                        </p:attrNameLst>
                                      </p:cBhvr>
                                      <p:tavLst>
                                        <p:tav tm="0">
                                          <p:val>
                                            <p:strVal val="ppt_x"/>
                                          </p:val>
                                        </p:tav>
                                        <p:tav tm="100000">
                                          <p:val>
                                            <p:strVal val="ppt_x"/>
                                          </p:val>
                                        </p:tav>
                                      </p:tavLst>
                                    </p:anim>
                                    <p:anim calcmode="lin" valueType="num">
                                      <p:cBhvr>
                                        <p:cTn id="48" dur="2000"/>
                                        <p:tgtEl>
                                          <p:spTgt spid="47"/>
                                        </p:tgtEl>
                                        <p:attrNameLst>
                                          <p:attrName>ppt_y</p:attrName>
                                        </p:attrNameLst>
                                      </p:cBhvr>
                                      <p:tavLst>
                                        <p:tav tm="0">
                                          <p:val>
                                            <p:strVal val="ppt_y"/>
                                          </p:val>
                                        </p:tav>
                                        <p:tav tm="100000">
                                          <p:val>
                                            <p:strVal val="ppt_y+.1"/>
                                          </p:val>
                                        </p:tav>
                                      </p:tavLst>
                                    </p:anim>
                                    <p:set>
                                      <p:cBhvr>
                                        <p:cTn id="49" dur="1" fill="hold">
                                          <p:stCondLst>
                                            <p:cond delay="1999"/>
                                          </p:stCondLst>
                                        </p:cTn>
                                        <p:tgtEl>
                                          <p:spTgt spid="47"/>
                                        </p:tgtEl>
                                        <p:attrNameLst>
                                          <p:attrName>style.visibility</p:attrName>
                                        </p:attrNameLst>
                                      </p:cBhvr>
                                      <p:to>
                                        <p:strVal val="hidden"/>
                                      </p:to>
                                    </p:set>
                                  </p:childTnLst>
                                </p:cTn>
                              </p:par>
                            </p:childTnLst>
                          </p:cTn>
                        </p:par>
                        <p:par>
                          <p:cTn id="50" fill="hold">
                            <p:stCondLst>
                              <p:cond delay="8700"/>
                            </p:stCondLst>
                            <p:childTnLst>
                              <p:par>
                                <p:cTn id="51" presetID="2" presetClass="entr" presetSubtype="4"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1600" fill="hold"/>
                                        <p:tgtEl>
                                          <p:spTgt spid="50"/>
                                        </p:tgtEl>
                                        <p:attrNameLst>
                                          <p:attrName>ppt_x</p:attrName>
                                        </p:attrNameLst>
                                      </p:cBhvr>
                                      <p:tavLst>
                                        <p:tav tm="0">
                                          <p:val>
                                            <p:strVal val="#ppt_x"/>
                                          </p:val>
                                        </p:tav>
                                        <p:tav tm="100000">
                                          <p:val>
                                            <p:strVal val="#ppt_x"/>
                                          </p:val>
                                        </p:tav>
                                      </p:tavLst>
                                    </p:anim>
                                    <p:anim calcmode="lin" valueType="num">
                                      <p:cBhvr additive="base">
                                        <p:cTn id="54" dur="1600" fill="hold"/>
                                        <p:tgtEl>
                                          <p:spTgt spid="5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1900" fill="hold"/>
                                        <p:tgtEl>
                                          <p:spTgt spid="49"/>
                                        </p:tgtEl>
                                        <p:attrNameLst>
                                          <p:attrName>ppt_x</p:attrName>
                                        </p:attrNameLst>
                                      </p:cBhvr>
                                      <p:tavLst>
                                        <p:tav tm="0">
                                          <p:val>
                                            <p:strVal val="#ppt_x"/>
                                          </p:val>
                                        </p:tav>
                                        <p:tav tm="100000">
                                          <p:val>
                                            <p:strVal val="#ppt_x"/>
                                          </p:val>
                                        </p:tav>
                                      </p:tavLst>
                                    </p:anim>
                                    <p:anim calcmode="lin" valueType="num">
                                      <p:cBhvr additive="base">
                                        <p:cTn id="58" dur="19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6" grpId="0" animBg="1"/>
      <p:bldP spid="46" grpId="1" animBg="1"/>
      <p:bldP spid="48" grpId="0" animBg="1"/>
      <p:bldP spid="48" grpId="1" animBg="1"/>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0413" cy="6859588"/>
          </a:xfrm>
          <a:prstGeom prst="rect">
            <a:avLst/>
          </a:prstGeom>
          <a:effectLst>
            <a:outerShdw blurRad="114300" dist="38100" dir="5400000" rotWithShape="0">
              <a:scrgbClr r="0" g="0" b="0">
                <a:alpha val="20000"/>
              </a:scrgbClr>
            </a:outerShdw>
          </a:effectLst>
        </p:spPr>
      </p:pic>
      <p:sp>
        <p:nvSpPr>
          <p:cNvPr id="8" name="Rounded Rectangle 7"/>
          <p:cNvSpPr/>
          <p:nvPr/>
        </p:nvSpPr>
        <p:spPr>
          <a:xfrm>
            <a:off x="2847703" y="5329646"/>
            <a:ext cx="7498080" cy="10189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49966116"/>
      </p:ext>
    </p:extLst>
  </p:cSld>
  <p:clrMapOvr>
    <a:masterClrMapping/>
  </p:clrMapOvr>
  <mc:AlternateContent xmlns:mc="http://schemas.openxmlformats.org/markup-compatibility/2006" xmlns:p14="http://schemas.microsoft.com/office/powerpoint/2010/main">
    <mc:Choice Requires="p14">
      <p:transition spd="slow" p14:dur="1765">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N02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1689819" y="3331369"/>
            <a:ext cx="6900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LN02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4413"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LN02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4413"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LN02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7301781" y="3374232"/>
            <a:ext cx="6900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5"/>
          <p:cNvSpPr txBox="1">
            <a:spLocks noChangeArrowheads="1"/>
          </p:cNvSpPr>
          <p:nvPr/>
        </p:nvSpPr>
        <p:spPr bwMode="auto">
          <a:xfrm>
            <a:off x="2065413" y="381000"/>
            <a:ext cx="8458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0">
                <a:solidFill>
                  <a:srgbClr val="CC0000"/>
                </a:solidFill>
                <a:cs typeface="Arial" panose="020B0604020202020204" pitchFamily="34" charset="0"/>
              </a:rPr>
              <a:t>H</a:t>
            </a:r>
            <a:r>
              <a:rPr lang="en-US" altLang="en-US" sz="4000">
                <a:solidFill>
                  <a:srgbClr val="CC0000"/>
                </a:solidFill>
              </a:rPr>
              <a:t>ãy kể tên một số côn trùng mà em biết ?</a:t>
            </a:r>
          </a:p>
        </p:txBody>
      </p:sp>
      <p:grpSp>
        <p:nvGrpSpPr>
          <p:cNvPr id="7" name="Group 86"/>
          <p:cNvGrpSpPr>
            <a:grpSpLocks/>
          </p:cNvGrpSpPr>
          <p:nvPr/>
        </p:nvGrpSpPr>
        <p:grpSpPr bwMode="auto">
          <a:xfrm>
            <a:off x="1684413" y="1981200"/>
            <a:ext cx="9144000" cy="4876800"/>
            <a:chOff x="0" y="1353"/>
            <a:chExt cx="5760" cy="2959"/>
          </a:xfrm>
        </p:grpSpPr>
        <p:grpSp>
          <p:nvGrpSpPr>
            <p:cNvPr id="8" name="Group 85"/>
            <p:cNvGrpSpPr>
              <a:grpSpLocks/>
            </p:cNvGrpSpPr>
            <p:nvPr/>
          </p:nvGrpSpPr>
          <p:grpSpPr bwMode="auto">
            <a:xfrm>
              <a:off x="0" y="1353"/>
              <a:ext cx="5760" cy="2959"/>
              <a:chOff x="0" y="1353"/>
              <a:chExt cx="5760" cy="2959"/>
            </a:xfrm>
          </p:grpSpPr>
          <p:grpSp>
            <p:nvGrpSpPr>
              <p:cNvPr id="10" name="Group 39"/>
              <p:cNvGrpSpPr>
                <a:grpSpLocks/>
              </p:cNvGrpSpPr>
              <p:nvPr/>
            </p:nvGrpSpPr>
            <p:grpSpPr bwMode="auto">
              <a:xfrm>
                <a:off x="0" y="1353"/>
                <a:ext cx="5760" cy="2959"/>
                <a:chOff x="0" y="1152"/>
                <a:chExt cx="5760" cy="2959"/>
              </a:xfrm>
            </p:grpSpPr>
            <p:pic>
              <p:nvPicPr>
                <p:cNvPr id="12" name="Picture 40" descr="CaCuong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0"/>
                  <a:ext cx="1440" cy="9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1" descr="g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3120"/>
                  <a:ext cx="1344" cy="9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2" descr="ruôi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152"/>
                  <a:ext cx="1440" cy="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3" descr="ruồ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 y="1152"/>
                  <a:ext cx="1392" cy="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4" descr="ruoi v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 y="1152"/>
                  <a:ext cx="1344" cy="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5" descr="m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152"/>
                  <a:ext cx="1440" cy="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46" descr="sau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 y="2160"/>
                  <a:ext cx="1392" cy="8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9" name="Group 47"/>
                <p:cNvGrpSpPr>
                  <a:grpSpLocks/>
                </p:cNvGrpSpPr>
                <p:nvPr/>
              </p:nvGrpSpPr>
              <p:grpSpPr bwMode="auto">
                <a:xfrm>
                  <a:off x="4368" y="3120"/>
                  <a:ext cx="1392" cy="960"/>
                  <a:chOff x="0" y="0"/>
                  <a:chExt cx="1824" cy="2064"/>
                </a:xfrm>
              </p:grpSpPr>
              <p:pic>
                <p:nvPicPr>
                  <p:cNvPr id="35" name="Picture 48" descr="Untitled-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824" cy="20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 name="AutoShape 49"/>
                  <p:cNvSpPr>
                    <a:spLocks noChangeArrowheads="1"/>
                  </p:cNvSpPr>
                  <p:nvPr/>
                </p:nvSpPr>
                <p:spPr bwMode="auto">
                  <a:xfrm>
                    <a:off x="92" y="1693"/>
                    <a:ext cx="288" cy="2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a:solidFill>
                        <a:srgbClr val="000074"/>
                      </a:solidFill>
                      <a:latin typeface="Garamond" panose="02020404030301010803" pitchFamily="18" charset="0"/>
                      <a:cs typeface="Arial" panose="020B0604020202020204" pitchFamily="34" charset="0"/>
                    </a:endParaRPr>
                  </a:p>
                </p:txBody>
              </p:sp>
            </p:grpSp>
            <p:pic>
              <p:nvPicPr>
                <p:cNvPr id="20" name="Picture 50" descr="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0" y="2160"/>
                  <a:ext cx="1440" cy="8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51" descr="canh c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160"/>
                  <a:ext cx="1440" cy="8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52"/>
                <p:cNvSpPr txBox="1">
                  <a:spLocks noChangeArrowheads="1"/>
                </p:cNvSpPr>
                <p:nvPr/>
              </p:nvSpPr>
              <p:spPr bwMode="auto">
                <a:xfrm>
                  <a:off x="0" y="3840"/>
                  <a:ext cx="153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000">
                      <a:solidFill>
                        <a:srgbClr val="0000FF"/>
                      </a:solidFill>
                      <a:latin typeface="Arial" panose="020B0604020202020204" pitchFamily="34" charset="0"/>
                      <a:cs typeface="Arial" panose="020B0604020202020204" pitchFamily="34" charset="0"/>
                    </a:rPr>
                    <a:t>Cà cuống</a:t>
                  </a:r>
                </a:p>
              </p:txBody>
            </p:sp>
            <p:sp>
              <p:nvSpPr>
                <p:cNvPr id="23" name="Text Box 53"/>
                <p:cNvSpPr txBox="1">
                  <a:spLocks noChangeArrowheads="1"/>
                </p:cNvSpPr>
                <p:nvPr/>
              </p:nvSpPr>
              <p:spPr bwMode="auto">
                <a:xfrm>
                  <a:off x="1584" y="3792"/>
                  <a:ext cx="91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000">
                      <a:solidFill>
                        <a:srgbClr val="0000CC"/>
                      </a:solidFill>
                      <a:latin typeface="Arial" panose="020B0604020202020204" pitchFamily="34" charset="0"/>
                      <a:cs typeface="Arial" panose="020B0604020202020204" pitchFamily="34" charset="0"/>
                    </a:rPr>
                    <a:t>Gián</a:t>
                  </a:r>
                </a:p>
              </p:txBody>
            </p:sp>
            <p:sp>
              <p:nvSpPr>
                <p:cNvPr id="24" name="Text Box 54"/>
                <p:cNvSpPr txBox="1">
                  <a:spLocks noChangeArrowheads="1"/>
                </p:cNvSpPr>
                <p:nvPr/>
              </p:nvSpPr>
              <p:spPr bwMode="auto">
                <a:xfrm>
                  <a:off x="1584" y="2832"/>
                  <a:ext cx="9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endParaRPr lang="en-US" altLang="en-US">
                    <a:latin typeface="Arial" panose="020B0604020202020204" pitchFamily="34" charset="0"/>
                    <a:cs typeface="Arial" panose="020B0604020202020204" pitchFamily="34" charset="0"/>
                  </a:endParaRPr>
                </a:p>
              </p:txBody>
            </p:sp>
            <p:sp>
              <p:nvSpPr>
                <p:cNvPr id="25" name="Text Box 55"/>
                <p:cNvSpPr txBox="1">
                  <a:spLocks noChangeArrowheads="1"/>
                </p:cNvSpPr>
                <p:nvPr/>
              </p:nvSpPr>
              <p:spPr bwMode="auto">
                <a:xfrm>
                  <a:off x="4800" y="1872"/>
                  <a:ext cx="960"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latin typeface="Arial" panose="020B0604020202020204" pitchFamily="34" charset="0"/>
                      <a:cs typeface="Arial" panose="020B0604020202020204" pitchFamily="34" charset="0"/>
                    </a:rPr>
                    <a:t>Ruồi trâu</a:t>
                  </a:r>
                </a:p>
              </p:txBody>
            </p:sp>
            <p:sp>
              <p:nvSpPr>
                <p:cNvPr id="26" name="Text Box 56"/>
                <p:cNvSpPr txBox="1">
                  <a:spLocks noChangeArrowheads="1"/>
                </p:cNvSpPr>
                <p:nvPr/>
              </p:nvSpPr>
              <p:spPr bwMode="auto">
                <a:xfrm>
                  <a:off x="3600" y="1872"/>
                  <a:ext cx="124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000">
                      <a:solidFill>
                        <a:srgbClr val="FFFF00"/>
                      </a:solidFill>
                      <a:latin typeface="Arial" panose="020B0604020202020204" pitchFamily="34" charset="0"/>
                      <a:cs typeface="Arial" panose="020B0604020202020204" pitchFamily="34" charset="0"/>
                    </a:rPr>
                    <a:t>Ruồi</a:t>
                  </a:r>
                </a:p>
              </p:txBody>
            </p:sp>
            <p:sp>
              <p:nvSpPr>
                <p:cNvPr id="27" name="Text Box 57"/>
                <p:cNvSpPr txBox="1">
                  <a:spLocks noChangeArrowheads="1"/>
                </p:cNvSpPr>
                <p:nvPr/>
              </p:nvSpPr>
              <p:spPr bwMode="auto">
                <a:xfrm>
                  <a:off x="480" y="1776"/>
                  <a:ext cx="960"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000" b="0">
                      <a:solidFill>
                        <a:srgbClr val="003300"/>
                      </a:solidFill>
                      <a:latin typeface="Arial" panose="020B0604020202020204" pitchFamily="34" charset="0"/>
                      <a:cs typeface="Arial" panose="020B0604020202020204" pitchFamily="34" charset="0"/>
                    </a:rPr>
                    <a:t>Con mối</a:t>
                  </a:r>
                </a:p>
              </p:txBody>
            </p:sp>
            <p:sp>
              <p:nvSpPr>
                <p:cNvPr id="28" name="Text Box 58"/>
                <p:cNvSpPr txBox="1">
                  <a:spLocks noChangeArrowheads="1"/>
                </p:cNvSpPr>
                <p:nvPr/>
              </p:nvSpPr>
              <p:spPr bwMode="auto">
                <a:xfrm>
                  <a:off x="4320" y="3888"/>
                  <a:ext cx="124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latin typeface="Arial" panose="020B0604020202020204" pitchFamily="34" charset="0"/>
                      <a:cs typeface="Arial" panose="020B0604020202020204" pitchFamily="34" charset="0"/>
                    </a:rPr>
                    <a:t>Bướm</a:t>
                  </a:r>
                </a:p>
              </p:txBody>
            </p:sp>
            <p:sp>
              <p:nvSpPr>
                <p:cNvPr id="29" name="Text Box 59"/>
                <p:cNvSpPr txBox="1">
                  <a:spLocks noChangeArrowheads="1"/>
                </p:cNvSpPr>
                <p:nvPr/>
              </p:nvSpPr>
              <p:spPr bwMode="auto">
                <a:xfrm>
                  <a:off x="4416" y="2832"/>
                  <a:ext cx="9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solidFill>
                        <a:srgbClr val="FFFF00"/>
                      </a:solidFill>
                      <a:latin typeface="Arial" panose="020B0604020202020204" pitchFamily="34" charset="0"/>
                      <a:cs typeface="Arial" panose="020B0604020202020204" pitchFamily="34" charset="0"/>
                    </a:rPr>
                    <a:t>Sâu</a:t>
                  </a:r>
                </a:p>
              </p:txBody>
            </p:sp>
            <p:sp>
              <p:nvSpPr>
                <p:cNvPr id="30" name="Text Box 60"/>
                <p:cNvSpPr txBox="1">
                  <a:spLocks noChangeArrowheads="1"/>
                </p:cNvSpPr>
                <p:nvPr/>
              </p:nvSpPr>
              <p:spPr bwMode="auto">
                <a:xfrm>
                  <a:off x="192" y="2832"/>
                  <a:ext cx="124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latin typeface="Arial" panose="020B0604020202020204" pitchFamily="34" charset="0"/>
                      <a:cs typeface="Arial" panose="020B0604020202020204" pitchFamily="34" charset="0"/>
                    </a:rPr>
                    <a:t>Cánh cam</a:t>
                  </a:r>
                </a:p>
              </p:txBody>
            </p:sp>
            <p:pic>
              <p:nvPicPr>
                <p:cNvPr id="31" name="Picture 61" descr="buom">
                  <a:hlinkClick r:id="" action="ppaction://noaction">
                    <a:snd r:embed="rId13" name="j0214098.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3120"/>
                  <a:ext cx="1440" cy="9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Text Box 62"/>
                <p:cNvSpPr txBox="1">
                  <a:spLocks noChangeArrowheads="1"/>
                </p:cNvSpPr>
                <p:nvPr/>
              </p:nvSpPr>
              <p:spPr bwMode="auto">
                <a:xfrm>
                  <a:off x="3504" y="3840"/>
                  <a:ext cx="124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latin typeface="Arial" panose="020B0604020202020204" pitchFamily="34" charset="0"/>
                      <a:cs typeface="Arial" panose="020B0604020202020204" pitchFamily="34" charset="0"/>
                    </a:rPr>
                    <a:t>Bướm</a:t>
                  </a:r>
                </a:p>
              </p:txBody>
            </p:sp>
            <p:sp>
              <p:nvSpPr>
                <p:cNvPr id="33" name="Text Box 63"/>
                <p:cNvSpPr txBox="1">
                  <a:spLocks noChangeArrowheads="1"/>
                </p:cNvSpPr>
                <p:nvPr/>
              </p:nvSpPr>
              <p:spPr bwMode="auto">
                <a:xfrm>
                  <a:off x="1920" y="1776"/>
                  <a:ext cx="1248"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000" b="0">
                      <a:latin typeface="Arial" panose="020B0604020202020204" pitchFamily="34" charset="0"/>
                      <a:cs typeface="Arial" panose="020B0604020202020204" pitchFamily="34" charset="0"/>
                    </a:rPr>
                    <a:t>Ruồi vàng</a:t>
                  </a:r>
                </a:p>
              </p:txBody>
            </p:sp>
            <p:sp>
              <p:nvSpPr>
                <p:cNvPr id="34" name="Text Box 64"/>
                <p:cNvSpPr txBox="1">
                  <a:spLocks noChangeArrowheads="1"/>
                </p:cNvSpPr>
                <p:nvPr/>
              </p:nvSpPr>
              <p:spPr bwMode="auto">
                <a:xfrm>
                  <a:off x="3264" y="2784"/>
                  <a:ext cx="72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r>
                    <a:rPr lang="en-US" altLang="en-US">
                      <a:latin typeface="Arial" panose="020B0604020202020204" pitchFamily="34" charset="0"/>
                      <a:cs typeface="Arial" panose="020B0604020202020204" pitchFamily="34" charset="0"/>
                    </a:rPr>
                    <a:t>Bọ dừa</a:t>
                  </a:r>
                </a:p>
              </p:txBody>
            </p:sp>
          </p:grpSp>
          <p:pic>
            <p:nvPicPr>
              <p:cNvPr id="11" name="Picture 83" descr="Ong-ma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0" y="2304"/>
                <a:ext cx="1392" cy="960"/>
              </a:xfrm>
              <a:prstGeom prst="rect">
                <a:avLst/>
              </a:prstGeom>
              <a:solidFill>
                <a:srgbClr val="333300"/>
              </a:solidFill>
              <a:ln w="25400">
                <a:solidFill>
                  <a:srgbClr val="FF0000"/>
                </a:solidFill>
                <a:miter lim="800000"/>
                <a:headEnd/>
                <a:tailEnd/>
              </a:ln>
            </p:spPr>
          </p:pic>
        </p:grpSp>
        <p:sp>
          <p:nvSpPr>
            <p:cNvPr id="9" name="Text Box 84"/>
            <p:cNvSpPr txBox="1">
              <a:spLocks noChangeArrowheads="1"/>
            </p:cNvSpPr>
            <p:nvPr/>
          </p:nvSpPr>
          <p:spPr bwMode="auto">
            <a:xfrm>
              <a:off x="2304" y="2352"/>
              <a:ext cx="48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b="0">
                  <a:latin typeface="Arial" panose="020B0604020202020204" pitchFamily="34" charset="0"/>
                  <a:cs typeface="Arial" panose="020B0604020202020204" pitchFamily="34" charset="0"/>
                </a:rPr>
                <a:t>Ong </a:t>
              </a:r>
            </a:p>
          </p:txBody>
        </p:sp>
      </p:grpSp>
    </p:spTree>
    <p:extLst>
      <p:ext uri="{BB962C8B-B14F-4D97-AF65-F5344CB8AC3E}">
        <p14:creationId xmlns:p14="http://schemas.microsoft.com/office/powerpoint/2010/main" val="3358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1451429" y="100124"/>
            <a:ext cx="9434285" cy="1015663"/>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1. </a:t>
            </a:r>
            <a:r>
              <a:rPr lang="en-US" sz="3000" b="1">
                <a:solidFill>
                  <a:schemeClr val="accent1">
                    <a:lumMod val="75000"/>
                  </a:schemeClr>
                </a:solidFill>
                <a:latin typeface="Segoe UI" panose="020B0502040204020203" pitchFamily="34" charset="0"/>
              </a:rPr>
              <a:t>Phân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loại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thành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hai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nhóm</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Nhóm</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lợi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và</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nhóm</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hại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sao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cho</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nhất</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237" y="1491987"/>
            <a:ext cx="2696382" cy="165243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370" y="1494013"/>
            <a:ext cx="2869431" cy="17206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05" y="1445048"/>
            <a:ext cx="2566219" cy="16524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7075" y="1460970"/>
            <a:ext cx="2696382" cy="1779113"/>
          </a:xfrm>
          <a:prstGeom prst="rect">
            <a:avLst/>
          </a:prstGeom>
        </p:spPr>
      </p:pic>
      <p:sp>
        <p:nvSpPr>
          <p:cNvPr id="7" name="ISPRING_QUIZ_SHAPE2"/>
          <p:cNvSpPr txBox="1"/>
          <p:nvPr/>
        </p:nvSpPr>
        <p:spPr>
          <a:xfrm>
            <a:off x="2203320" y="5935937"/>
            <a:ext cx="1500318" cy="553998"/>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lợi</a:t>
            </a:r>
            <a:endParaRPr lang="en-US" sz="3000" b="1" dirty="0">
              <a:solidFill>
                <a:schemeClr val="accent1">
                  <a:lumMod val="75000"/>
                </a:schemeClr>
              </a:solidFill>
              <a:latin typeface="Segoe UI" panose="020B0502040204020203" pitchFamily="34" charset="0"/>
            </a:endParaRPr>
          </a:p>
        </p:txBody>
      </p:sp>
      <p:sp>
        <p:nvSpPr>
          <p:cNvPr id="8" name="ISPRING_QUIZ_SHAPE2"/>
          <p:cNvSpPr txBox="1"/>
          <p:nvPr/>
        </p:nvSpPr>
        <p:spPr>
          <a:xfrm>
            <a:off x="9051767" y="5935937"/>
            <a:ext cx="1500318" cy="553998"/>
          </a:xfrm>
          <a:prstGeom prst="rect">
            <a:avLst/>
          </a:prstGeom>
          <a:noFill/>
          <a:effectLst>
            <a:innerShdw>
              <a:scrgbClr r="0" g="0" b="0">
                <a:alpha val="0"/>
              </a:scrgbClr>
            </a:innerShdw>
          </a:effectLst>
        </p:spPr>
        <p:txBody>
          <a:bodyPr vert="horz" wrap="square" rtlCol="0">
            <a:spAutoFit/>
          </a:bodyPr>
          <a:lstStyle/>
          <a:p>
            <a:r>
              <a:rPr lang="en-US" sz="3000" b="1" dirty="0" err="1">
                <a:solidFill>
                  <a:schemeClr val="accent1">
                    <a:lumMod val="75000"/>
                  </a:schemeClr>
                </a:solidFill>
                <a:latin typeface="Segoe UI" panose="020B0502040204020203" pitchFamily="34" charset="0"/>
              </a:rPr>
              <a:t>Có</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hại</a:t>
            </a:r>
            <a:endParaRPr lang="en-US" sz="3000" b="1" dirty="0">
              <a:solidFill>
                <a:schemeClr val="accent1">
                  <a:lumMod val="75000"/>
                </a:schemeClr>
              </a:solidFill>
              <a:latin typeface="Segoe UI" panose="020B0502040204020203" pitchFamily="34" charset="0"/>
            </a:endParaRPr>
          </a:p>
        </p:txBody>
      </p:sp>
    </p:spTree>
    <p:extLst>
      <p:ext uri="{BB962C8B-B14F-4D97-AF65-F5344CB8AC3E}">
        <p14:creationId xmlns:p14="http://schemas.microsoft.com/office/powerpoint/2010/main" val="107629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46256E-6 -1.91159E-6 L 0.74124 0.37075 " pathEditMode="relative" rAng="0" ptsTypes="AA">
                                      <p:cBhvr>
                                        <p:cTn id="6" dur="2000" fill="hold"/>
                                        <p:tgtEl>
                                          <p:spTgt spid="5"/>
                                        </p:tgtEl>
                                        <p:attrNameLst>
                                          <p:attrName>ppt_x</p:attrName>
                                          <p:attrName>ppt_y</p:attrName>
                                        </p:attrNameLst>
                                      </p:cBhvr>
                                      <p:rCtr x="37062" y="1853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83006E-6 -4.7489E-6 L -0.24612 0.38834 " pathEditMode="relative" rAng="0" ptsTypes="AA">
                                      <p:cBhvr>
                                        <p:cTn id="10" dur="2000" fill="hold"/>
                                        <p:tgtEl>
                                          <p:spTgt spid="3"/>
                                        </p:tgtEl>
                                        <p:attrNameLst>
                                          <p:attrName>ppt_x</p:attrName>
                                          <p:attrName>ppt_y</p:attrName>
                                        </p:attrNameLst>
                                      </p:cBhvr>
                                      <p:rCtr x="-12306" y="1941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50566E-6 -3.3071E-6 L -0.24742 0.38371 " pathEditMode="relative" rAng="0" ptsTypes="AA">
                                      <p:cBhvr>
                                        <p:cTn id="14" dur="2000" fill="hold"/>
                                        <p:tgtEl>
                                          <p:spTgt spid="6"/>
                                        </p:tgtEl>
                                        <p:attrNameLst>
                                          <p:attrName>ppt_x</p:attrName>
                                          <p:attrName>ppt_y</p:attrName>
                                        </p:attrNameLst>
                                      </p:cBhvr>
                                      <p:rCtr x="-12371" y="1918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49902E-6 2.40916E-6 L -0.17672 0.32677 " pathEditMode="relative" rAng="0" ptsTypes="AA">
                                      <p:cBhvr>
                                        <p:cTn id="18" dur="2000" fill="hold"/>
                                        <p:tgtEl>
                                          <p:spTgt spid="4"/>
                                        </p:tgtEl>
                                        <p:attrNameLst>
                                          <p:attrName>ppt_x</p:attrName>
                                          <p:attrName>ppt_y</p:attrName>
                                        </p:attrNameLst>
                                      </p:cBhvr>
                                      <p:rCtr x="-8842" y="163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ilk_c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725" y="802106"/>
            <a:ext cx="3048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nuoi%20on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925" y="3392906"/>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nhộ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525" y="3392906"/>
            <a:ext cx="3124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ecomchi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2925" y="3392906"/>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nnnnDemoTam.avi">
            <a:hlinkClick r:id="" action="ppaction://media"/>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1876925" y="802106"/>
            <a:ext cx="2895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untitl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6725" y="778294"/>
            <a:ext cx="31242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1876925" y="268706"/>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a:solidFill>
                  <a:srgbClr val="0000FF"/>
                </a:solidFill>
              </a:rPr>
              <a:t>2. Ích lợi và tác hại của côn trùng</a:t>
            </a:r>
          </a:p>
        </p:txBody>
      </p:sp>
    </p:spTree>
    <p:extLst>
      <p:ext uri="{BB962C8B-B14F-4D97-AF65-F5344CB8AC3E}">
        <p14:creationId xmlns:p14="http://schemas.microsoft.com/office/powerpoint/2010/main" val="272213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uoi-ong-o-s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259051" y="1407696"/>
            <a:ext cx="3352800" cy="434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5" descr="00018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451" y="1407696"/>
            <a:ext cx="2895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1282321343_114877365_2-Hinh-anh-ca--Ky-thuat-nuoi-ong-mat-12823213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851" y="1407696"/>
            <a:ext cx="2895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8"/>
          <p:cNvSpPr txBox="1">
            <a:spLocks noChangeArrowheads="1"/>
          </p:cNvSpPr>
          <p:nvPr/>
        </p:nvSpPr>
        <p:spPr bwMode="auto">
          <a:xfrm>
            <a:off x="1467851" y="340896"/>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a:solidFill>
                  <a:srgbClr val="0000FF"/>
                </a:solidFill>
              </a:rPr>
              <a:t>2. Ích lợi và tác hại của côn trùng</a:t>
            </a:r>
          </a:p>
        </p:txBody>
      </p:sp>
      <p:sp>
        <p:nvSpPr>
          <p:cNvPr id="6" name="Text Box 19"/>
          <p:cNvSpPr txBox="1">
            <a:spLocks noChangeArrowheads="1"/>
          </p:cNvSpPr>
          <p:nvPr/>
        </p:nvSpPr>
        <p:spPr bwMode="auto">
          <a:xfrm>
            <a:off x="1467851" y="798096"/>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3200">
                <a:solidFill>
                  <a:srgbClr val="0000FF"/>
                </a:solidFill>
              </a:rPr>
              <a:t>* Ong ,tổ ong và hoạt độngnuôi ong.</a:t>
            </a:r>
          </a:p>
        </p:txBody>
      </p:sp>
    </p:spTree>
    <p:extLst>
      <p:ext uri="{BB962C8B-B14F-4D97-AF65-F5344CB8AC3E}">
        <p14:creationId xmlns:p14="http://schemas.microsoft.com/office/powerpoint/2010/main" val="322147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850566" y="122240"/>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200">
                <a:solidFill>
                  <a:srgbClr val="0000CC"/>
                </a:solidFill>
                <a:latin typeface="Arial" pitchFamily="34" charset="0"/>
                <a:cs typeface="Arial" pitchFamily="34" charset="0"/>
              </a:rPr>
              <a:t>Phun thuốc diệt côn trùng</a:t>
            </a:r>
            <a:endParaRPr lang="en-US" sz="3200" dirty="0">
              <a:solidFill>
                <a:srgbClr val="0000CC"/>
              </a:solidFill>
              <a:latin typeface="Arial" pitchFamily="34" charset="0"/>
              <a:cs typeface="Arial" pitchFamily="34" charset="0"/>
            </a:endParaRPr>
          </a:p>
        </p:txBody>
      </p:sp>
      <p:pic>
        <p:nvPicPr>
          <p:cNvPr id="2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366" y="1201059"/>
            <a:ext cx="9144000" cy="5486400"/>
          </a:xfrm>
          <a:prstGeom prst="rect">
            <a:avLst/>
          </a:prstGeom>
        </p:spPr>
      </p:pic>
      <p:sp>
        <p:nvSpPr>
          <p:cNvPr id="25" name="Title 1"/>
          <p:cNvSpPr txBox="1">
            <a:spLocks/>
          </p:cNvSpPr>
          <p:nvPr/>
        </p:nvSpPr>
        <p:spPr bwMode="auto">
          <a:xfrm>
            <a:off x="1850566" y="1222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a:solidFill>
                  <a:srgbClr val="0000CC"/>
                </a:solidFill>
                <a:latin typeface="Arial" pitchFamily="34" charset="0"/>
                <a:cs typeface="Arial" pitchFamily="34" charset="0"/>
              </a:rPr>
              <a:t>Vệ sinh sạch sẽ nhà cửa, lớp học</a:t>
            </a:r>
            <a:endParaRPr lang="en-US" sz="3600" dirty="0">
              <a:solidFill>
                <a:srgbClr val="0000CC"/>
              </a:solidFill>
              <a:latin typeface="Arial" pitchFamily="34" charset="0"/>
              <a:cs typeface="Arial" pitchFamily="34" charset="0"/>
            </a:endParaRPr>
          </a:p>
        </p:txBody>
      </p:sp>
      <p:pic>
        <p:nvPicPr>
          <p:cNvPr id="26"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393366" y="1447802"/>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p:cNvSpPr txBox="1">
            <a:spLocks/>
          </p:cNvSpPr>
          <p:nvPr/>
        </p:nvSpPr>
        <p:spPr bwMode="auto">
          <a:xfrm>
            <a:off x="1850566" y="1222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a:solidFill>
                  <a:srgbClr val="0000CC"/>
                </a:solidFill>
                <a:latin typeface="Arial" pitchFamily="34" charset="0"/>
                <a:cs typeface="Arial" pitchFamily="34" charset="0"/>
              </a:rPr>
              <a:t>Phát quang bụi rậm</a:t>
            </a:r>
            <a:endParaRPr lang="en-US" sz="3600" dirty="0">
              <a:solidFill>
                <a:srgbClr val="0000CC"/>
              </a:solidFill>
              <a:latin typeface="Arial" pitchFamily="34" charset="0"/>
              <a:cs typeface="Arial" pitchFamily="34" charset="0"/>
            </a:endParaRPr>
          </a:p>
        </p:txBody>
      </p:sp>
      <p:pic>
        <p:nvPicPr>
          <p:cNvPr id="28" name="Content Placeholder 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393366" y="1295402"/>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76913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23"/>
                                        </p:tgtEl>
                                      </p:cBhvr>
                                    </p:animEffect>
                                    <p:anim calcmode="lin" valueType="num">
                                      <p:cBhvr>
                                        <p:cTn id="17" dur="1000"/>
                                        <p:tgtEl>
                                          <p:spTgt spid="23"/>
                                        </p:tgtEl>
                                        <p:attrNameLst>
                                          <p:attrName>ppt_x</p:attrName>
                                        </p:attrNameLst>
                                      </p:cBhvr>
                                      <p:tavLst>
                                        <p:tav tm="0">
                                          <p:val>
                                            <p:strVal val="ppt_x"/>
                                          </p:val>
                                        </p:tav>
                                        <p:tav tm="100000">
                                          <p:val>
                                            <p:strVal val="ppt_x"/>
                                          </p:val>
                                        </p:tav>
                                      </p:tavLst>
                                    </p:anim>
                                    <p:anim calcmode="lin" valueType="num">
                                      <p:cBhvr>
                                        <p:cTn id="18" dur="1000"/>
                                        <p:tgtEl>
                                          <p:spTgt spid="23"/>
                                        </p:tgtEl>
                                        <p:attrNameLst>
                                          <p:attrName>ppt_y</p:attrName>
                                        </p:attrNameLst>
                                      </p:cBhvr>
                                      <p:tavLst>
                                        <p:tav tm="0">
                                          <p:val>
                                            <p:strVal val="ppt_y"/>
                                          </p:val>
                                        </p:tav>
                                        <p:tav tm="100000">
                                          <p:val>
                                            <p:strVal val="ppt_y+.1"/>
                                          </p:val>
                                        </p:tav>
                                      </p:tavLst>
                                    </p:anim>
                                    <p:set>
                                      <p:cBhvr>
                                        <p:cTn id="19" dur="1" fill="hold">
                                          <p:stCondLst>
                                            <p:cond delay="999"/>
                                          </p:stCondLst>
                                        </p:cTn>
                                        <p:tgtEl>
                                          <p:spTgt spid="23"/>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24"/>
                                        </p:tgtEl>
                                      </p:cBhvr>
                                    </p:animEffect>
                                    <p:anim calcmode="lin" valueType="num">
                                      <p:cBhvr>
                                        <p:cTn id="22" dur="1000"/>
                                        <p:tgtEl>
                                          <p:spTgt spid="24"/>
                                        </p:tgtEl>
                                        <p:attrNameLst>
                                          <p:attrName>ppt_x</p:attrName>
                                        </p:attrNameLst>
                                      </p:cBhvr>
                                      <p:tavLst>
                                        <p:tav tm="0">
                                          <p:val>
                                            <p:strVal val="ppt_x"/>
                                          </p:val>
                                        </p:tav>
                                        <p:tav tm="100000">
                                          <p:val>
                                            <p:strVal val="ppt_x"/>
                                          </p:val>
                                        </p:tav>
                                      </p:tavLst>
                                    </p:anim>
                                    <p:anim calcmode="lin" valueType="num">
                                      <p:cBhvr>
                                        <p:cTn id="23" dur="1000"/>
                                        <p:tgtEl>
                                          <p:spTgt spid="24"/>
                                        </p:tgtEl>
                                        <p:attrNameLst>
                                          <p:attrName>ppt_y</p:attrName>
                                        </p:attrNameLst>
                                      </p:cBhvr>
                                      <p:tavLst>
                                        <p:tav tm="0">
                                          <p:val>
                                            <p:strVal val="ppt_y"/>
                                          </p:val>
                                        </p:tav>
                                        <p:tav tm="100000">
                                          <p:val>
                                            <p:strVal val="ppt_y+.1"/>
                                          </p:val>
                                        </p:tav>
                                      </p:tavLst>
                                    </p:anim>
                                    <p:set>
                                      <p:cBhvr>
                                        <p:cTn id="24" dur="1" fill="hold">
                                          <p:stCondLst>
                                            <p:cond delay="999"/>
                                          </p:stCondLst>
                                        </p:cTn>
                                        <p:tgtEl>
                                          <p:spTgt spid="24"/>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1" nodeType="clickEffect">
                                  <p:stCondLst>
                                    <p:cond delay="0"/>
                                  </p:stCondLst>
                                  <p:childTnLst>
                                    <p:animEffect transition="out" filter="fade">
                                      <p:cBhvr>
                                        <p:cTn id="38" dur="1000"/>
                                        <p:tgtEl>
                                          <p:spTgt spid="25"/>
                                        </p:tgtEl>
                                      </p:cBhvr>
                                    </p:animEffect>
                                    <p:anim calcmode="lin" valueType="num">
                                      <p:cBhvr>
                                        <p:cTn id="39" dur="1000"/>
                                        <p:tgtEl>
                                          <p:spTgt spid="25"/>
                                        </p:tgtEl>
                                        <p:attrNameLst>
                                          <p:attrName>ppt_x</p:attrName>
                                        </p:attrNameLst>
                                      </p:cBhvr>
                                      <p:tavLst>
                                        <p:tav tm="0">
                                          <p:val>
                                            <p:strVal val="ppt_x"/>
                                          </p:val>
                                        </p:tav>
                                        <p:tav tm="100000">
                                          <p:val>
                                            <p:strVal val="ppt_x"/>
                                          </p:val>
                                        </p:tav>
                                      </p:tavLst>
                                    </p:anim>
                                    <p:anim calcmode="lin" valueType="num">
                                      <p:cBhvr>
                                        <p:cTn id="40" dur="1000"/>
                                        <p:tgtEl>
                                          <p:spTgt spid="25"/>
                                        </p:tgtEl>
                                        <p:attrNameLst>
                                          <p:attrName>ppt_y</p:attrName>
                                        </p:attrNameLst>
                                      </p:cBhvr>
                                      <p:tavLst>
                                        <p:tav tm="0">
                                          <p:val>
                                            <p:strVal val="ppt_y"/>
                                          </p:val>
                                        </p:tav>
                                        <p:tav tm="100000">
                                          <p:val>
                                            <p:strVal val="ppt_y+.1"/>
                                          </p:val>
                                        </p:tav>
                                      </p:tavLst>
                                    </p:anim>
                                    <p:set>
                                      <p:cBhvr>
                                        <p:cTn id="41" dur="1" fill="hold">
                                          <p:stCondLst>
                                            <p:cond delay="999"/>
                                          </p:stCondLst>
                                        </p:cTn>
                                        <p:tgtEl>
                                          <p:spTgt spid="25"/>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6"/>
                                        </p:tgtEl>
                                      </p:cBhvr>
                                    </p:animEffect>
                                    <p:anim calcmode="lin" valueType="num">
                                      <p:cBhvr>
                                        <p:cTn id="44" dur="1000"/>
                                        <p:tgtEl>
                                          <p:spTgt spid="26"/>
                                        </p:tgtEl>
                                        <p:attrNameLst>
                                          <p:attrName>ppt_x</p:attrName>
                                        </p:attrNameLst>
                                      </p:cBhvr>
                                      <p:tavLst>
                                        <p:tav tm="0">
                                          <p:val>
                                            <p:strVal val="ppt_x"/>
                                          </p:val>
                                        </p:tav>
                                        <p:tav tm="100000">
                                          <p:val>
                                            <p:strVal val="ppt_x"/>
                                          </p:val>
                                        </p:tav>
                                      </p:tavLst>
                                    </p:anim>
                                    <p:anim calcmode="lin" valueType="num">
                                      <p:cBhvr>
                                        <p:cTn id="45" dur="1000"/>
                                        <p:tgtEl>
                                          <p:spTgt spid="26"/>
                                        </p:tgtEl>
                                        <p:attrNameLst>
                                          <p:attrName>ppt_y</p:attrName>
                                        </p:attrNameLst>
                                      </p:cBhvr>
                                      <p:tavLst>
                                        <p:tav tm="0">
                                          <p:val>
                                            <p:strVal val="ppt_y"/>
                                          </p:val>
                                        </p:tav>
                                        <p:tav tm="100000">
                                          <p:val>
                                            <p:strVal val="ppt_y+.1"/>
                                          </p:val>
                                        </p:tav>
                                      </p:tavLst>
                                    </p:anim>
                                    <p:set>
                                      <p:cBhvr>
                                        <p:cTn id="46" dur="1" fill="hold">
                                          <p:stCondLst>
                                            <p:cond delay="9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25" grpId="1"/>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20688" y="144011"/>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600">
                <a:solidFill>
                  <a:srgbClr val="FF0000"/>
                </a:solidFill>
                <a:latin typeface="Arial" pitchFamily="34" charset="0"/>
                <a:cs typeface="Arial" pitchFamily="34" charset="0"/>
              </a:rPr>
              <a:t>Một số cách tiêu diệt côn trùng gây hại</a:t>
            </a:r>
            <a:endParaRPr lang="en-US" sz="3600" dirty="0">
              <a:solidFill>
                <a:srgbClr val="FF0000"/>
              </a:solidFill>
              <a:latin typeface="Arial" pitchFamily="34" charset="0"/>
              <a:cs typeface="Arial" pitchFamily="34" charset="0"/>
            </a:endParaRPr>
          </a:p>
        </p:txBody>
      </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488" y="1088573"/>
            <a:ext cx="9144000" cy="5638800"/>
          </a:xfrm>
          <a:prstGeom prst="rect">
            <a:avLst/>
          </a:prstGeom>
        </p:spPr>
      </p:pic>
    </p:spTree>
    <p:custDataLst>
      <p:tags r:id="rId1"/>
    </p:custDataLst>
    <p:extLst>
      <p:ext uri="{BB962C8B-B14F-4D97-AF65-F5344CB8AC3E}">
        <p14:creationId xmlns:p14="http://schemas.microsoft.com/office/powerpoint/2010/main" val="1608570473"/>
      </p:ext>
    </p:extLst>
  </p:cSld>
  <p:clrMapOvr>
    <a:masterClrMapping/>
  </p:clrMapOvr>
  <mc:AlternateContent xmlns:mc="http://schemas.openxmlformats.org/markup-compatibility/2006" xmlns:p14="http://schemas.microsoft.com/office/powerpoint/2010/main">
    <mc:Choice Requires="p14">
      <p:transition spd="slow" p14:dur="821">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04392" y="268358"/>
            <a:ext cx="8229600" cy="950842"/>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Yêu</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cầu</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cần</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đạt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TextBox 2"/>
          <p:cNvSpPr txBox="1"/>
          <p:nvPr/>
        </p:nvSpPr>
        <p:spPr>
          <a:xfrm>
            <a:off x="1518280" y="1317847"/>
            <a:ext cx="9756010" cy="4247317"/>
          </a:xfrm>
          <a:prstGeom prst="rect">
            <a:avLst/>
          </a:prstGeom>
          <a:noFill/>
        </p:spPr>
        <p:txBody>
          <a:bodyPr wrap="square" rtlCol="0">
            <a:spAutoFit/>
          </a:bodyPr>
          <a:lstStyle/>
          <a:p>
            <a:r>
              <a:rPr lang="nl-NL" b="1" i="1" dirty="0">
                <a:solidFill>
                  <a:srgbClr val="0070C0"/>
                </a:solidFill>
                <a:latin typeface="Arial" panose="020B0604020202020204" pitchFamily="34" charset="0"/>
                <a:cs typeface="Arial" panose="020B0604020202020204" pitchFamily="34" charset="0"/>
              </a:rPr>
              <a:t>Sau bài học này, học sinh sẽ:</a:t>
            </a:r>
            <a:endParaRPr lang="en-US" dirty="0">
              <a:solidFill>
                <a:srgbClr val="0070C0"/>
              </a:solidFill>
              <a:latin typeface="Arial" panose="020B0604020202020204" pitchFamily="34" charset="0"/>
              <a:cs typeface="Arial" panose="020B0604020202020204" pitchFamily="34" charset="0"/>
            </a:endParaRPr>
          </a:p>
          <a:p>
            <a:r>
              <a:rPr lang="pt-BR" dirty="0">
                <a:solidFill>
                  <a:srgbClr val="0070C0"/>
                </a:solidFill>
                <a:latin typeface="Arial" panose="020B0604020202020204" pitchFamily="34" charset="0"/>
                <a:cs typeface="Arial" panose="020B0604020202020204" pitchFamily="34" charset="0"/>
              </a:rPr>
              <a:t>- Chỉ và nói đúng tên các bộ phận cơ thể của các côn trùng được quan sát.</a:t>
            </a:r>
            <a:endParaRPr lang="en-US" dirty="0">
              <a:solidFill>
                <a:srgbClr val="0070C0"/>
              </a:solidFill>
              <a:latin typeface="Arial" panose="020B0604020202020204" pitchFamily="34" charset="0"/>
              <a:cs typeface="Arial" panose="020B0604020202020204" pitchFamily="34" charset="0"/>
            </a:endParaRPr>
          </a:p>
          <a:p>
            <a:r>
              <a:rPr lang="pt-BR" dirty="0">
                <a:solidFill>
                  <a:srgbClr val="0070C0"/>
                </a:solidFill>
                <a:latin typeface="Arial" panose="020B0604020202020204" pitchFamily="34" charset="0"/>
                <a:cs typeface="Arial" panose="020B0604020202020204" pitchFamily="34" charset="0"/>
              </a:rPr>
              <a:t>- Kể được tên một số côn trùng có lợi và một số côn trùng có hại đối với con người.</a:t>
            </a:r>
            <a:endParaRPr lang="en-US" dirty="0">
              <a:solidFill>
                <a:srgbClr val="0070C0"/>
              </a:solidFill>
              <a:latin typeface="Arial" panose="020B0604020202020204" pitchFamily="34" charset="0"/>
              <a:cs typeface="Arial" panose="020B0604020202020204" pitchFamily="34" charset="0"/>
            </a:endParaRPr>
          </a:p>
          <a:p>
            <a:r>
              <a:rPr lang="pt-BR" dirty="0">
                <a:solidFill>
                  <a:srgbClr val="0070C0"/>
                </a:solidFill>
                <a:latin typeface="Arial" panose="020B0604020202020204" pitchFamily="34" charset="0"/>
                <a:cs typeface="Arial" panose="020B0604020202020204" pitchFamily="34" charset="0"/>
              </a:rPr>
              <a:t>- Nêu được một số cách tiêu diệt những côn trùng có hại.</a:t>
            </a:r>
            <a:endParaRPr lang="en-US" dirty="0">
              <a:solidFill>
                <a:srgbClr val="0070C0"/>
              </a:solidFill>
              <a:latin typeface="Arial" panose="020B0604020202020204" pitchFamily="34" charset="0"/>
              <a:cs typeface="Arial" panose="020B0604020202020204" pitchFamily="34" charset="0"/>
            </a:endParaRPr>
          </a:p>
          <a:p>
            <a:r>
              <a:rPr lang="pt-BR" dirty="0">
                <a:solidFill>
                  <a:srgbClr val="0070C0"/>
                </a:solidFill>
                <a:latin typeface="Arial" panose="020B0604020202020204" pitchFamily="34" charset="0"/>
                <a:cs typeface="Arial" panose="020B0604020202020204" pitchFamily="34" charset="0"/>
              </a:rPr>
              <a:t>- Rèn cho học sinh kỹ năng làm chủ bản thân, đảm nhận trách nhiệm thực hiện giữ vệ sinh môi trường, nơi ở, tiêu diệt các côn trùng gây hại.</a:t>
            </a:r>
            <a:endParaRPr lang="en-US" dirty="0">
              <a:solidFill>
                <a:srgbClr val="0070C0"/>
              </a:solidFill>
              <a:latin typeface="Arial" panose="020B0604020202020204" pitchFamily="34" charset="0"/>
              <a:cs typeface="Arial" panose="020B0604020202020204" pitchFamily="34" charset="0"/>
            </a:endParaRPr>
          </a:p>
          <a:p>
            <a:r>
              <a:rPr lang="pt-BR" b="1" i="1" dirty="0">
                <a:solidFill>
                  <a:srgbClr val="0070C0"/>
                </a:solidFill>
                <a:latin typeface="Arial" panose="020B0604020202020204" pitchFamily="34" charset="0"/>
                <a:cs typeface="Arial" panose="020B0604020202020204" pitchFamily="34" charset="0"/>
              </a:rPr>
              <a:t>Từ đó bước đầu hình thành ở học sinh:</a:t>
            </a:r>
            <a:endParaRPr lang="en-US" sz="3200" dirty="0">
              <a:solidFill>
                <a:srgbClr val="0070C0"/>
              </a:solidFill>
              <a:latin typeface="Arial" panose="020B0604020202020204" pitchFamily="34" charset="0"/>
              <a:cs typeface="Arial" panose="020B0604020202020204" pitchFamily="34" charset="0"/>
            </a:endParaRPr>
          </a:p>
          <a:p>
            <a:r>
              <a:rPr lang="nl-NL" dirty="0">
                <a:solidFill>
                  <a:srgbClr val="0070C0"/>
                </a:solidFill>
                <a:latin typeface="Arial" panose="020B0604020202020204" pitchFamily="34" charset="0"/>
                <a:cs typeface="Arial" panose="020B0604020202020204" pitchFamily="34" charset="0"/>
              </a:rPr>
              <a:t>- Phát triển cho học sinh năng </a:t>
            </a:r>
            <a:r>
              <a:rPr lang="pt-BR" dirty="0">
                <a:solidFill>
                  <a:srgbClr val="0070C0"/>
                </a:solidFill>
                <a:latin typeface="Arial" panose="020B0604020202020204" pitchFamily="34" charset="0"/>
                <a:cs typeface="Arial" panose="020B0604020202020204" pitchFamily="34" charset="0"/>
              </a:rPr>
              <a:t>tự chủ và tự học, năng lực giao tiếp và hợp tác, năng lực giải quyết vấn đề và sáng tạo, năng lực nhận thức môi trường, năng lực tìm tòi và khám phá.</a:t>
            </a:r>
            <a:endParaRPr lang="en-US" sz="3200" dirty="0">
              <a:solidFill>
                <a:srgbClr val="0070C0"/>
              </a:solidFill>
              <a:latin typeface="Arial" panose="020B0604020202020204" pitchFamily="34" charset="0"/>
              <a:cs typeface="Arial" panose="020B0604020202020204" pitchFamily="34" charset="0"/>
            </a:endParaRPr>
          </a:p>
          <a:p>
            <a:r>
              <a:rPr lang="nl-NL" dirty="0">
                <a:solidFill>
                  <a:srgbClr val="0070C0"/>
                </a:solidFill>
                <a:latin typeface="Arial" panose="020B0604020202020204" pitchFamily="34" charset="0"/>
                <a:cs typeface="Arial" panose="020B0604020202020204" pitchFamily="34" charset="0"/>
              </a:rPr>
              <a:t>- Chăm chỉ, trung thực, trách nhiệm</a:t>
            </a:r>
            <a:r>
              <a:rPr lang="pt-BR" dirty="0">
                <a:solidFill>
                  <a:srgbClr val="0070C0"/>
                </a:solidFill>
                <a:latin typeface="Arial" panose="020B0604020202020204" pitchFamily="34" charset="0"/>
                <a:cs typeface="Arial" panose="020B0604020202020204" pitchFamily="34" charset="0"/>
              </a:rPr>
              <a:t>.</a:t>
            </a:r>
            <a:endParaRPr lang="en-US" sz="3200" dirty="0">
              <a:solidFill>
                <a:srgbClr val="0070C0"/>
              </a:solidFill>
              <a:latin typeface="Arial" panose="020B0604020202020204" pitchFamily="34" charset="0"/>
              <a:cs typeface="Arial" panose="020B0604020202020204" pitchFamily="34" charset="0"/>
            </a:endParaRPr>
          </a:p>
          <a:p>
            <a:r>
              <a:rPr lang="pt-BR" b="1" i="1" dirty="0">
                <a:solidFill>
                  <a:srgbClr val="0070C0"/>
                </a:solidFill>
                <a:latin typeface="Arial" panose="020B0604020202020204" pitchFamily="34" charset="0"/>
                <a:cs typeface="Arial" panose="020B0604020202020204" pitchFamily="34" charset="0"/>
              </a:rPr>
              <a:t>*GD BVMT:</a:t>
            </a:r>
            <a:endParaRPr lang="en-US" dirty="0">
              <a:solidFill>
                <a:srgbClr val="0070C0"/>
              </a:solidFill>
              <a:latin typeface="Arial" panose="020B0604020202020204" pitchFamily="34" charset="0"/>
              <a:cs typeface="Arial" panose="020B0604020202020204" pitchFamily="34" charset="0"/>
            </a:endParaRPr>
          </a:p>
          <a:p>
            <a:r>
              <a:rPr lang="pt-BR" i="1" dirty="0">
                <a:solidFill>
                  <a:srgbClr val="0070C0"/>
                </a:solidFill>
                <a:latin typeface="Arial" panose="020B0604020202020204" pitchFamily="34" charset="0"/>
                <a:cs typeface="Arial" panose="020B0604020202020204" pitchFamily="34" charset="0"/>
              </a:rPr>
              <a:t>- Nhận ra sự phong phú, đa dạng của các con vật sống trong môi trường tự nhiên, ích lợi và tác hại của chúng đối với con người.</a:t>
            </a:r>
            <a:endParaRPr lang="en-US" dirty="0">
              <a:solidFill>
                <a:srgbClr val="0070C0"/>
              </a:solidFill>
              <a:latin typeface="Arial" panose="020B0604020202020204" pitchFamily="34" charset="0"/>
              <a:cs typeface="Arial" panose="020B0604020202020204" pitchFamily="34" charset="0"/>
            </a:endParaRPr>
          </a:p>
          <a:p>
            <a:r>
              <a:rPr lang="pt-BR" i="1" dirty="0">
                <a:solidFill>
                  <a:srgbClr val="0070C0"/>
                </a:solidFill>
                <a:latin typeface="Arial" panose="020B0604020202020204" pitchFamily="34" charset="0"/>
                <a:cs typeface="Arial" panose="020B0604020202020204" pitchFamily="34" charset="0"/>
              </a:rPr>
              <a:t>- Nhận biết sự cần thiết phải bảo vệ các con vật.</a:t>
            </a:r>
            <a:endParaRPr lang="en-US" dirty="0">
              <a:solidFill>
                <a:srgbClr val="0070C0"/>
              </a:solidFill>
              <a:latin typeface="Arial" panose="020B0604020202020204" pitchFamily="34" charset="0"/>
              <a:cs typeface="Arial" panose="020B0604020202020204" pitchFamily="34" charset="0"/>
            </a:endParaRPr>
          </a:p>
          <a:p>
            <a:r>
              <a:rPr lang="pt-BR" i="1" dirty="0">
                <a:solidFill>
                  <a:srgbClr val="0070C0"/>
                </a:solidFill>
                <a:latin typeface="Arial" panose="020B0604020202020204" pitchFamily="34" charset="0"/>
                <a:cs typeface="Arial" panose="020B0604020202020204" pitchFamily="34" charset="0"/>
              </a:rPr>
              <a:t>- Có ý thức bảo vệ sự đa dạng của các loài vật trong tự nhiên.</a:t>
            </a:r>
            <a:endParaRPr lang="en-US" dirty="0">
              <a:solidFill>
                <a:srgbClr val="0070C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87732351"/>
      </p:ext>
    </p:extLst>
  </p:cSld>
  <p:clrMapOvr>
    <a:masterClrMapping/>
  </p:clrMapOvr>
  <mc:AlternateContent xmlns:mc="http://schemas.openxmlformats.org/markup-compatibility/2006" xmlns:p14="http://schemas.microsoft.com/office/powerpoint/2010/main">
    <mc:Choice Requires="p14">
      <p:transition spd="slow" p14:dur="2000" advTm="59902"/>
    </mc:Choice>
    <mc:Fallback xmlns="">
      <p:transition spd="slow" advTm="59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2351314" y="457200"/>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600" b="1" dirty="0" err="1">
                <a:solidFill>
                  <a:srgbClr val="FF0000"/>
                </a:solidFill>
                <a:latin typeface="Arial" charset="0"/>
                <a:cs typeface="Arial" charset="0"/>
              </a:rPr>
              <a:t>Kết</a:t>
            </a:r>
            <a:r>
              <a:rPr lang="en-US" sz="3600" b="1" dirty="0">
                <a:solidFill>
                  <a:srgbClr val="FF0000"/>
                </a:solidFill>
                <a:latin typeface="Arial" charset="0"/>
                <a:cs typeface="Arial" charset="0"/>
              </a:rPr>
              <a:t> </a:t>
            </a:r>
            <a:r>
              <a:rPr lang="en-US" sz="3600" b="1" dirty="0" err="1">
                <a:solidFill>
                  <a:srgbClr val="FF0000"/>
                </a:solidFill>
                <a:latin typeface="Arial" charset="0"/>
                <a:cs typeface="Arial" charset="0"/>
              </a:rPr>
              <a:t>luận</a:t>
            </a:r>
            <a:endParaRPr lang="en-US" sz="3600" b="1" dirty="0">
              <a:solidFill>
                <a:srgbClr val="FF0000"/>
              </a:solidFill>
              <a:latin typeface="Arial" charset="0"/>
              <a:cs typeface="Arial" charset="0"/>
            </a:endParaRPr>
          </a:p>
        </p:txBody>
      </p:sp>
      <p:sp>
        <p:nvSpPr>
          <p:cNvPr id="44" name="Content Placeholder 2"/>
          <p:cNvSpPr txBox="1">
            <a:spLocks/>
          </p:cNvSpPr>
          <p:nvPr/>
        </p:nvSpPr>
        <p:spPr>
          <a:xfrm>
            <a:off x="457201" y="1600200"/>
            <a:ext cx="11473543" cy="3886200"/>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just">
              <a:lnSpc>
                <a:spcPct val="150000"/>
              </a:lnSpc>
              <a:buNone/>
            </a:pPr>
            <a:r>
              <a:rPr lang="en-US" sz="2800" dirty="0">
                <a:solidFill>
                  <a:srgbClr val="0000CC"/>
                </a:solidFill>
                <a:cs typeface="Arial" charset="0"/>
              </a:rPr>
              <a:t>- </a:t>
            </a:r>
            <a:r>
              <a:rPr lang="vi-VN" sz="2800" dirty="0">
                <a:solidFill>
                  <a:srgbClr val="0000CC"/>
                </a:solidFill>
                <a:cs typeface="Arial" charset="0"/>
              </a:rPr>
              <a:t>Hãy chăm sóc và bảo vệ côn trùng có ích</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như</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ong</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tằm</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cà</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cuống</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chuồn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chuồn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bọ</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ngựa</a:t>
            </a:r>
            <a:r>
              <a:rPr lang="en-US" sz="2800" dirty="0">
                <a:solidFill>
                  <a:srgbClr val="0000CC"/>
                </a:solidFill>
                <a:latin typeface="Arial" charset="0"/>
                <a:cs typeface="Arial" charset="0"/>
              </a:rPr>
              <a:t>…</a:t>
            </a:r>
            <a:r>
              <a:rPr lang="vi-VN" sz="2800" dirty="0">
                <a:solidFill>
                  <a:srgbClr val="0000CC"/>
                </a:solidFill>
                <a:cs typeface="Arial" charset="0"/>
              </a:rPr>
              <a:t> </a:t>
            </a:r>
            <a:endParaRPr lang="en-US" sz="2800" dirty="0">
              <a:solidFill>
                <a:srgbClr val="0000CC"/>
              </a:solidFill>
              <a:cs typeface="Arial" charset="0"/>
            </a:endParaRPr>
          </a:p>
          <a:p>
            <a:pPr marL="0" indent="0" algn="just">
              <a:lnSpc>
                <a:spcPct val="150000"/>
              </a:lnSpc>
              <a:buNone/>
            </a:pPr>
            <a:r>
              <a:rPr lang="en-US" sz="2800" dirty="0">
                <a:solidFill>
                  <a:srgbClr val="0000CC"/>
                </a:solidFill>
                <a:cs typeface="Arial" charset="0"/>
              </a:rPr>
              <a:t>- </a:t>
            </a:r>
            <a:r>
              <a:rPr lang="vi-VN" sz="2800" dirty="0">
                <a:solidFill>
                  <a:srgbClr val="0000CC"/>
                </a:solidFill>
                <a:cs typeface="Arial" charset="0"/>
              </a:rPr>
              <a:t>Hãy diệt các côn trùng có hại</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gây</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phá</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hoại</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mùa</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màng</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gây</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các</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bệnh</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truyền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nhiễm</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bệnh</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tiêu</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hóa</a:t>
            </a:r>
            <a:r>
              <a:rPr lang="en-US" sz="2800" dirty="0">
                <a:solidFill>
                  <a:srgbClr val="0000CC"/>
                </a:solidFill>
                <a:latin typeface="Arial" charset="0"/>
                <a:cs typeface="Arial" charset="0"/>
              </a:rPr>
              <a:t>…</a:t>
            </a:r>
            <a:r>
              <a:rPr lang="en-US" sz="2800" dirty="0" err="1">
                <a:solidFill>
                  <a:srgbClr val="0000CC"/>
                </a:solidFill>
                <a:latin typeface="Arial" charset="0"/>
                <a:cs typeface="Arial" charset="0"/>
              </a:rPr>
              <a:t>như</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châu</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chấu</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ruồi</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muỗi</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gián</a:t>
            </a:r>
            <a:r>
              <a:rPr lang="en-US" sz="2800" dirty="0">
                <a:solidFill>
                  <a:srgbClr val="0000CC"/>
                </a:solidFill>
                <a:latin typeface="Arial" charset="0"/>
                <a:cs typeface="Arial" charset="0"/>
              </a:rPr>
              <a:t>…</a:t>
            </a:r>
            <a:endParaRPr lang="vi-VN" sz="2800" dirty="0">
              <a:solidFill>
                <a:srgbClr val="0000CC"/>
              </a:solidFill>
              <a:cs typeface="Arial" charset="0"/>
            </a:endParaRPr>
          </a:p>
        </p:txBody>
      </p:sp>
    </p:spTree>
    <p:custDataLst>
      <p:tags r:id="rId1"/>
    </p:custDataLst>
    <p:extLst>
      <p:ext uri="{BB962C8B-B14F-4D97-AF65-F5344CB8AC3E}">
        <p14:creationId xmlns:p14="http://schemas.microsoft.com/office/powerpoint/2010/main" val="21831564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circle(in)">
                                      <p:cBhvr>
                                        <p:cTn id="12" dur="20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circle(in)">
                                      <p:cBhvr>
                                        <p:cTn id="17" dur="20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2" y="3105835"/>
            <a:ext cx="6092825" cy="707886"/>
          </a:xfrm>
          <a:prstGeom prst="rect">
            <a:avLst/>
          </a:prstGeom>
        </p:spPr>
        <p:txBody>
          <a:bodyPr>
            <a:spAutoFit/>
          </a:bodyPr>
          <a:lstStyle/>
          <a:p>
            <a:pPr algn="ctr"/>
            <a:r>
              <a:rPr lang="en-US" sz="4000" b="1" i="1" dirty="0" err="1">
                <a:solidFill>
                  <a:srgbClr val="FF0000"/>
                </a:solidFill>
                <a:latin typeface="Arial" charset="0"/>
                <a:cs typeface="Arial" charset="0"/>
              </a:rPr>
              <a:t>Vận</a:t>
            </a:r>
            <a:r>
              <a:rPr lang="en-US" sz="4000" b="1" i="1" dirty="0">
                <a:solidFill>
                  <a:srgbClr val="FF0000"/>
                </a:solidFill>
                <a:latin typeface="Arial" charset="0"/>
                <a:cs typeface="Arial" charset="0"/>
              </a:rPr>
              <a:t> </a:t>
            </a:r>
            <a:r>
              <a:rPr lang="en-US" sz="4000" b="1" i="1" dirty="0" err="1">
                <a:solidFill>
                  <a:srgbClr val="FF0000"/>
                </a:solidFill>
                <a:latin typeface="Arial" charset="0"/>
                <a:cs typeface="Arial" charset="0"/>
              </a:rPr>
              <a:t>dụng</a:t>
            </a:r>
            <a:r>
              <a:rPr lang="en-US" sz="4000" b="1" i="1" dirty="0">
                <a:solidFill>
                  <a:srgbClr val="FF0000"/>
                </a:solidFill>
                <a:latin typeface="Arial" charset="0"/>
                <a:cs typeface="Arial" charset="0"/>
              </a:rPr>
              <a:t>. </a:t>
            </a:r>
            <a:r>
              <a:rPr lang="en-US" sz="4000" b="1" i="1" dirty="0" err="1">
                <a:solidFill>
                  <a:srgbClr val="FF0000"/>
                </a:solidFill>
                <a:latin typeface="Arial" charset="0"/>
                <a:cs typeface="Arial" charset="0"/>
              </a:rPr>
              <a:t>trải</a:t>
            </a:r>
            <a:r>
              <a:rPr lang="en-US" sz="4000" b="1" i="1" dirty="0">
                <a:solidFill>
                  <a:srgbClr val="FF0000"/>
                </a:solidFill>
                <a:latin typeface="Arial" charset="0"/>
                <a:cs typeface="Arial" charset="0"/>
              </a:rPr>
              <a:t> </a:t>
            </a:r>
            <a:r>
              <a:rPr lang="en-US" sz="4000" b="1" i="1" dirty="0" err="1">
                <a:solidFill>
                  <a:srgbClr val="FF0000"/>
                </a:solidFill>
                <a:latin typeface="Arial" charset="0"/>
                <a:cs typeface="Arial" charset="0"/>
              </a:rPr>
              <a:t>nghiệm</a:t>
            </a:r>
            <a:endParaRPr lang="en-US" sz="4000" b="1" dirty="0">
              <a:cs typeface="Arial" charset="0"/>
            </a:endParaRPr>
          </a:p>
        </p:txBody>
      </p:sp>
    </p:spTree>
    <p:custDataLst>
      <p:tags r:id="rId1"/>
    </p:custDataLst>
    <p:extLst>
      <p:ext uri="{BB962C8B-B14F-4D97-AF65-F5344CB8AC3E}">
        <p14:creationId xmlns:p14="http://schemas.microsoft.com/office/powerpoint/2010/main" val="2926356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a:clrChange>
              <a:clrFrom>
                <a:srgbClr val="5AE77B"/>
              </a:clrFrom>
              <a:clrTo>
                <a:srgbClr val="5AE77B">
                  <a:alpha val="0"/>
                </a:srgbClr>
              </a:clrTo>
            </a:clrChange>
            <a:extLst>
              <a:ext uri="{28A0092B-C50C-407E-A947-70E740481C1C}">
                <a14:useLocalDpi xmlns:a14="http://schemas.microsoft.com/office/drawing/2010/main" val="0"/>
              </a:ext>
            </a:extLst>
          </a:blip>
          <a:srcRect/>
          <a:stretch>
            <a:fillRect/>
          </a:stretch>
        </p:blipFill>
        <p:spPr bwMode="auto">
          <a:xfrm>
            <a:off x="0" y="-12033"/>
            <a:ext cx="12190413" cy="6871621"/>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1948364" y="1923130"/>
            <a:ext cx="8857097" cy="579437"/>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200"/>
              <a:t>DIỆT CON VẬT CÓ HẠI</a:t>
            </a:r>
          </a:p>
        </p:txBody>
      </p:sp>
      <p:sp>
        <p:nvSpPr>
          <p:cNvPr id="10" name="Text Box 4"/>
          <p:cNvSpPr txBox="1">
            <a:spLocks noChangeArrowheads="1"/>
          </p:cNvSpPr>
          <p:nvPr/>
        </p:nvSpPr>
        <p:spPr bwMode="auto">
          <a:xfrm>
            <a:off x="1169319" y="2959767"/>
            <a:ext cx="99999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3200">
                <a:solidFill>
                  <a:srgbClr val="0000FF"/>
                </a:solidFill>
              </a:rPr>
              <a:t>	</a:t>
            </a:r>
            <a:r>
              <a:rPr lang="en-US" altLang="en-US" sz="3200">
                <a:solidFill>
                  <a:srgbClr val="000099"/>
                </a:solidFill>
              </a:rPr>
              <a:t>Các con côn trùng sẽ lần lượt xuất hiện trên màn hình. Nếu là côn trùng có ích, các em sẽ </a:t>
            </a:r>
            <a:r>
              <a:rPr lang="en-US" altLang="en-US" sz="3200">
                <a:solidFill>
                  <a:srgbClr val="000099"/>
                </a:solidFill>
                <a:latin typeface=".VnTime" panose="020B7200000000000000" pitchFamily="34" charset="0"/>
              </a:rPr>
              <a:t>h«: “ </a:t>
            </a:r>
            <a:r>
              <a:rPr lang="en-US" altLang="en-US" sz="3200">
                <a:solidFill>
                  <a:srgbClr val="000099"/>
                </a:solidFill>
              </a:rPr>
              <a:t>Không diệt</a:t>
            </a:r>
            <a:r>
              <a:rPr lang="en-US" altLang="en-US" sz="3200">
                <a:solidFill>
                  <a:srgbClr val="000099"/>
                </a:solidFill>
                <a:latin typeface=".VnTime" panose="020B7200000000000000" pitchFamily="34" charset="0"/>
              </a:rPr>
              <a:t>”.</a:t>
            </a:r>
            <a:r>
              <a:rPr lang="en-US" altLang="en-US" sz="3200">
                <a:solidFill>
                  <a:srgbClr val="000099"/>
                </a:solidFill>
              </a:rPr>
              <a:t> Nếu là côn trùng có hại, các em sẽ </a:t>
            </a:r>
            <a:r>
              <a:rPr lang="en-US" altLang="en-US" sz="3200">
                <a:solidFill>
                  <a:srgbClr val="000099"/>
                </a:solidFill>
                <a:latin typeface=".VnTime" panose="020B7200000000000000" pitchFamily="34" charset="0"/>
              </a:rPr>
              <a:t>h«: “</a:t>
            </a:r>
            <a:r>
              <a:rPr lang="en-US" altLang="en-US" sz="3200">
                <a:solidFill>
                  <a:srgbClr val="000099"/>
                </a:solidFill>
              </a:rPr>
              <a:t>Diệt</a:t>
            </a:r>
            <a:r>
              <a:rPr lang="en-US" altLang="en-US" sz="3200">
                <a:solidFill>
                  <a:srgbClr val="000099"/>
                </a:solidFill>
                <a:latin typeface=".VnTime" panose="020B7200000000000000" pitchFamily="34" charset="0"/>
              </a:rPr>
              <a:t>”</a:t>
            </a:r>
          </a:p>
        </p:txBody>
      </p:sp>
      <p:sp>
        <p:nvSpPr>
          <p:cNvPr id="11" name="WordArt 5">
            <a:hlinkClick r:id="" action="ppaction://noaction">
              <a:snd r:embed="rId5" name="chimes.wav"/>
            </a:hlinkClick>
          </p:cNvPr>
          <p:cNvSpPr>
            <a:spLocks noChangeArrowheads="1" noChangeShapeType="1" noTextEdit="1"/>
          </p:cNvSpPr>
          <p:nvPr/>
        </p:nvSpPr>
        <p:spPr bwMode="auto">
          <a:xfrm>
            <a:off x="3944854" y="749967"/>
            <a:ext cx="3999980" cy="858953"/>
          </a:xfrm>
          <a:prstGeom prst="rect">
            <a:avLst/>
          </a:prstGeom>
        </p:spPr>
        <p:txBody>
          <a:bodyPr wrap="none" fromWordArt="1">
            <a:prstTxWarp prst="textPlain">
              <a:avLst>
                <a:gd name="adj" fmla="val 50000"/>
              </a:avLst>
            </a:prstTxWarp>
          </a:bodyPr>
          <a:lstStyle/>
          <a:p>
            <a:pPr algn="ctr"/>
            <a:r>
              <a:rPr lang="vi-VN" sz="3600" kern="10">
                <a:ln w="9525">
                  <a:solidFill>
                    <a:srgbClr val="000000"/>
                  </a:solidFill>
                  <a:round/>
                  <a:headEnd/>
                  <a:tailEnd/>
                </a:ln>
                <a:gradFill rotWithShape="1">
                  <a:gsLst>
                    <a:gs pos="0">
                      <a:schemeClr val="accent1"/>
                    </a:gs>
                    <a:gs pos="100000">
                      <a:srgbClr val="0000FF"/>
                    </a:gs>
                  </a:gsLst>
                  <a:lin ang="5400000" scaled="1"/>
                </a:gradFill>
                <a:effectLst>
                  <a:outerShdw dist="35921" dir="2700000" algn="ctr" rotWithShape="0">
                    <a:srgbClr val="C0C0C0">
                      <a:alpha val="79999"/>
                    </a:srgbClr>
                  </a:outerShdw>
                </a:effectLst>
                <a:cs typeface="Times New Roman" panose="02020603050405020304" pitchFamily="18" charset="0"/>
              </a:rPr>
              <a:t>Trò chơi</a:t>
            </a:r>
            <a:endParaRPr lang="en-US" sz="3600" kern="10">
              <a:ln w="9525">
                <a:solidFill>
                  <a:srgbClr val="000000"/>
                </a:solidFill>
                <a:round/>
                <a:headEnd/>
                <a:tailEnd/>
              </a:ln>
              <a:gradFill rotWithShape="1">
                <a:gsLst>
                  <a:gs pos="0">
                    <a:schemeClr val="accent1"/>
                  </a:gs>
                  <a:gs pos="100000">
                    <a:srgbClr val="0000FF"/>
                  </a:gs>
                </a:gsLst>
                <a:lin ang="5400000" scaled="1"/>
              </a:gradFill>
              <a:effectLst>
                <a:outerShdw dist="35921" dir="2700000" algn="ctr" rotWithShape="0">
                  <a:srgbClr val="C0C0C0">
                    <a:alpha val="79999"/>
                  </a:srgbClr>
                </a:outerShdw>
              </a:effectLst>
              <a:cs typeface="Times New Roman" panose="02020603050405020304" pitchFamily="18" charset="0"/>
            </a:endParaRPr>
          </a:p>
        </p:txBody>
      </p:sp>
      <p:sp>
        <p:nvSpPr>
          <p:cNvPr id="12" name="AutoShape 6"/>
          <p:cNvSpPr>
            <a:spLocks noChangeArrowheads="1"/>
          </p:cNvSpPr>
          <p:nvPr/>
        </p:nvSpPr>
        <p:spPr bwMode="auto">
          <a:xfrm>
            <a:off x="6560468" y="4940967"/>
            <a:ext cx="2761891" cy="2004223"/>
          </a:xfrm>
          <a:prstGeom prst="irregularSeal1">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0">
                <a:solidFill>
                  <a:srgbClr val="FF0000"/>
                </a:solidFill>
              </a:rPr>
              <a:t>Diệt</a:t>
            </a:r>
            <a:endParaRPr lang="en-US" altLang="en-US">
              <a:solidFill>
                <a:srgbClr val="FF0000"/>
              </a:solidFill>
            </a:endParaRPr>
          </a:p>
        </p:txBody>
      </p:sp>
      <p:sp>
        <p:nvSpPr>
          <p:cNvPr id="13" name="AutoShape 7"/>
          <p:cNvSpPr>
            <a:spLocks noChangeArrowheads="1"/>
          </p:cNvSpPr>
          <p:nvPr/>
        </p:nvSpPr>
        <p:spPr bwMode="auto">
          <a:xfrm>
            <a:off x="2467476" y="5169567"/>
            <a:ext cx="3428553" cy="1431588"/>
          </a:xfrm>
          <a:prstGeom prst="cloudCallout">
            <a:avLst>
              <a:gd name="adj1" fmla="val 7468"/>
              <a:gd name="adj2" fmla="val 50106"/>
            </a:avLst>
          </a:prstGeom>
          <a:solidFill>
            <a:schemeClr val="accent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0" dirty="0" err="1">
                <a:solidFill>
                  <a:srgbClr val="003399"/>
                </a:solidFill>
              </a:rPr>
              <a:t>Không</a:t>
            </a:r>
            <a:r>
              <a:rPr lang="en-US" altLang="en-US" sz="4000" dirty="0">
                <a:solidFill>
                  <a:srgbClr val="003399"/>
                </a:solidFill>
              </a:rPr>
              <a:t> </a:t>
            </a:r>
            <a:r>
              <a:rPr lang="en-US" altLang="en-US" sz="4000" dirty="0" err="1">
                <a:solidFill>
                  <a:srgbClr val="003399"/>
                </a:solidFill>
              </a:rPr>
              <a:t>diệt</a:t>
            </a:r>
            <a:endParaRPr lang="en-US" altLang="en-US" sz="4000" dirty="0">
              <a:solidFill>
                <a:srgbClr val="003399"/>
              </a:solidFill>
            </a:endParaRPr>
          </a:p>
        </p:txBody>
      </p:sp>
    </p:spTree>
    <p:custDataLst>
      <p:tags r:id="rId1"/>
    </p:custDataLst>
    <p:extLst>
      <p:ext uri="{BB962C8B-B14F-4D97-AF65-F5344CB8AC3E}">
        <p14:creationId xmlns:p14="http://schemas.microsoft.com/office/powerpoint/2010/main" val="29389586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1"/>
                                        </p:tgtEl>
                                        <p:attrNameLst>
                                          <p:attrName>ppt_y</p:attrName>
                                        </p:attrNameLst>
                                      </p:cBhvr>
                                      <p:tavLst>
                                        <p:tav tm="0">
                                          <p:val>
                                            <p:strVal val="#ppt_y"/>
                                          </p:val>
                                        </p:tav>
                                        <p:tav tm="100000">
                                          <p:val>
                                            <p:strVal val="#ppt_y"/>
                                          </p:val>
                                        </p:tav>
                                      </p:tavLst>
                                    </p:anim>
                                  </p:childTnLst>
                                </p:cTn>
                              </p:par>
                              <p:par>
                                <p:cTn id="11" presetID="2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ppt_x</p:attrName>
                                        </p:attrNameLst>
                                      </p:cBhvr>
                                      <p:tavLst>
                                        <p:tav tm="0">
                                          <p:val>
                                            <p:strVal val="#ppt_x-.2"/>
                                          </p:val>
                                        </p:tav>
                                        <p:tav tm="100000">
                                          <p:val>
                                            <p:strVal val="#ppt_x"/>
                                          </p:val>
                                        </p:tav>
                                      </p:tavLst>
                                    </p:anim>
                                    <p:anim calcmode="lin" valueType="num">
                                      <p:cBhvr>
                                        <p:cTn id="1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buom">
            <a:hlinkClick r:id="" action="ppaction://noaction">
              <a:snd r:embed="rId3" name="j0214098.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0747" y="447779"/>
            <a:ext cx="7240676" cy="5411452"/>
          </a:xfrm>
          <a:prstGeom prst="rect">
            <a:avLst/>
          </a:prstGeom>
          <a:noFill/>
          <a:ln w="114300">
            <a:pattFill prst="sphere">
              <a:fgClr>
                <a:srgbClr val="99FF66"/>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0291" name="Text Box 3"/>
          <p:cNvSpPr txBox="1">
            <a:spLocks noChangeArrowheads="1"/>
          </p:cNvSpPr>
          <p:nvPr/>
        </p:nvSpPr>
        <p:spPr bwMode="auto">
          <a:xfrm>
            <a:off x="4494636" y="6021194"/>
            <a:ext cx="2972488"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Bướm </a:t>
            </a:r>
          </a:p>
        </p:txBody>
      </p:sp>
      <p:sp>
        <p:nvSpPr>
          <p:cNvPr id="140292" name="AutoShape 4"/>
          <p:cNvSpPr>
            <a:spLocks noChangeArrowheads="1"/>
          </p:cNvSpPr>
          <p:nvPr/>
        </p:nvSpPr>
        <p:spPr bwMode="auto">
          <a:xfrm>
            <a:off x="5256812" y="2134094"/>
            <a:ext cx="2210312" cy="2134094"/>
          </a:xfrm>
          <a:prstGeom prst="irregularSeal1">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endParaRPr lang="en-US" altLang="en-US">
              <a:solidFill>
                <a:srgbClr val="FF0000"/>
              </a:solidFill>
            </a:endParaRPr>
          </a:p>
        </p:txBody>
      </p:sp>
    </p:spTree>
    <p:extLst>
      <p:ext uri="{BB962C8B-B14F-4D97-AF65-F5344CB8AC3E}">
        <p14:creationId xmlns:p14="http://schemas.microsoft.com/office/powerpoint/2010/main" val="52544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wedge">
                                      <p:cBhvr>
                                        <p:cTn id="7" dur="2000"/>
                                        <p:tgtEl>
                                          <p:spTgt spid="140290"/>
                                        </p:tgtEl>
                                      </p:cBhvr>
                                    </p:animEffect>
                                  </p:childTnLst>
                                </p:cTn>
                              </p:par>
                            </p:childTnLst>
                          </p:cTn>
                        </p:par>
                        <p:par>
                          <p:cTn id="8" fill="hold" nodeType="afterGroup">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140291"/>
                                        </p:tgtEl>
                                        <p:attrNameLst>
                                          <p:attrName>style.visibility</p:attrName>
                                        </p:attrNameLst>
                                      </p:cBhvr>
                                      <p:to>
                                        <p:strVal val="visible"/>
                                      </p:to>
                                    </p:set>
                                    <p:animEffect transition="in" filter="blinds(horizontal)">
                                      <p:cBhvr>
                                        <p:cTn id="11" dur="500"/>
                                        <p:tgtEl>
                                          <p:spTgt spid="1402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0292"/>
                                        </p:tgtEl>
                                        <p:attrNameLst>
                                          <p:attrName>style.visibility</p:attrName>
                                        </p:attrNameLst>
                                      </p:cBhvr>
                                      <p:to>
                                        <p:strVal val="visible"/>
                                      </p:to>
                                    </p:set>
                                    <p:animEffect transition="in" filter="dissolve">
                                      <p:cBhvr>
                                        <p:cTn id="16" dur="500"/>
                                        <p:tgtEl>
                                          <p:spTgt spid="140292"/>
                                        </p:tgtEl>
                                      </p:cBhvr>
                                    </p:animEffect>
                                  </p:childTnLst>
                                  <p:subTnLst>
                                    <p:audio>
                                      <p:cMediaNode>
                                        <p:cTn display="0" masterRel="sameClick">
                                          <p:stCondLst>
                                            <p:cond evt="begin" delay="0">
                                              <p:tn val="1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p:bldP spid="14029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pic>
        <p:nvPicPr>
          <p:cNvPr id="141315" name="Picture 3" descr="chauch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132" y="381089"/>
            <a:ext cx="7926634" cy="5522603"/>
          </a:xfrm>
          <a:prstGeom prst="rect">
            <a:avLst/>
          </a:prstGeom>
          <a:noFill/>
          <a:ln w="114300">
            <a:pattFill prst="sphere">
              <a:fgClr>
                <a:srgbClr val="FFCC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1316" name="Text Box 4"/>
          <p:cNvSpPr txBox="1">
            <a:spLocks noChangeArrowheads="1"/>
          </p:cNvSpPr>
          <p:nvPr/>
        </p:nvSpPr>
        <p:spPr bwMode="auto">
          <a:xfrm>
            <a:off x="4300916" y="6043425"/>
            <a:ext cx="3277358"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Châu chấu</a:t>
            </a:r>
            <a:r>
              <a:rPr lang="en-US" altLang="en-US" sz="3601">
                <a:solidFill>
                  <a:srgbClr val="0000FF"/>
                </a:solidFill>
                <a:latin typeface="Arial" panose="020B0604020202020204" pitchFamily="34" charset="0"/>
              </a:rPr>
              <a:t> </a:t>
            </a:r>
          </a:p>
        </p:txBody>
      </p:sp>
      <p:sp>
        <p:nvSpPr>
          <p:cNvPr id="141317" name="AutoShape 5"/>
          <p:cNvSpPr>
            <a:spLocks noChangeArrowheads="1"/>
          </p:cNvSpPr>
          <p:nvPr/>
        </p:nvSpPr>
        <p:spPr bwMode="auto">
          <a:xfrm>
            <a:off x="4265982" y="2134094"/>
            <a:ext cx="2210312" cy="2134094"/>
          </a:xfrm>
          <a:prstGeom prst="irregularSeal1">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endParaRPr lang="en-US" altLang="en-US">
              <a:solidFill>
                <a:srgbClr val="FF0000"/>
              </a:solidFill>
            </a:endParaRPr>
          </a:p>
        </p:txBody>
      </p:sp>
    </p:spTree>
    <p:extLst>
      <p:ext uri="{BB962C8B-B14F-4D97-AF65-F5344CB8AC3E}">
        <p14:creationId xmlns:p14="http://schemas.microsoft.com/office/powerpoint/2010/main" val="54353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41315"/>
                                        </p:tgtEl>
                                        <p:attrNameLst>
                                          <p:attrName>style.visibility</p:attrName>
                                        </p:attrNameLst>
                                      </p:cBhvr>
                                      <p:to>
                                        <p:strVal val="visible"/>
                                      </p:to>
                                    </p:set>
                                    <p:anim calcmode="lin" valueType="num">
                                      <p:cBhvr>
                                        <p:cTn id="7" dur="1000" fill="hold"/>
                                        <p:tgtEl>
                                          <p:spTgt spid="141315"/>
                                        </p:tgtEl>
                                        <p:attrNameLst>
                                          <p:attrName>ppt_w</p:attrName>
                                        </p:attrNameLst>
                                      </p:cBhvr>
                                      <p:tavLst>
                                        <p:tav tm="0">
                                          <p:val>
                                            <p:strVal val="#ppt_w*0.70"/>
                                          </p:val>
                                        </p:tav>
                                        <p:tav tm="100000">
                                          <p:val>
                                            <p:strVal val="#ppt_w"/>
                                          </p:val>
                                        </p:tav>
                                      </p:tavLst>
                                    </p:anim>
                                    <p:anim calcmode="lin" valueType="num">
                                      <p:cBhvr>
                                        <p:cTn id="8" dur="1000" fill="hold"/>
                                        <p:tgtEl>
                                          <p:spTgt spid="141315"/>
                                        </p:tgtEl>
                                        <p:attrNameLst>
                                          <p:attrName>ppt_h</p:attrName>
                                        </p:attrNameLst>
                                      </p:cBhvr>
                                      <p:tavLst>
                                        <p:tav tm="0">
                                          <p:val>
                                            <p:strVal val="#ppt_h"/>
                                          </p:val>
                                        </p:tav>
                                        <p:tav tm="100000">
                                          <p:val>
                                            <p:strVal val="#ppt_h"/>
                                          </p:val>
                                        </p:tav>
                                      </p:tavLst>
                                    </p:anim>
                                    <p:animEffect transition="in" filter="fade">
                                      <p:cBhvr>
                                        <p:cTn id="9" dur="1000"/>
                                        <p:tgtEl>
                                          <p:spTgt spid="141315"/>
                                        </p:tgtEl>
                                      </p:cBhvr>
                                    </p:animEffect>
                                  </p:childTnLst>
                                </p:cTn>
                              </p:par>
                            </p:childTnLst>
                          </p:cTn>
                        </p:par>
                        <p:par>
                          <p:cTn id="10" fill="hold" nodeType="afterGroup">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141316"/>
                                        </p:tgtEl>
                                        <p:attrNameLst>
                                          <p:attrName>style.visibility</p:attrName>
                                        </p:attrNameLst>
                                      </p:cBhvr>
                                      <p:to>
                                        <p:strVal val="visible"/>
                                      </p:to>
                                    </p:set>
                                    <p:animEffect transition="in" filter="wedge">
                                      <p:cBhvr>
                                        <p:cTn id="13" dur="1000"/>
                                        <p:tgtEl>
                                          <p:spTgt spid="1413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1317"/>
                                        </p:tgtEl>
                                        <p:attrNameLst>
                                          <p:attrName>style.visibility</p:attrName>
                                        </p:attrNameLst>
                                      </p:cBhvr>
                                      <p:to>
                                        <p:strVal val="visible"/>
                                      </p:to>
                                    </p:set>
                                    <p:animEffect transition="in" filter="fade">
                                      <p:cBhvr>
                                        <p:cTn id="18" dur="2000"/>
                                        <p:tgtEl>
                                          <p:spTgt spid="141317"/>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p:bldP spid="1413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m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759" y="457306"/>
            <a:ext cx="7310542" cy="5368580"/>
          </a:xfrm>
          <a:prstGeom prst="rect">
            <a:avLst/>
          </a:prstGeom>
          <a:noFill/>
          <a:ln w="114300">
            <a:pattFill prst="sphere">
              <a:fgClr>
                <a:srgbClr val="66FF33"/>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3365" name="Text Box 5"/>
          <p:cNvSpPr txBox="1">
            <a:spLocks noChangeArrowheads="1"/>
          </p:cNvSpPr>
          <p:nvPr/>
        </p:nvSpPr>
        <p:spPr bwMode="auto">
          <a:xfrm>
            <a:off x="4891603" y="6011667"/>
            <a:ext cx="2438964"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Mối</a:t>
            </a:r>
            <a:r>
              <a:rPr lang="en-US" altLang="en-US" sz="3601">
                <a:solidFill>
                  <a:srgbClr val="0000FF"/>
                </a:solidFill>
                <a:latin typeface="Arial" panose="020B0604020202020204" pitchFamily="34" charset="0"/>
              </a:rPr>
              <a:t> </a:t>
            </a:r>
          </a:p>
        </p:txBody>
      </p:sp>
      <p:sp>
        <p:nvSpPr>
          <p:cNvPr id="143369" name="AutoShape 9"/>
          <p:cNvSpPr>
            <a:spLocks noChangeArrowheads="1"/>
          </p:cNvSpPr>
          <p:nvPr/>
        </p:nvSpPr>
        <p:spPr bwMode="auto">
          <a:xfrm>
            <a:off x="5256812" y="2134094"/>
            <a:ext cx="2210312" cy="2134094"/>
          </a:xfrm>
          <a:prstGeom prst="irregularSeal1">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endParaRPr lang="en-US" altLang="en-US">
              <a:solidFill>
                <a:srgbClr val="FF0000"/>
              </a:solidFill>
            </a:endParaRPr>
          </a:p>
        </p:txBody>
      </p:sp>
    </p:spTree>
    <p:extLst>
      <p:ext uri="{BB962C8B-B14F-4D97-AF65-F5344CB8AC3E}">
        <p14:creationId xmlns:p14="http://schemas.microsoft.com/office/powerpoint/2010/main" val="1974849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fade">
                                      <p:cBhvr>
                                        <p:cTn id="7" dur="1000"/>
                                        <p:tgtEl>
                                          <p:spTgt spid="143364"/>
                                        </p:tgtEl>
                                      </p:cBhvr>
                                    </p:animEffect>
                                    <p:anim calcmode="lin" valueType="num">
                                      <p:cBhvr>
                                        <p:cTn id="8" dur="1000" fill="hold"/>
                                        <p:tgtEl>
                                          <p:spTgt spid="143364"/>
                                        </p:tgtEl>
                                        <p:attrNameLst>
                                          <p:attrName>ppt_x</p:attrName>
                                        </p:attrNameLst>
                                      </p:cBhvr>
                                      <p:tavLst>
                                        <p:tav tm="0">
                                          <p:val>
                                            <p:strVal val="#ppt_x"/>
                                          </p:val>
                                        </p:tav>
                                        <p:tav tm="100000">
                                          <p:val>
                                            <p:strVal val="#ppt_x"/>
                                          </p:val>
                                        </p:tav>
                                      </p:tavLst>
                                    </p:anim>
                                    <p:anim calcmode="lin" valueType="num">
                                      <p:cBhvr>
                                        <p:cTn id="9" dur="1000" fill="hold"/>
                                        <p:tgtEl>
                                          <p:spTgt spid="14336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 presetClass="entr" presetSubtype="16" fill="hold" grpId="0" nodeType="afterEffect">
                                  <p:stCondLst>
                                    <p:cond delay="0"/>
                                  </p:stCondLst>
                                  <p:childTnLst>
                                    <p:set>
                                      <p:cBhvr>
                                        <p:cTn id="12" dur="1" fill="hold">
                                          <p:stCondLst>
                                            <p:cond delay="0"/>
                                          </p:stCondLst>
                                        </p:cTn>
                                        <p:tgtEl>
                                          <p:spTgt spid="143365"/>
                                        </p:tgtEl>
                                        <p:attrNameLst>
                                          <p:attrName>style.visibility</p:attrName>
                                        </p:attrNameLst>
                                      </p:cBhvr>
                                      <p:to>
                                        <p:strVal val="visible"/>
                                      </p:to>
                                    </p:set>
                                    <p:animEffect transition="in" filter="box(in)">
                                      <p:cBhvr>
                                        <p:cTn id="13" dur="500"/>
                                        <p:tgtEl>
                                          <p:spTgt spid="1433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3369"/>
                                        </p:tgtEl>
                                        <p:attrNameLst>
                                          <p:attrName>style.visibility</p:attrName>
                                        </p:attrNameLst>
                                      </p:cBhvr>
                                      <p:to>
                                        <p:strVal val="visible"/>
                                      </p:to>
                                    </p:set>
                                    <p:animEffect transition="in" filter="fade">
                                      <p:cBhvr>
                                        <p:cTn id="18" dur="2000"/>
                                        <p:tgtEl>
                                          <p:spTgt spid="143369"/>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p:bldP spid="14336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altLang="en-US"/>
          </a:p>
        </p:txBody>
      </p:sp>
      <p:pic>
        <p:nvPicPr>
          <p:cNvPr id="146435" name="Picture 3" descr="chuon-ngo"/>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49462" y="622444"/>
            <a:ext cx="7316893" cy="4962086"/>
          </a:xfrm>
          <a:noFill/>
          <a:ln w="114300">
            <a:pattFill prst="sphere">
              <a:fgClr>
                <a:srgbClr val="66FF33"/>
              </a:fgClr>
              <a:bgClr>
                <a:srgbClr val="FFFFFF"/>
              </a:bgClr>
            </a:patt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436" name="Text Box 4"/>
          <p:cNvSpPr txBox="1">
            <a:spLocks noChangeArrowheads="1"/>
          </p:cNvSpPr>
          <p:nvPr/>
        </p:nvSpPr>
        <p:spPr bwMode="auto">
          <a:xfrm>
            <a:off x="4224698" y="5830650"/>
            <a:ext cx="3734664"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Chuồn chuồn </a:t>
            </a:r>
          </a:p>
        </p:txBody>
      </p:sp>
      <p:sp>
        <p:nvSpPr>
          <p:cNvPr id="146437" name="AutoShape 5"/>
          <p:cNvSpPr>
            <a:spLocks noChangeArrowheads="1"/>
          </p:cNvSpPr>
          <p:nvPr/>
        </p:nvSpPr>
        <p:spPr bwMode="auto">
          <a:xfrm>
            <a:off x="4189765" y="685959"/>
            <a:ext cx="2743835" cy="1371918"/>
          </a:xfrm>
          <a:prstGeom prst="cloudCallout">
            <a:avLst>
              <a:gd name="adj1" fmla="val -5556"/>
              <a:gd name="adj2" fmla="val 44907"/>
            </a:avLst>
          </a:prstGeom>
          <a:solidFill>
            <a:schemeClr val="accent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201">
                <a:solidFill>
                  <a:srgbClr val="0000FF"/>
                </a:solidFill>
                <a:latin typeface=".VnTime" panose="020B7200000000000000" pitchFamily="34" charset="0"/>
              </a:rPr>
              <a:t>Kh«ng diÖt</a:t>
            </a:r>
          </a:p>
        </p:txBody>
      </p:sp>
    </p:spTree>
    <p:extLst>
      <p:ext uri="{BB962C8B-B14F-4D97-AF65-F5344CB8AC3E}">
        <p14:creationId xmlns:p14="http://schemas.microsoft.com/office/powerpoint/2010/main" val="420302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1000" fill="hold"/>
                                        <p:tgtEl>
                                          <p:spTgt spid="146435"/>
                                        </p:tgtEl>
                                        <p:attrNameLst>
                                          <p:attrName>ppt_w</p:attrName>
                                        </p:attrNameLst>
                                      </p:cBhvr>
                                      <p:tavLst>
                                        <p:tav tm="0">
                                          <p:val>
                                            <p:strVal val="#ppt_w*0.70"/>
                                          </p:val>
                                        </p:tav>
                                        <p:tav tm="100000">
                                          <p:val>
                                            <p:strVal val="#ppt_w"/>
                                          </p:val>
                                        </p:tav>
                                      </p:tavLst>
                                    </p:anim>
                                    <p:anim calcmode="lin" valueType="num">
                                      <p:cBhvr>
                                        <p:cTn id="8" dur="1000" fill="hold"/>
                                        <p:tgtEl>
                                          <p:spTgt spid="146435"/>
                                        </p:tgtEl>
                                        <p:attrNameLst>
                                          <p:attrName>ppt_h</p:attrName>
                                        </p:attrNameLst>
                                      </p:cBhvr>
                                      <p:tavLst>
                                        <p:tav tm="0">
                                          <p:val>
                                            <p:strVal val="#ppt_h"/>
                                          </p:val>
                                        </p:tav>
                                        <p:tav tm="100000">
                                          <p:val>
                                            <p:strVal val="#ppt_h"/>
                                          </p:val>
                                        </p:tav>
                                      </p:tavLst>
                                    </p:anim>
                                    <p:animEffect transition="in" filter="fade">
                                      <p:cBhvr>
                                        <p:cTn id="9" dur="1000"/>
                                        <p:tgtEl>
                                          <p:spTgt spid="146435"/>
                                        </p:tgtEl>
                                      </p:cBhvr>
                                    </p:animEffect>
                                  </p:childTnLst>
                                </p:cTn>
                              </p:par>
                            </p:childTnLst>
                          </p:cTn>
                        </p:par>
                        <p:par>
                          <p:cTn id="10" fill="hold" nodeType="afterGroup">
                            <p:stCondLst>
                              <p:cond delay="1000"/>
                            </p:stCondLst>
                            <p:childTnLst>
                              <p:par>
                                <p:cTn id="11" presetID="30" presetClass="entr" presetSubtype="0" fill="hold" grpId="0" nodeType="afterEffect">
                                  <p:stCondLst>
                                    <p:cond delay="0"/>
                                  </p:stCondLst>
                                  <p:childTnLst>
                                    <p:set>
                                      <p:cBhvr>
                                        <p:cTn id="12" dur="1" fill="hold">
                                          <p:stCondLst>
                                            <p:cond delay="0"/>
                                          </p:stCondLst>
                                        </p:cTn>
                                        <p:tgtEl>
                                          <p:spTgt spid="146436"/>
                                        </p:tgtEl>
                                        <p:attrNameLst>
                                          <p:attrName>style.visibility</p:attrName>
                                        </p:attrNameLst>
                                      </p:cBhvr>
                                      <p:to>
                                        <p:strVal val="visible"/>
                                      </p:to>
                                    </p:set>
                                    <p:animEffect transition="in" filter="fade">
                                      <p:cBhvr>
                                        <p:cTn id="13" dur="800" decel="100000"/>
                                        <p:tgtEl>
                                          <p:spTgt spid="146436"/>
                                        </p:tgtEl>
                                      </p:cBhvr>
                                    </p:animEffect>
                                    <p:anim calcmode="lin" valueType="num">
                                      <p:cBhvr>
                                        <p:cTn id="14" dur="800" decel="100000" fill="hold"/>
                                        <p:tgtEl>
                                          <p:spTgt spid="146436"/>
                                        </p:tgtEl>
                                        <p:attrNameLst>
                                          <p:attrName>style.rotation</p:attrName>
                                        </p:attrNameLst>
                                      </p:cBhvr>
                                      <p:tavLst>
                                        <p:tav tm="0">
                                          <p:val>
                                            <p:fltVal val="-90"/>
                                          </p:val>
                                        </p:tav>
                                        <p:tav tm="100000">
                                          <p:val>
                                            <p:fltVal val="0"/>
                                          </p:val>
                                        </p:tav>
                                      </p:tavLst>
                                    </p:anim>
                                    <p:anim calcmode="lin" valueType="num">
                                      <p:cBhvr>
                                        <p:cTn id="15" dur="800" decel="100000" fill="hold"/>
                                        <p:tgtEl>
                                          <p:spTgt spid="146436"/>
                                        </p:tgtEl>
                                        <p:attrNameLst>
                                          <p:attrName>ppt_x</p:attrName>
                                        </p:attrNameLst>
                                      </p:cBhvr>
                                      <p:tavLst>
                                        <p:tav tm="0">
                                          <p:val>
                                            <p:strVal val="#ppt_x+0.4"/>
                                          </p:val>
                                        </p:tav>
                                        <p:tav tm="100000">
                                          <p:val>
                                            <p:strVal val="#ppt_x-0.05"/>
                                          </p:val>
                                        </p:tav>
                                      </p:tavLst>
                                    </p:anim>
                                    <p:anim calcmode="lin" valueType="num">
                                      <p:cBhvr>
                                        <p:cTn id="16" dur="800" decel="100000" fill="hold"/>
                                        <p:tgtEl>
                                          <p:spTgt spid="146436"/>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46436"/>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46436"/>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46437"/>
                                        </p:tgtEl>
                                        <p:attrNameLst>
                                          <p:attrName>style.visibility</p:attrName>
                                        </p:attrNameLst>
                                      </p:cBhvr>
                                      <p:to>
                                        <p:strVal val="visible"/>
                                      </p:to>
                                    </p:set>
                                    <p:anim calcmode="lin" valueType="num">
                                      <p:cBhvr>
                                        <p:cTn id="23" dur="1000" fill="hold"/>
                                        <p:tgtEl>
                                          <p:spTgt spid="146437"/>
                                        </p:tgtEl>
                                        <p:attrNameLst>
                                          <p:attrName>ppt_w</p:attrName>
                                        </p:attrNameLst>
                                      </p:cBhvr>
                                      <p:tavLst>
                                        <p:tav tm="0">
                                          <p:val>
                                            <p:strVal val="#ppt_w*0.70"/>
                                          </p:val>
                                        </p:tav>
                                        <p:tav tm="100000">
                                          <p:val>
                                            <p:strVal val="#ppt_w"/>
                                          </p:val>
                                        </p:tav>
                                      </p:tavLst>
                                    </p:anim>
                                    <p:anim calcmode="lin" valueType="num">
                                      <p:cBhvr>
                                        <p:cTn id="24" dur="1000" fill="hold"/>
                                        <p:tgtEl>
                                          <p:spTgt spid="146437"/>
                                        </p:tgtEl>
                                        <p:attrNameLst>
                                          <p:attrName>ppt_h</p:attrName>
                                        </p:attrNameLst>
                                      </p:cBhvr>
                                      <p:tavLst>
                                        <p:tav tm="0">
                                          <p:val>
                                            <p:strVal val="#ppt_h"/>
                                          </p:val>
                                        </p:tav>
                                        <p:tav tm="100000">
                                          <p:val>
                                            <p:strVal val="#ppt_h"/>
                                          </p:val>
                                        </p:tav>
                                      </p:tavLst>
                                    </p:anim>
                                    <p:animEffect transition="in" filter="fade">
                                      <p:cBhvr>
                                        <p:cTn id="25" dur="1000"/>
                                        <p:tgtEl>
                                          <p:spTgt spid="14643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p:bldP spid="1464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Text Box 4"/>
          <p:cNvSpPr txBox="1">
            <a:spLocks noChangeArrowheads="1"/>
          </p:cNvSpPr>
          <p:nvPr/>
        </p:nvSpPr>
        <p:spPr bwMode="auto">
          <a:xfrm>
            <a:off x="4570853" y="6006904"/>
            <a:ext cx="2667617"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Muỗi</a:t>
            </a:r>
            <a:r>
              <a:rPr lang="en-US" altLang="en-US" sz="3601">
                <a:solidFill>
                  <a:srgbClr val="0000FF"/>
                </a:solidFill>
                <a:latin typeface="Arial" panose="020B0604020202020204" pitchFamily="34" charset="0"/>
              </a:rPr>
              <a:t> </a:t>
            </a:r>
          </a:p>
        </p:txBody>
      </p:sp>
      <p:pic>
        <p:nvPicPr>
          <p:cNvPr id="144389" name="Picture 5" descr="Muỗi đốt cũng “chọn” người, Tin tức trong ngày, cham soc da, tranh bi muoi dot, duong da mua 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378" y="584336"/>
            <a:ext cx="7621764" cy="5332059"/>
          </a:xfrm>
          <a:prstGeom prst="rect">
            <a:avLst/>
          </a:prstGeom>
          <a:noFill/>
          <a:ln w="114300">
            <a:pattFill prst="sphere">
              <a:fgClr>
                <a:srgbClr val="33CC33"/>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4390" name="AutoShape 6"/>
          <p:cNvSpPr>
            <a:spLocks noChangeArrowheads="1"/>
          </p:cNvSpPr>
          <p:nvPr/>
        </p:nvSpPr>
        <p:spPr bwMode="auto">
          <a:xfrm>
            <a:off x="5256812" y="2134094"/>
            <a:ext cx="2210312" cy="2134094"/>
          </a:xfrm>
          <a:prstGeom prst="irregularSeal1">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endParaRPr lang="en-US" altLang="en-US">
              <a:solidFill>
                <a:srgbClr val="FF0000"/>
              </a:solidFill>
            </a:endParaRPr>
          </a:p>
        </p:txBody>
      </p:sp>
    </p:spTree>
    <p:extLst>
      <p:ext uri="{BB962C8B-B14F-4D97-AF65-F5344CB8AC3E}">
        <p14:creationId xmlns:p14="http://schemas.microsoft.com/office/powerpoint/2010/main" val="1802687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fade">
                                      <p:cBhvr>
                                        <p:cTn id="7" dur="1000"/>
                                        <p:tgtEl>
                                          <p:spTgt spid="144389"/>
                                        </p:tgtEl>
                                      </p:cBhvr>
                                    </p:animEffect>
                                    <p:anim calcmode="lin" valueType="num">
                                      <p:cBhvr>
                                        <p:cTn id="8" dur="1000" fill="hold"/>
                                        <p:tgtEl>
                                          <p:spTgt spid="144389"/>
                                        </p:tgtEl>
                                        <p:attrNameLst>
                                          <p:attrName>ppt_x</p:attrName>
                                        </p:attrNameLst>
                                      </p:cBhvr>
                                      <p:tavLst>
                                        <p:tav tm="0">
                                          <p:val>
                                            <p:strVal val="#ppt_x"/>
                                          </p:val>
                                        </p:tav>
                                        <p:tav tm="100000">
                                          <p:val>
                                            <p:strVal val="#ppt_x"/>
                                          </p:val>
                                        </p:tav>
                                      </p:tavLst>
                                    </p:anim>
                                    <p:anim calcmode="lin" valueType="num">
                                      <p:cBhvr>
                                        <p:cTn id="9" dur="1000" fill="hold"/>
                                        <p:tgtEl>
                                          <p:spTgt spid="14438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44388"/>
                                        </p:tgtEl>
                                        <p:attrNameLst>
                                          <p:attrName>style.visibility</p:attrName>
                                        </p:attrNameLst>
                                      </p:cBhvr>
                                      <p:to>
                                        <p:strVal val="visible"/>
                                      </p:to>
                                    </p:set>
                                    <p:anim calcmode="lin" valueType="num">
                                      <p:cBhvr>
                                        <p:cTn id="13" dur="1000" fill="hold"/>
                                        <p:tgtEl>
                                          <p:spTgt spid="144388"/>
                                        </p:tgtEl>
                                        <p:attrNameLst>
                                          <p:attrName>ppt_w</p:attrName>
                                        </p:attrNameLst>
                                      </p:cBhvr>
                                      <p:tavLst>
                                        <p:tav tm="0">
                                          <p:val>
                                            <p:strVal val="#ppt_w*0.70"/>
                                          </p:val>
                                        </p:tav>
                                        <p:tav tm="100000">
                                          <p:val>
                                            <p:strVal val="#ppt_w"/>
                                          </p:val>
                                        </p:tav>
                                      </p:tavLst>
                                    </p:anim>
                                    <p:anim calcmode="lin" valueType="num">
                                      <p:cBhvr>
                                        <p:cTn id="14" dur="1000" fill="hold"/>
                                        <p:tgtEl>
                                          <p:spTgt spid="144388"/>
                                        </p:tgtEl>
                                        <p:attrNameLst>
                                          <p:attrName>ppt_h</p:attrName>
                                        </p:attrNameLst>
                                      </p:cBhvr>
                                      <p:tavLst>
                                        <p:tav tm="0">
                                          <p:val>
                                            <p:strVal val="#ppt_h"/>
                                          </p:val>
                                        </p:tav>
                                        <p:tav tm="100000">
                                          <p:val>
                                            <p:strVal val="#ppt_h"/>
                                          </p:val>
                                        </p:tav>
                                      </p:tavLst>
                                    </p:anim>
                                    <p:animEffect transition="in" filter="fade">
                                      <p:cBhvr>
                                        <p:cTn id="15" dur="1000"/>
                                        <p:tgtEl>
                                          <p:spTgt spid="1443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4390"/>
                                        </p:tgtEl>
                                        <p:attrNameLst>
                                          <p:attrName>style.visibility</p:attrName>
                                        </p:attrNameLst>
                                      </p:cBhvr>
                                      <p:to>
                                        <p:strVal val="visible"/>
                                      </p:to>
                                    </p:set>
                                    <p:animEffect transition="in" filter="fade">
                                      <p:cBhvr>
                                        <p:cTn id="20" dur="2000"/>
                                        <p:tgtEl>
                                          <p:spTgt spid="144390"/>
                                        </p:tgtEl>
                                      </p:cBhvr>
                                    </p:animEffect>
                                  </p:childTnLst>
                                  <p:subTnLst>
                                    <p:audio>
                                      <p:cMediaNode>
                                        <p:cTn display="0" masterRel="sameClick">
                                          <p:stCondLst>
                                            <p:cond evt="begin" delay="0">
                                              <p:tn val="18"/>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p:bldP spid="14439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Sâu hại v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24" y="940018"/>
            <a:ext cx="6745261" cy="4890632"/>
          </a:xfrm>
          <a:prstGeom prst="rect">
            <a:avLst/>
          </a:prstGeom>
          <a:noFill/>
          <a:ln w="114300">
            <a:pattFill prst="sphere">
              <a:fgClr>
                <a:srgbClr val="FF99FF"/>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72035" name="Text Box 3"/>
          <p:cNvSpPr txBox="1">
            <a:spLocks noChangeArrowheads="1"/>
          </p:cNvSpPr>
          <p:nvPr/>
        </p:nvSpPr>
        <p:spPr bwMode="auto">
          <a:xfrm>
            <a:off x="5447356" y="6046600"/>
            <a:ext cx="1600570"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0000FF"/>
                </a:solidFill>
              </a:rPr>
              <a:t>Sâu</a:t>
            </a:r>
          </a:p>
        </p:txBody>
      </p:sp>
      <p:sp>
        <p:nvSpPr>
          <p:cNvPr id="172036" name="AutoShape 4"/>
          <p:cNvSpPr>
            <a:spLocks noChangeArrowheads="1"/>
          </p:cNvSpPr>
          <p:nvPr/>
        </p:nvSpPr>
        <p:spPr bwMode="auto">
          <a:xfrm>
            <a:off x="5485465" y="1143265"/>
            <a:ext cx="2210312" cy="2134094"/>
          </a:xfrm>
          <a:prstGeom prst="irregularSeal1">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endParaRPr lang="en-US" altLang="en-US">
              <a:solidFill>
                <a:srgbClr val="FF0000"/>
              </a:solidFill>
            </a:endParaRPr>
          </a:p>
        </p:txBody>
      </p:sp>
    </p:spTree>
    <p:extLst>
      <p:ext uri="{BB962C8B-B14F-4D97-AF65-F5344CB8AC3E}">
        <p14:creationId xmlns:p14="http://schemas.microsoft.com/office/powerpoint/2010/main" val="1172185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p:cTn id="7" dur="1000" fill="hold"/>
                                        <p:tgtEl>
                                          <p:spTgt spid="172034"/>
                                        </p:tgtEl>
                                        <p:attrNameLst>
                                          <p:attrName>ppt_w</p:attrName>
                                        </p:attrNameLst>
                                      </p:cBhvr>
                                      <p:tavLst>
                                        <p:tav tm="0">
                                          <p:val>
                                            <p:strVal val="#ppt_w*0.70"/>
                                          </p:val>
                                        </p:tav>
                                        <p:tav tm="100000">
                                          <p:val>
                                            <p:strVal val="#ppt_w"/>
                                          </p:val>
                                        </p:tav>
                                      </p:tavLst>
                                    </p:anim>
                                    <p:anim calcmode="lin" valueType="num">
                                      <p:cBhvr>
                                        <p:cTn id="8" dur="1000" fill="hold"/>
                                        <p:tgtEl>
                                          <p:spTgt spid="172034"/>
                                        </p:tgtEl>
                                        <p:attrNameLst>
                                          <p:attrName>ppt_h</p:attrName>
                                        </p:attrNameLst>
                                      </p:cBhvr>
                                      <p:tavLst>
                                        <p:tav tm="0">
                                          <p:val>
                                            <p:strVal val="#ppt_h"/>
                                          </p:val>
                                        </p:tav>
                                        <p:tav tm="100000">
                                          <p:val>
                                            <p:strVal val="#ppt_h"/>
                                          </p:val>
                                        </p:tav>
                                      </p:tavLst>
                                    </p:anim>
                                    <p:animEffect transition="in" filter="fade">
                                      <p:cBhvr>
                                        <p:cTn id="9" dur="1000"/>
                                        <p:tgtEl>
                                          <p:spTgt spid="172034"/>
                                        </p:tgtEl>
                                      </p:cBhvr>
                                    </p:animEffect>
                                  </p:childTnLst>
                                </p:cTn>
                              </p:par>
                            </p:childTnLst>
                          </p:cTn>
                        </p:par>
                        <p:par>
                          <p:cTn id="10" fill="hold" nodeType="afterGroup">
                            <p:stCondLst>
                              <p:cond delay="1000"/>
                            </p:stCondLst>
                            <p:childTnLst>
                              <p:par>
                                <p:cTn id="11" presetID="25" presetClass="entr" presetSubtype="0" fill="hold" grpId="0" nodeType="afterEffect">
                                  <p:stCondLst>
                                    <p:cond delay="0"/>
                                  </p:stCondLst>
                                  <p:childTnLst>
                                    <p:set>
                                      <p:cBhvr>
                                        <p:cTn id="12" dur="1" fill="hold">
                                          <p:stCondLst>
                                            <p:cond delay="0"/>
                                          </p:stCondLst>
                                        </p:cTn>
                                        <p:tgtEl>
                                          <p:spTgt spid="172035"/>
                                        </p:tgtEl>
                                        <p:attrNameLst>
                                          <p:attrName>style.visibility</p:attrName>
                                        </p:attrNameLst>
                                      </p:cBhvr>
                                      <p:to>
                                        <p:strVal val="visible"/>
                                      </p:to>
                                    </p:set>
                                    <p:anim calcmode="lin" valueType="num">
                                      <p:cBhvr>
                                        <p:cTn id="13" dur="500" decel="50000" fill="hold">
                                          <p:stCondLst>
                                            <p:cond delay="0"/>
                                          </p:stCondLst>
                                        </p:cTn>
                                        <p:tgtEl>
                                          <p:spTgt spid="172035"/>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72035"/>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72035"/>
                                        </p:tgtEl>
                                        <p:attrNameLst>
                                          <p:attrName>ppt_w</p:attrName>
                                        </p:attrNameLst>
                                      </p:cBhvr>
                                      <p:tavLst>
                                        <p:tav tm="0">
                                          <p:val>
                                            <p:strVal val="#ppt_w*.05"/>
                                          </p:val>
                                        </p:tav>
                                        <p:tav tm="100000">
                                          <p:val>
                                            <p:strVal val="#ppt_w"/>
                                          </p:val>
                                        </p:tav>
                                      </p:tavLst>
                                    </p:anim>
                                    <p:anim calcmode="lin" valueType="num">
                                      <p:cBhvr>
                                        <p:cTn id="16" dur="1000" fill="hold"/>
                                        <p:tgtEl>
                                          <p:spTgt spid="172035"/>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72035"/>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72035"/>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72035"/>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720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2036"/>
                                        </p:tgtEl>
                                        <p:attrNameLst>
                                          <p:attrName>style.visibility</p:attrName>
                                        </p:attrNameLst>
                                      </p:cBhvr>
                                      <p:to>
                                        <p:strVal val="visible"/>
                                      </p:to>
                                    </p:set>
                                    <p:animEffect transition="in" filter="fade">
                                      <p:cBhvr>
                                        <p:cTn id="25" dur="1000"/>
                                        <p:tgtEl>
                                          <p:spTgt spid="172036"/>
                                        </p:tgtEl>
                                      </p:cBhvr>
                                    </p:animEffect>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p:bldP spid="1720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9" name="Picture 5" descr="CaCuong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89" y="381089"/>
            <a:ext cx="5182799" cy="6097411"/>
          </a:xfrm>
          <a:prstGeom prst="rect">
            <a:avLst/>
          </a:prstGeom>
          <a:noFill/>
          <a:ln w="114300">
            <a:pattFill prst="sphere">
              <a:fgClr>
                <a:srgbClr val="FF66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9508" name="Text Box 4"/>
          <p:cNvSpPr txBox="1">
            <a:spLocks noChangeArrowheads="1"/>
          </p:cNvSpPr>
          <p:nvPr/>
        </p:nvSpPr>
        <p:spPr bwMode="auto">
          <a:xfrm>
            <a:off x="3122718" y="5913219"/>
            <a:ext cx="2515182" cy="64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601">
                <a:solidFill>
                  <a:srgbClr val="0000FF"/>
                </a:solidFill>
              </a:rPr>
              <a:t>Cà cuống </a:t>
            </a:r>
          </a:p>
        </p:txBody>
      </p:sp>
      <p:sp>
        <p:nvSpPr>
          <p:cNvPr id="149510" name="AutoShape 6"/>
          <p:cNvSpPr>
            <a:spLocks noChangeArrowheads="1"/>
          </p:cNvSpPr>
          <p:nvPr/>
        </p:nvSpPr>
        <p:spPr bwMode="auto">
          <a:xfrm>
            <a:off x="2741630" y="381089"/>
            <a:ext cx="2515182" cy="1219482"/>
          </a:xfrm>
          <a:prstGeom prst="cloudCallout">
            <a:avLst>
              <a:gd name="adj1" fmla="val 38954"/>
              <a:gd name="adj2" fmla="val 70833"/>
            </a:avLst>
          </a:prstGeom>
          <a:solidFill>
            <a:srgbClr val="FFFFCC"/>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201">
                <a:solidFill>
                  <a:srgbClr val="000099"/>
                </a:solidFill>
              </a:rPr>
              <a:t>Không diệt</a:t>
            </a:r>
          </a:p>
        </p:txBody>
      </p:sp>
    </p:spTree>
    <p:extLst>
      <p:ext uri="{BB962C8B-B14F-4D97-AF65-F5344CB8AC3E}">
        <p14:creationId xmlns:p14="http://schemas.microsoft.com/office/powerpoint/2010/main" val="3083559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49509"/>
                                        </p:tgtEl>
                                        <p:attrNameLst>
                                          <p:attrName>style.visibility</p:attrName>
                                        </p:attrNameLst>
                                      </p:cBhvr>
                                      <p:to>
                                        <p:strVal val="visible"/>
                                      </p:to>
                                    </p:set>
                                    <p:anim calcmode="lin" valueType="num">
                                      <p:cBhvr>
                                        <p:cTn id="7" dur="500" fill="hold"/>
                                        <p:tgtEl>
                                          <p:spTgt spid="149509"/>
                                        </p:tgtEl>
                                        <p:attrNameLst>
                                          <p:attrName>ppt_w</p:attrName>
                                        </p:attrNameLst>
                                      </p:cBhvr>
                                      <p:tavLst>
                                        <p:tav tm="0">
                                          <p:val>
                                            <p:fltVal val="0"/>
                                          </p:val>
                                        </p:tav>
                                        <p:tav tm="100000">
                                          <p:val>
                                            <p:strVal val="#ppt_w"/>
                                          </p:val>
                                        </p:tav>
                                      </p:tavLst>
                                    </p:anim>
                                    <p:anim calcmode="lin" valueType="num">
                                      <p:cBhvr>
                                        <p:cTn id="8" dur="500" fill="hold"/>
                                        <p:tgtEl>
                                          <p:spTgt spid="14950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149508"/>
                                        </p:tgtEl>
                                        <p:attrNameLst>
                                          <p:attrName>style.visibility</p:attrName>
                                        </p:attrNameLst>
                                      </p:cBhvr>
                                      <p:to>
                                        <p:strVal val="visible"/>
                                      </p:to>
                                    </p:set>
                                    <p:animEffect transition="in" filter="strips(downLeft)">
                                      <p:cBhvr>
                                        <p:cTn id="12" dur="500"/>
                                        <p:tgtEl>
                                          <p:spTgt spid="149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 calcmode="lin" valueType="num">
                                      <p:cBhvr>
                                        <p:cTn id="17" dur="1000" fill="hold"/>
                                        <p:tgtEl>
                                          <p:spTgt spid="149510"/>
                                        </p:tgtEl>
                                        <p:attrNameLst>
                                          <p:attrName>ppt_w</p:attrName>
                                        </p:attrNameLst>
                                      </p:cBhvr>
                                      <p:tavLst>
                                        <p:tav tm="0">
                                          <p:val>
                                            <p:strVal val="#ppt_w*0.70"/>
                                          </p:val>
                                        </p:tav>
                                        <p:tav tm="100000">
                                          <p:val>
                                            <p:strVal val="#ppt_w"/>
                                          </p:val>
                                        </p:tav>
                                      </p:tavLst>
                                    </p:anim>
                                    <p:anim calcmode="lin" valueType="num">
                                      <p:cBhvr>
                                        <p:cTn id="18" dur="1000" fill="hold"/>
                                        <p:tgtEl>
                                          <p:spTgt spid="149510"/>
                                        </p:tgtEl>
                                        <p:attrNameLst>
                                          <p:attrName>ppt_h</p:attrName>
                                        </p:attrNameLst>
                                      </p:cBhvr>
                                      <p:tavLst>
                                        <p:tav tm="0">
                                          <p:val>
                                            <p:strVal val="#ppt_h"/>
                                          </p:val>
                                        </p:tav>
                                        <p:tav tm="100000">
                                          <p:val>
                                            <p:strVal val="#ppt_h"/>
                                          </p:val>
                                        </p:tav>
                                      </p:tavLst>
                                    </p:anim>
                                    <p:animEffect transition="in" filter="fade">
                                      <p:cBhvr>
                                        <p:cTn id="19" dur="1000"/>
                                        <p:tgtEl>
                                          <p:spTgt spid="149510"/>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P spid="1495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17306" y="457200"/>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600" b="1" dirty="0">
                <a:solidFill>
                  <a:srgbClr val="FF0000"/>
                </a:solidFill>
                <a:latin typeface="Arial" charset="0"/>
                <a:cs typeface="Arial" charset="0"/>
              </a:rPr>
              <a:t>NỘI DUNG BÀI HỌC</a:t>
            </a:r>
          </a:p>
        </p:txBody>
      </p:sp>
      <p:sp>
        <p:nvSpPr>
          <p:cNvPr id="3" name="Content Placeholder 2"/>
          <p:cNvSpPr txBox="1">
            <a:spLocks/>
          </p:cNvSpPr>
          <p:nvPr/>
        </p:nvSpPr>
        <p:spPr>
          <a:xfrm>
            <a:off x="2083906" y="1600202"/>
            <a:ext cx="8763000" cy="3761509"/>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just">
              <a:buNone/>
            </a:pPr>
            <a:r>
              <a:rPr lang="en-US" sz="2800" b="1" dirty="0">
                <a:solidFill>
                  <a:srgbClr val="FF0000"/>
                </a:solidFill>
                <a:latin typeface="Arial" charset="0"/>
                <a:cs typeface="Arial" charset="0"/>
              </a:rPr>
              <a:t>1. </a:t>
            </a:r>
            <a:r>
              <a:rPr lang="en-US" sz="2800" b="1" dirty="0" err="1">
                <a:solidFill>
                  <a:srgbClr val="FF0000"/>
                </a:solidFill>
                <a:latin typeface="Arial" charset="0"/>
                <a:cs typeface="Arial" charset="0"/>
              </a:rPr>
              <a:t>Khởi</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động</a:t>
            </a:r>
            <a:endParaRPr lang="en-US" sz="2800" b="1" dirty="0">
              <a:solidFill>
                <a:srgbClr val="FF0000"/>
              </a:solidFill>
              <a:latin typeface="Arial" charset="0"/>
              <a:cs typeface="Arial" charset="0"/>
            </a:endParaRPr>
          </a:p>
          <a:p>
            <a:pPr marL="0" indent="0" algn="just">
              <a:buNone/>
            </a:pPr>
            <a:r>
              <a:rPr lang="en-US" sz="2800" b="1" dirty="0">
                <a:solidFill>
                  <a:srgbClr val="FF0000"/>
                </a:solidFill>
                <a:latin typeface="Arial" charset="0"/>
                <a:cs typeface="Arial" charset="0"/>
              </a:rPr>
              <a:t>2. </a:t>
            </a:r>
            <a:r>
              <a:rPr lang="en-US" sz="2800" b="1" dirty="0" err="1">
                <a:solidFill>
                  <a:srgbClr val="FF0000"/>
                </a:solidFill>
                <a:latin typeface="Arial" charset="0"/>
                <a:cs typeface="Arial" charset="0"/>
              </a:rPr>
              <a:t>Khám</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phá</a:t>
            </a:r>
            <a:endParaRPr lang="en-US" sz="2800" b="1" dirty="0">
              <a:solidFill>
                <a:srgbClr val="FF0000"/>
              </a:solidFill>
              <a:latin typeface="Arial" charset="0"/>
              <a:cs typeface="Arial" charset="0"/>
            </a:endParaRPr>
          </a:p>
          <a:p>
            <a:pPr marL="0" indent="0" algn="just">
              <a:buNone/>
            </a:pPr>
            <a:r>
              <a:rPr lang="en-US" sz="2800" b="1" dirty="0" err="1">
                <a:solidFill>
                  <a:srgbClr val="0000CC"/>
                </a:solidFill>
                <a:latin typeface="Arial" charset="0"/>
                <a:cs typeface="Arial" charset="0"/>
              </a:rPr>
              <a:t>Hoạt</a:t>
            </a:r>
            <a:r>
              <a:rPr lang="en-US" sz="2800" b="1" dirty="0">
                <a:solidFill>
                  <a:srgbClr val="0000CC"/>
                </a:solidFill>
                <a:latin typeface="Arial" charset="0"/>
                <a:cs typeface="Arial" charset="0"/>
              </a:rPr>
              <a:t> </a:t>
            </a:r>
            <a:r>
              <a:rPr lang="en-US" sz="2800" b="1" dirty="0" err="1">
                <a:solidFill>
                  <a:srgbClr val="0000CC"/>
                </a:solidFill>
                <a:latin typeface="Arial" charset="0"/>
                <a:cs typeface="Arial" charset="0"/>
              </a:rPr>
              <a:t>động</a:t>
            </a:r>
            <a:r>
              <a:rPr lang="en-US" sz="2800" b="1" dirty="0">
                <a:solidFill>
                  <a:srgbClr val="0000CC"/>
                </a:solidFill>
                <a:latin typeface="Arial" charset="0"/>
                <a:cs typeface="Arial" charset="0"/>
              </a:rPr>
              <a:t> 1. </a:t>
            </a:r>
            <a:r>
              <a:rPr lang="en-US" sz="2800" dirty="0" err="1">
                <a:solidFill>
                  <a:srgbClr val="0000CC"/>
                </a:solidFill>
                <a:latin typeface="Arial" charset="0"/>
                <a:cs typeface="Arial" charset="0"/>
              </a:rPr>
              <a:t>Các</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bộ</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phận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bên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ngoài</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côn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trùng</a:t>
            </a:r>
            <a:endParaRPr lang="en-US" sz="2800" dirty="0">
              <a:solidFill>
                <a:srgbClr val="0000CC"/>
              </a:solidFill>
              <a:latin typeface="Arial" charset="0"/>
              <a:cs typeface="Arial" charset="0"/>
            </a:endParaRPr>
          </a:p>
          <a:p>
            <a:pPr marL="0" indent="0" algn="just">
              <a:buNone/>
            </a:pPr>
            <a:r>
              <a:rPr lang="en-US" sz="2800" b="1" dirty="0" err="1">
                <a:solidFill>
                  <a:srgbClr val="0000CC"/>
                </a:solidFill>
                <a:latin typeface="Arial" charset="0"/>
                <a:cs typeface="Arial" charset="0"/>
              </a:rPr>
              <a:t>Hoạt</a:t>
            </a:r>
            <a:r>
              <a:rPr lang="en-US" sz="2800" b="1" dirty="0">
                <a:solidFill>
                  <a:srgbClr val="0000CC"/>
                </a:solidFill>
                <a:latin typeface="Arial" charset="0"/>
                <a:cs typeface="Arial" charset="0"/>
              </a:rPr>
              <a:t> </a:t>
            </a:r>
            <a:r>
              <a:rPr lang="en-US" sz="2800" b="1" dirty="0" err="1">
                <a:solidFill>
                  <a:srgbClr val="0000CC"/>
                </a:solidFill>
                <a:latin typeface="Arial" charset="0"/>
                <a:cs typeface="Arial" charset="0"/>
              </a:rPr>
              <a:t>động</a:t>
            </a:r>
            <a:r>
              <a:rPr lang="en-US" sz="2800" b="1" dirty="0">
                <a:solidFill>
                  <a:srgbClr val="0000CC"/>
                </a:solidFill>
                <a:latin typeface="Arial" charset="0"/>
                <a:cs typeface="Arial" charset="0"/>
              </a:rPr>
              <a:t> 2. </a:t>
            </a:r>
            <a:r>
              <a:rPr lang="en-US" sz="2800" dirty="0" err="1">
                <a:solidFill>
                  <a:srgbClr val="0000CC"/>
                </a:solidFill>
                <a:latin typeface="Arial" charset="0"/>
                <a:cs typeface="Arial" charset="0"/>
              </a:rPr>
              <a:t>Sự</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phong</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phú</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đa</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dạng</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về</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đặc</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điểm</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bên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ngoài</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của</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côn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trùng</a:t>
            </a:r>
            <a:r>
              <a:rPr lang="en-US" sz="2800" dirty="0">
                <a:solidFill>
                  <a:srgbClr val="0000CC"/>
                </a:solidFill>
                <a:latin typeface="Arial" charset="0"/>
                <a:cs typeface="Arial" charset="0"/>
              </a:rPr>
              <a:t>.</a:t>
            </a:r>
          </a:p>
          <a:p>
            <a:pPr marL="0" indent="0" algn="just">
              <a:buNone/>
            </a:pPr>
            <a:r>
              <a:rPr lang="en-US" sz="2800" b="1" dirty="0" err="1">
                <a:solidFill>
                  <a:srgbClr val="0000CC"/>
                </a:solidFill>
                <a:latin typeface="Arial" charset="0"/>
                <a:cs typeface="Arial" charset="0"/>
              </a:rPr>
              <a:t>Hoạt</a:t>
            </a:r>
            <a:r>
              <a:rPr lang="en-US" sz="2800" b="1" dirty="0">
                <a:solidFill>
                  <a:srgbClr val="0000CC"/>
                </a:solidFill>
                <a:latin typeface="Arial" charset="0"/>
                <a:cs typeface="Arial" charset="0"/>
              </a:rPr>
              <a:t> </a:t>
            </a:r>
            <a:r>
              <a:rPr lang="en-US" sz="2800" b="1" dirty="0" err="1">
                <a:solidFill>
                  <a:srgbClr val="0000CC"/>
                </a:solidFill>
                <a:latin typeface="Arial" charset="0"/>
                <a:cs typeface="Arial" charset="0"/>
              </a:rPr>
              <a:t>động</a:t>
            </a:r>
            <a:r>
              <a:rPr lang="en-US" sz="2800" b="1" dirty="0">
                <a:solidFill>
                  <a:srgbClr val="0000CC"/>
                </a:solidFill>
                <a:latin typeface="Arial" charset="0"/>
                <a:cs typeface="Arial" charset="0"/>
              </a:rPr>
              <a:t> 3. </a:t>
            </a:r>
            <a:r>
              <a:rPr lang="en-US" sz="2800" dirty="0" err="1">
                <a:solidFill>
                  <a:srgbClr val="0000CC"/>
                </a:solidFill>
                <a:latin typeface="Arial" charset="0"/>
                <a:cs typeface="Arial" charset="0"/>
              </a:rPr>
              <a:t>Ích</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lợi</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và</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tác</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hại</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của</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côn</a:t>
            </a:r>
            <a:r>
              <a:rPr lang="en-US" sz="2800" dirty="0">
                <a:solidFill>
                  <a:srgbClr val="0000CC"/>
                </a:solidFill>
                <a:latin typeface="Arial" charset="0"/>
                <a:cs typeface="Arial" charset="0"/>
              </a:rPr>
              <a:t> </a:t>
            </a:r>
            <a:r>
              <a:rPr lang="en-US" sz="2800" dirty="0" err="1">
                <a:solidFill>
                  <a:srgbClr val="0000CC"/>
                </a:solidFill>
                <a:latin typeface="Arial" charset="0"/>
                <a:cs typeface="Arial" charset="0"/>
              </a:rPr>
              <a:t>trùng</a:t>
            </a:r>
            <a:endParaRPr lang="en-US" sz="2800" dirty="0">
              <a:solidFill>
                <a:srgbClr val="0000CC"/>
              </a:solidFill>
              <a:latin typeface="Arial" charset="0"/>
              <a:cs typeface="Arial" charset="0"/>
            </a:endParaRPr>
          </a:p>
          <a:p>
            <a:pPr marL="0" indent="0" algn="just">
              <a:buNone/>
            </a:pPr>
            <a:r>
              <a:rPr lang="en-US" sz="2800" b="1" dirty="0">
                <a:solidFill>
                  <a:srgbClr val="FF0000"/>
                </a:solidFill>
                <a:latin typeface="Arial" charset="0"/>
                <a:cs typeface="Arial" charset="0"/>
              </a:rPr>
              <a:t>3. </a:t>
            </a:r>
            <a:r>
              <a:rPr lang="en-US" sz="2800" b="1" dirty="0" err="1">
                <a:solidFill>
                  <a:srgbClr val="FF0000"/>
                </a:solidFill>
                <a:latin typeface="Arial" charset="0"/>
                <a:cs typeface="Arial" charset="0"/>
              </a:rPr>
              <a:t>Vận</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dụng</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trải</a:t>
            </a:r>
            <a:r>
              <a:rPr lang="en-US" sz="2800" b="1" dirty="0">
                <a:solidFill>
                  <a:srgbClr val="FF0000"/>
                </a:solidFill>
                <a:latin typeface="Arial" charset="0"/>
                <a:cs typeface="Arial" charset="0"/>
              </a:rPr>
              <a:t> </a:t>
            </a:r>
            <a:r>
              <a:rPr lang="en-US" sz="2800" b="1" dirty="0" err="1">
                <a:solidFill>
                  <a:srgbClr val="FF0000"/>
                </a:solidFill>
                <a:latin typeface="Arial" charset="0"/>
                <a:cs typeface="Arial" charset="0"/>
              </a:rPr>
              <a:t>nghiệm</a:t>
            </a:r>
            <a:endParaRPr lang="en-US" sz="2800" b="1" dirty="0">
              <a:solidFill>
                <a:srgbClr val="FF0000"/>
              </a:solidFill>
              <a:latin typeface="Arial" charset="0"/>
              <a:cs typeface="Arial" charset="0"/>
            </a:endParaRPr>
          </a:p>
        </p:txBody>
      </p:sp>
    </p:spTree>
    <p:custDataLst>
      <p:tags r:id="rId1"/>
    </p:custDataLst>
    <p:extLst>
      <p:ext uri="{BB962C8B-B14F-4D97-AF65-F5344CB8AC3E}">
        <p14:creationId xmlns:p14="http://schemas.microsoft.com/office/powerpoint/2010/main" val="951200430"/>
      </p:ext>
    </p:extLst>
  </p:cSld>
  <p:clrMapOvr>
    <a:masterClrMapping/>
  </p:clrMapOvr>
  <mc:AlternateContent xmlns:mc="http://schemas.openxmlformats.org/markup-compatibility/2006" xmlns:p14="http://schemas.microsoft.com/office/powerpoint/2010/main">
    <mc:Choice Requires="p14">
      <p:transition spd="slow" p14:dur="2000" advTm="23742"/>
    </mc:Choice>
    <mc:Fallback xmlns="">
      <p:transition spd="slow" advTm="237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botanical_extract_t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148" y="0"/>
            <a:ext cx="9146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 Box 2"/>
          <p:cNvSpPr txBox="1">
            <a:spLocks noChangeArrowheads="1"/>
          </p:cNvSpPr>
          <p:nvPr/>
        </p:nvSpPr>
        <p:spPr bwMode="auto">
          <a:xfrm>
            <a:off x="4951941" y="5830650"/>
            <a:ext cx="2210312"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Ve sầu</a:t>
            </a:r>
            <a:r>
              <a:rPr lang="en-US" altLang="en-US" sz="3601">
                <a:solidFill>
                  <a:srgbClr val="0000FF"/>
                </a:solidFill>
              </a:rPr>
              <a:t> </a:t>
            </a:r>
          </a:p>
        </p:txBody>
      </p:sp>
      <p:pic>
        <p:nvPicPr>
          <p:cNvPr id="147459" name="Picture 3" descr="ve s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881" y="533523"/>
            <a:ext cx="7393111" cy="5139928"/>
          </a:xfrm>
          <a:prstGeom prst="rect">
            <a:avLst/>
          </a:prstGeom>
          <a:noFill/>
          <a:ln w="114300">
            <a:pattFill prst="sphere">
              <a:fgClr>
                <a:srgbClr val="FF99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7460" name="AutoShape 4"/>
          <p:cNvSpPr>
            <a:spLocks noChangeArrowheads="1"/>
          </p:cNvSpPr>
          <p:nvPr/>
        </p:nvSpPr>
        <p:spPr bwMode="auto">
          <a:xfrm>
            <a:off x="4189765" y="1905441"/>
            <a:ext cx="2362747" cy="1905441"/>
          </a:xfrm>
          <a:prstGeom prst="irregularSeal1">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p>
        </p:txBody>
      </p:sp>
    </p:spTree>
    <p:extLst>
      <p:ext uri="{BB962C8B-B14F-4D97-AF65-F5344CB8AC3E}">
        <p14:creationId xmlns:p14="http://schemas.microsoft.com/office/powerpoint/2010/main" val="1883594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47459"/>
                                        </p:tgtEl>
                                        <p:attrNameLst>
                                          <p:attrName>style.visibility</p:attrName>
                                        </p:attrNameLst>
                                      </p:cBhvr>
                                      <p:to>
                                        <p:strVal val="visible"/>
                                      </p:to>
                                    </p:set>
                                    <p:anim calcmode="lin" valueType="num">
                                      <p:cBhvr>
                                        <p:cTn id="7" dur="1000" fill="hold"/>
                                        <p:tgtEl>
                                          <p:spTgt spid="147459"/>
                                        </p:tgtEl>
                                        <p:attrNameLst>
                                          <p:attrName>ppt_w</p:attrName>
                                        </p:attrNameLst>
                                      </p:cBhvr>
                                      <p:tavLst>
                                        <p:tav tm="0">
                                          <p:val>
                                            <p:strVal val="#ppt_w+.3"/>
                                          </p:val>
                                        </p:tav>
                                        <p:tav tm="100000">
                                          <p:val>
                                            <p:strVal val="#ppt_w"/>
                                          </p:val>
                                        </p:tav>
                                      </p:tavLst>
                                    </p:anim>
                                    <p:anim calcmode="lin" valueType="num">
                                      <p:cBhvr>
                                        <p:cTn id="8" dur="1000" fill="hold"/>
                                        <p:tgtEl>
                                          <p:spTgt spid="147459"/>
                                        </p:tgtEl>
                                        <p:attrNameLst>
                                          <p:attrName>ppt_h</p:attrName>
                                        </p:attrNameLst>
                                      </p:cBhvr>
                                      <p:tavLst>
                                        <p:tav tm="0">
                                          <p:val>
                                            <p:strVal val="#ppt_h"/>
                                          </p:val>
                                        </p:tav>
                                        <p:tav tm="100000">
                                          <p:val>
                                            <p:strVal val="#ppt_h"/>
                                          </p:val>
                                        </p:tav>
                                      </p:tavLst>
                                    </p:anim>
                                    <p:animEffect transition="in" filter="fade">
                                      <p:cBhvr>
                                        <p:cTn id="9" dur="1000"/>
                                        <p:tgtEl>
                                          <p:spTgt spid="14745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47458"/>
                                        </p:tgtEl>
                                        <p:attrNameLst>
                                          <p:attrName>style.visibility</p:attrName>
                                        </p:attrNameLst>
                                      </p:cBhvr>
                                      <p:to>
                                        <p:strVal val="visible"/>
                                      </p:to>
                                    </p:set>
                                    <p:anim calcmode="lin" valueType="num">
                                      <p:cBhvr>
                                        <p:cTn id="13" dur="1000" fill="hold"/>
                                        <p:tgtEl>
                                          <p:spTgt spid="147458"/>
                                        </p:tgtEl>
                                        <p:attrNameLst>
                                          <p:attrName>ppt_w</p:attrName>
                                        </p:attrNameLst>
                                      </p:cBhvr>
                                      <p:tavLst>
                                        <p:tav tm="0">
                                          <p:val>
                                            <p:strVal val="#ppt_w+.3"/>
                                          </p:val>
                                        </p:tav>
                                        <p:tav tm="100000">
                                          <p:val>
                                            <p:strVal val="#ppt_w"/>
                                          </p:val>
                                        </p:tav>
                                      </p:tavLst>
                                    </p:anim>
                                    <p:anim calcmode="lin" valueType="num">
                                      <p:cBhvr>
                                        <p:cTn id="14" dur="1000" fill="hold"/>
                                        <p:tgtEl>
                                          <p:spTgt spid="147458"/>
                                        </p:tgtEl>
                                        <p:attrNameLst>
                                          <p:attrName>ppt_h</p:attrName>
                                        </p:attrNameLst>
                                      </p:cBhvr>
                                      <p:tavLst>
                                        <p:tav tm="0">
                                          <p:val>
                                            <p:strVal val="#ppt_h"/>
                                          </p:val>
                                        </p:tav>
                                        <p:tav tm="100000">
                                          <p:val>
                                            <p:strVal val="#ppt_h"/>
                                          </p:val>
                                        </p:tav>
                                      </p:tavLst>
                                    </p:anim>
                                    <p:animEffect transition="in" filter="fade">
                                      <p:cBhvr>
                                        <p:cTn id="15" dur="1000"/>
                                        <p:tgtEl>
                                          <p:spTgt spid="147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7460"/>
                                        </p:tgtEl>
                                        <p:attrNameLst>
                                          <p:attrName>style.visibility</p:attrName>
                                        </p:attrNameLst>
                                      </p:cBhvr>
                                      <p:to>
                                        <p:strVal val="visible"/>
                                      </p:to>
                                    </p:set>
                                    <p:animEffect transition="in" filter="fade">
                                      <p:cBhvr>
                                        <p:cTn id="20" dur="1000"/>
                                        <p:tgtEl>
                                          <p:spTgt spid="147460"/>
                                        </p:tgtEl>
                                      </p:cBhvr>
                                    </p:animEffect>
                                  </p:childTnLst>
                                  <p:subTnLst>
                                    <p:audio>
                                      <p:cMediaNode>
                                        <p:cTn display="0" masterRel="sameClick">
                                          <p:stCondLst>
                                            <p:cond evt="begin" delay="0">
                                              <p:tn val="18"/>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p:bldP spid="14746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ongt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542" y="762177"/>
            <a:ext cx="7469329" cy="5047831"/>
          </a:xfrm>
          <a:prstGeom prst="rect">
            <a:avLst/>
          </a:prstGeom>
          <a:noFill/>
          <a:ln w="114300">
            <a:pattFill prst="sphere">
              <a:fgClr>
                <a:srgbClr val="FFCC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0531" name="Text Box 3"/>
          <p:cNvSpPr txBox="1">
            <a:spLocks noChangeArrowheads="1"/>
          </p:cNvSpPr>
          <p:nvPr/>
        </p:nvSpPr>
        <p:spPr bwMode="auto">
          <a:xfrm>
            <a:off x="5256812" y="5911632"/>
            <a:ext cx="1753006"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0000FF"/>
                </a:solidFill>
              </a:rPr>
              <a:t>Ong</a:t>
            </a:r>
            <a:r>
              <a:rPr lang="en-US" altLang="en-US" sz="3601">
                <a:solidFill>
                  <a:srgbClr val="0000FF"/>
                </a:solidFill>
              </a:rPr>
              <a:t> </a:t>
            </a:r>
            <a:endParaRPr lang="en-US" altLang="en-US" sz="3601"/>
          </a:p>
        </p:txBody>
      </p:sp>
      <p:sp>
        <p:nvSpPr>
          <p:cNvPr id="150532" name="AutoShape 4"/>
          <p:cNvSpPr>
            <a:spLocks noChangeArrowheads="1"/>
          </p:cNvSpPr>
          <p:nvPr/>
        </p:nvSpPr>
        <p:spPr bwMode="auto">
          <a:xfrm>
            <a:off x="2360542" y="762177"/>
            <a:ext cx="2667617" cy="1524353"/>
          </a:xfrm>
          <a:prstGeom prst="cloudCallout">
            <a:avLst>
              <a:gd name="adj1" fmla="val 140356"/>
              <a:gd name="adj2" fmla="val 260000"/>
            </a:avLst>
          </a:prstGeom>
          <a:solidFill>
            <a:srgbClr val="FFFFCC"/>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201">
                <a:solidFill>
                  <a:srgbClr val="000099"/>
                </a:solidFill>
              </a:rPr>
              <a:t>Không diệt</a:t>
            </a:r>
          </a:p>
        </p:txBody>
      </p:sp>
    </p:spTree>
    <p:extLst>
      <p:ext uri="{BB962C8B-B14F-4D97-AF65-F5344CB8AC3E}">
        <p14:creationId xmlns:p14="http://schemas.microsoft.com/office/powerpoint/2010/main" val="3903485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50530"/>
                                        </p:tgtEl>
                                        <p:attrNameLst>
                                          <p:attrName>style.visibility</p:attrName>
                                        </p:attrNameLst>
                                      </p:cBhvr>
                                      <p:to>
                                        <p:strVal val="visible"/>
                                      </p:to>
                                    </p:set>
                                    <p:anim calcmode="lin" valueType="num">
                                      <p:cBhvr>
                                        <p:cTn id="7" dur="1000" fill="hold"/>
                                        <p:tgtEl>
                                          <p:spTgt spid="150530"/>
                                        </p:tgtEl>
                                        <p:attrNameLst>
                                          <p:attrName>ppt_w</p:attrName>
                                        </p:attrNameLst>
                                      </p:cBhvr>
                                      <p:tavLst>
                                        <p:tav tm="0">
                                          <p:val>
                                            <p:strVal val="#ppt_w*0.70"/>
                                          </p:val>
                                        </p:tav>
                                        <p:tav tm="100000">
                                          <p:val>
                                            <p:strVal val="#ppt_w"/>
                                          </p:val>
                                        </p:tav>
                                      </p:tavLst>
                                    </p:anim>
                                    <p:anim calcmode="lin" valueType="num">
                                      <p:cBhvr>
                                        <p:cTn id="8" dur="1000" fill="hold"/>
                                        <p:tgtEl>
                                          <p:spTgt spid="150530"/>
                                        </p:tgtEl>
                                        <p:attrNameLst>
                                          <p:attrName>ppt_h</p:attrName>
                                        </p:attrNameLst>
                                      </p:cBhvr>
                                      <p:tavLst>
                                        <p:tav tm="0">
                                          <p:val>
                                            <p:strVal val="#ppt_h"/>
                                          </p:val>
                                        </p:tav>
                                        <p:tav tm="100000">
                                          <p:val>
                                            <p:strVal val="#ppt_h"/>
                                          </p:val>
                                        </p:tav>
                                      </p:tavLst>
                                    </p:anim>
                                    <p:animEffect transition="in" filter="fade">
                                      <p:cBhvr>
                                        <p:cTn id="9" dur="1000"/>
                                        <p:tgtEl>
                                          <p:spTgt spid="150530"/>
                                        </p:tgtEl>
                                      </p:cBhvr>
                                    </p:animEffect>
                                  </p:childTnLst>
                                </p:cTn>
                              </p:par>
                            </p:childTnLst>
                          </p:cTn>
                        </p:par>
                        <p:par>
                          <p:cTn id="10" fill="hold" nodeType="afterGroup">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150531"/>
                                        </p:tgtEl>
                                        <p:attrNameLst>
                                          <p:attrName>style.visibility</p:attrName>
                                        </p:attrNameLst>
                                      </p:cBhvr>
                                      <p:to>
                                        <p:strVal val="visible"/>
                                      </p:to>
                                    </p:set>
                                    <p:animEffect transition="in" filter="strips(downLeft)">
                                      <p:cBhvr>
                                        <p:cTn id="13" dur="500"/>
                                        <p:tgtEl>
                                          <p:spTgt spid="15053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0532"/>
                                        </p:tgtEl>
                                        <p:attrNameLst>
                                          <p:attrName>style.visibility</p:attrName>
                                        </p:attrNameLst>
                                      </p:cBhvr>
                                      <p:to>
                                        <p:strVal val="visible"/>
                                      </p:to>
                                    </p:set>
                                    <p:animEffect transition="in" filter="fade">
                                      <p:cBhvr>
                                        <p:cTn id="18" dur="1000"/>
                                        <p:tgtEl>
                                          <p:spTgt spid="150532"/>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p:bldP spid="1505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3" descr="ANd9GcSz_r5xdelYJNVzxA2U-W6kLp2U1uWq2C4EfNu2nxp0WajapcUp_LFjwc3o"/>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324022" y="665318"/>
            <a:ext cx="7521728" cy="5006546"/>
          </a:xfrm>
          <a:noFill/>
          <a:ln w="114300">
            <a:pattFill prst="trellis">
              <a:fgClr>
                <a:srgbClr val="CC3300"/>
              </a:fgClr>
              <a:bgClr>
                <a:srgbClr val="FFFFFF"/>
              </a:bgClr>
            </a:patt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1556" name="Text Box 4"/>
          <p:cNvSpPr txBox="1">
            <a:spLocks noChangeArrowheads="1"/>
          </p:cNvSpPr>
          <p:nvPr/>
        </p:nvSpPr>
        <p:spPr bwMode="auto">
          <a:xfrm>
            <a:off x="5256812" y="5792542"/>
            <a:ext cx="1905441"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0000FF"/>
                </a:solidFill>
              </a:rPr>
              <a:t>Ruồi</a:t>
            </a:r>
          </a:p>
        </p:txBody>
      </p:sp>
      <p:sp>
        <p:nvSpPr>
          <p:cNvPr id="151557" name="AutoShape 5"/>
          <p:cNvSpPr>
            <a:spLocks noChangeArrowheads="1"/>
          </p:cNvSpPr>
          <p:nvPr/>
        </p:nvSpPr>
        <p:spPr bwMode="auto">
          <a:xfrm>
            <a:off x="4494635" y="762177"/>
            <a:ext cx="2210312" cy="2134094"/>
          </a:xfrm>
          <a:prstGeom prst="irregularSeal1">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endParaRPr lang="en-US" altLang="en-US">
              <a:solidFill>
                <a:srgbClr val="FF0000"/>
              </a:solidFill>
            </a:endParaRPr>
          </a:p>
        </p:txBody>
      </p:sp>
    </p:spTree>
    <p:extLst>
      <p:ext uri="{BB962C8B-B14F-4D97-AF65-F5344CB8AC3E}">
        <p14:creationId xmlns:p14="http://schemas.microsoft.com/office/powerpoint/2010/main" val="3122948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1555"/>
                                        </p:tgtEl>
                                        <p:attrNameLst>
                                          <p:attrName>style.visibility</p:attrName>
                                        </p:attrNameLst>
                                      </p:cBhvr>
                                      <p:to>
                                        <p:strVal val="visible"/>
                                      </p:to>
                                    </p:set>
                                    <p:anim calcmode="lin" valueType="num">
                                      <p:cBhvr>
                                        <p:cTn id="7" dur="1000" fill="hold"/>
                                        <p:tgtEl>
                                          <p:spTgt spid="151555"/>
                                        </p:tgtEl>
                                        <p:attrNameLst>
                                          <p:attrName>ppt_w</p:attrName>
                                        </p:attrNameLst>
                                      </p:cBhvr>
                                      <p:tavLst>
                                        <p:tav tm="0">
                                          <p:val>
                                            <p:strVal val="#ppt_w+.3"/>
                                          </p:val>
                                        </p:tav>
                                        <p:tav tm="100000">
                                          <p:val>
                                            <p:strVal val="#ppt_w"/>
                                          </p:val>
                                        </p:tav>
                                      </p:tavLst>
                                    </p:anim>
                                    <p:anim calcmode="lin" valueType="num">
                                      <p:cBhvr>
                                        <p:cTn id="8" dur="1000" fill="hold"/>
                                        <p:tgtEl>
                                          <p:spTgt spid="151555"/>
                                        </p:tgtEl>
                                        <p:attrNameLst>
                                          <p:attrName>ppt_h</p:attrName>
                                        </p:attrNameLst>
                                      </p:cBhvr>
                                      <p:tavLst>
                                        <p:tav tm="0">
                                          <p:val>
                                            <p:strVal val="#ppt_h"/>
                                          </p:val>
                                        </p:tav>
                                        <p:tav tm="100000">
                                          <p:val>
                                            <p:strVal val="#ppt_h"/>
                                          </p:val>
                                        </p:tav>
                                      </p:tavLst>
                                    </p:anim>
                                    <p:animEffect transition="in" filter="fade">
                                      <p:cBhvr>
                                        <p:cTn id="9" dur="1000"/>
                                        <p:tgtEl>
                                          <p:spTgt spid="151555"/>
                                        </p:tgtEl>
                                      </p:cBhvr>
                                    </p:animEffect>
                                  </p:childTnLst>
                                </p:cTn>
                              </p:par>
                            </p:childTnLst>
                          </p:cTn>
                        </p:par>
                        <p:par>
                          <p:cTn id="10" fill="hold" nodeType="afterGroup">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51556"/>
                                        </p:tgtEl>
                                        <p:attrNameLst>
                                          <p:attrName>style.visibility</p:attrName>
                                        </p:attrNameLst>
                                      </p:cBhvr>
                                      <p:to>
                                        <p:strVal val="visible"/>
                                      </p:to>
                                    </p:set>
                                    <p:animEffect transition="in" filter="wipe(down)">
                                      <p:cBhvr>
                                        <p:cTn id="13" dur="500"/>
                                        <p:tgtEl>
                                          <p:spTgt spid="15155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51557"/>
                                        </p:tgtEl>
                                        <p:attrNameLst>
                                          <p:attrName>style.visibility</p:attrName>
                                        </p:attrNameLst>
                                      </p:cBhvr>
                                      <p:to>
                                        <p:strVal val="visible"/>
                                      </p:to>
                                    </p:set>
                                    <p:anim calcmode="lin" valueType="num">
                                      <p:cBhvr>
                                        <p:cTn id="18" dur="500" fill="hold"/>
                                        <p:tgtEl>
                                          <p:spTgt spid="151557"/>
                                        </p:tgtEl>
                                        <p:attrNameLst>
                                          <p:attrName>ppt_w</p:attrName>
                                        </p:attrNameLst>
                                      </p:cBhvr>
                                      <p:tavLst>
                                        <p:tav tm="0">
                                          <p:val>
                                            <p:fltVal val="0"/>
                                          </p:val>
                                        </p:tav>
                                        <p:tav tm="100000">
                                          <p:val>
                                            <p:strVal val="#ppt_w"/>
                                          </p:val>
                                        </p:tav>
                                      </p:tavLst>
                                    </p:anim>
                                    <p:anim calcmode="lin" valueType="num">
                                      <p:cBhvr>
                                        <p:cTn id="19" dur="500" fill="hold"/>
                                        <p:tgtEl>
                                          <p:spTgt spid="151557"/>
                                        </p:tgtEl>
                                        <p:attrNameLst>
                                          <p:attrName>ppt_h</p:attrName>
                                        </p:attrNameLst>
                                      </p:cBhvr>
                                      <p:tavLst>
                                        <p:tav tm="0">
                                          <p:val>
                                            <p:fltVal val="0"/>
                                          </p:val>
                                        </p:tav>
                                        <p:tav tm="100000">
                                          <p:val>
                                            <p:strVal val="#ppt_h"/>
                                          </p:val>
                                        </p:tav>
                                      </p:tavLst>
                                    </p:anim>
                                    <p:animEffect transition="in" filter="fade">
                                      <p:cBhvr>
                                        <p:cTn id="20" dur="500"/>
                                        <p:tgtEl>
                                          <p:spTgt spid="151557"/>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P spid="15155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sau t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349" y="681196"/>
            <a:ext cx="7952040" cy="5106582"/>
          </a:xfrm>
          <a:prstGeom prst="rect">
            <a:avLst/>
          </a:prstGeom>
          <a:noFill/>
          <a:ln w="114300">
            <a:pattFill prst="sphere">
              <a:fgClr>
                <a:srgbClr val="FFFF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3605" name="Text Box 5"/>
          <p:cNvSpPr txBox="1">
            <a:spLocks noChangeArrowheads="1"/>
          </p:cNvSpPr>
          <p:nvPr/>
        </p:nvSpPr>
        <p:spPr bwMode="auto">
          <a:xfrm>
            <a:off x="4723289" y="5922747"/>
            <a:ext cx="2524709"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Tằm</a:t>
            </a:r>
            <a:r>
              <a:rPr lang="en-US" altLang="en-US" sz="3601">
                <a:solidFill>
                  <a:srgbClr val="0000FF"/>
                </a:solidFill>
              </a:rPr>
              <a:t> </a:t>
            </a:r>
          </a:p>
        </p:txBody>
      </p:sp>
      <p:sp>
        <p:nvSpPr>
          <p:cNvPr id="153606" name="AutoShape 6"/>
          <p:cNvSpPr>
            <a:spLocks noChangeArrowheads="1"/>
          </p:cNvSpPr>
          <p:nvPr/>
        </p:nvSpPr>
        <p:spPr bwMode="auto">
          <a:xfrm>
            <a:off x="2741630" y="1067047"/>
            <a:ext cx="2438964" cy="1448135"/>
          </a:xfrm>
          <a:prstGeom prst="cloudCallout">
            <a:avLst>
              <a:gd name="adj1" fmla="val -35741"/>
              <a:gd name="adj2" fmla="val 35306"/>
            </a:avLst>
          </a:prstGeom>
          <a:solidFill>
            <a:srgbClr val="FFFFCC"/>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201">
                <a:solidFill>
                  <a:srgbClr val="000099"/>
                </a:solidFill>
              </a:rPr>
              <a:t>Không diệt</a:t>
            </a:r>
          </a:p>
          <a:p>
            <a:pPr algn="ctr" eaLnBrk="1" hangingPunct="1"/>
            <a:endParaRPr lang="en-US" altLang="en-US" sz="3201">
              <a:solidFill>
                <a:srgbClr val="0000FF"/>
              </a:solidFill>
              <a:latin typeface=".VnTime" panose="020B7200000000000000" pitchFamily="34" charset="0"/>
            </a:endParaRPr>
          </a:p>
        </p:txBody>
      </p:sp>
    </p:spTree>
    <p:extLst>
      <p:ext uri="{BB962C8B-B14F-4D97-AF65-F5344CB8AC3E}">
        <p14:creationId xmlns:p14="http://schemas.microsoft.com/office/powerpoint/2010/main" val="3736895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p:cTn id="7" dur="1000" fill="hold"/>
                                        <p:tgtEl>
                                          <p:spTgt spid="153604"/>
                                        </p:tgtEl>
                                        <p:attrNameLst>
                                          <p:attrName>ppt_w</p:attrName>
                                        </p:attrNameLst>
                                      </p:cBhvr>
                                      <p:tavLst>
                                        <p:tav tm="0">
                                          <p:val>
                                            <p:strVal val="#ppt_w*0.70"/>
                                          </p:val>
                                        </p:tav>
                                        <p:tav tm="100000">
                                          <p:val>
                                            <p:strVal val="#ppt_w"/>
                                          </p:val>
                                        </p:tav>
                                      </p:tavLst>
                                    </p:anim>
                                    <p:anim calcmode="lin" valueType="num">
                                      <p:cBhvr>
                                        <p:cTn id="8" dur="1000" fill="hold"/>
                                        <p:tgtEl>
                                          <p:spTgt spid="153604"/>
                                        </p:tgtEl>
                                        <p:attrNameLst>
                                          <p:attrName>ppt_h</p:attrName>
                                        </p:attrNameLst>
                                      </p:cBhvr>
                                      <p:tavLst>
                                        <p:tav tm="0">
                                          <p:val>
                                            <p:strVal val="#ppt_h"/>
                                          </p:val>
                                        </p:tav>
                                        <p:tav tm="100000">
                                          <p:val>
                                            <p:strVal val="#ppt_h"/>
                                          </p:val>
                                        </p:tav>
                                      </p:tavLst>
                                    </p:anim>
                                    <p:animEffect transition="in" filter="fade">
                                      <p:cBhvr>
                                        <p:cTn id="9" dur="1000"/>
                                        <p:tgtEl>
                                          <p:spTgt spid="153604"/>
                                        </p:tgtEl>
                                      </p:cBhvr>
                                    </p:animEffect>
                                  </p:childTnLst>
                                </p:cTn>
                              </p:par>
                            </p:childTnLst>
                          </p:cTn>
                        </p:par>
                        <p:par>
                          <p:cTn id="10" fill="hold" nodeType="afterGroup">
                            <p:stCondLst>
                              <p:cond delay="1000"/>
                            </p:stCondLst>
                            <p:childTnLst>
                              <p:par>
                                <p:cTn id="11" presetID="4" presetClass="entr" presetSubtype="16" fill="hold" grpId="0" nodeType="afterEffect">
                                  <p:stCondLst>
                                    <p:cond delay="0"/>
                                  </p:stCondLst>
                                  <p:childTnLst>
                                    <p:set>
                                      <p:cBhvr>
                                        <p:cTn id="12" dur="1" fill="hold">
                                          <p:stCondLst>
                                            <p:cond delay="0"/>
                                          </p:stCondLst>
                                        </p:cTn>
                                        <p:tgtEl>
                                          <p:spTgt spid="153605"/>
                                        </p:tgtEl>
                                        <p:attrNameLst>
                                          <p:attrName>style.visibility</p:attrName>
                                        </p:attrNameLst>
                                      </p:cBhvr>
                                      <p:to>
                                        <p:strVal val="visible"/>
                                      </p:to>
                                    </p:set>
                                    <p:animEffect transition="in" filter="box(in)">
                                      <p:cBhvr>
                                        <p:cTn id="13" dur="500"/>
                                        <p:tgtEl>
                                          <p:spTgt spid="1536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53606"/>
                                        </p:tgtEl>
                                        <p:attrNameLst>
                                          <p:attrName>style.visibility</p:attrName>
                                        </p:attrNameLst>
                                      </p:cBhvr>
                                      <p:to>
                                        <p:strVal val="visible"/>
                                      </p:to>
                                    </p:set>
                                    <p:anim calcmode="lin" valueType="num">
                                      <p:cBhvr>
                                        <p:cTn id="18" dur="1000" fill="hold"/>
                                        <p:tgtEl>
                                          <p:spTgt spid="153606"/>
                                        </p:tgtEl>
                                        <p:attrNameLst>
                                          <p:attrName>ppt_w</p:attrName>
                                        </p:attrNameLst>
                                      </p:cBhvr>
                                      <p:tavLst>
                                        <p:tav tm="0">
                                          <p:val>
                                            <p:strVal val="#ppt_w*0.70"/>
                                          </p:val>
                                        </p:tav>
                                        <p:tav tm="100000">
                                          <p:val>
                                            <p:strVal val="#ppt_w"/>
                                          </p:val>
                                        </p:tav>
                                      </p:tavLst>
                                    </p:anim>
                                    <p:anim calcmode="lin" valueType="num">
                                      <p:cBhvr>
                                        <p:cTn id="19" dur="1000" fill="hold"/>
                                        <p:tgtEl>
                                          <p:spTgt spid="153606"/>
                                        </p:tgtEl>
                                        <p:attrNameLst>
                                          <p:attrName>ppt_h</p:attrName>
                                        </p:attrNameLst>
                                      </p:cBhvr>
                                      <p:tavLst>
                                        <p:tav tm="0">
                                          <p:val>
                                            <p:strVal val="#ppt_h"/>
                                          </p:val>
                                        </p:tav>
                                        <p:tav tm="100000">
                                          <p:val>
                                            <p:strVal val="#ppt_h"/>
                                          </p:val>
                                        </p:tav>
                                      </p:tavLst>
                                    </p:anim>
                                    <p:animEffect transition="in" filter="fade">
                                      <p:cBhvr>
                                        <p:cTn id="20" dur="1000"/>
                                        <p:tgtEl>
                                          <p:spTgt spid="153606"/>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5" grpId="0"/>
      <p:bldP spid="15360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descr="Pos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185" y="838394"/>
            <a:ext cx="7316893" cy="5030364"/>
          </a:xfrm>
          <a:prstGeom prst="rect">
            <a:avLst/>
          </a:prstGeom>
          <a:noFill/>
          <a:ln w="114300">
            <a:pattFill prst="sphere">
              <a:fgClr>
                <a:schemeClr val="folHlink"/>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2580" name="Rectangle 4"/>
          <p:cNvSpPr>
            <a:spLocks noChangeArrowheads="1"/>
          </p:cNvSpPr>
          <p:nvPr/>
        </p:nvSpPr>
        <p:spPr bwMode="auto">
          <a:xfrm>
            <a:off x="4723289" y="5949740"/>
            <a:ext cx="2515182" cy="68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0000FF"/>
                </a:solidFill>
              </a:rPr>
              <a:t>Bọ chét</a:t>
            </a:r>
            <a:endParaRPr lang="en-US" altLang="en-US" sz="4001"/>
          </a:p>
        </p:txBody>
      </p:sp>
      <p:sp>
        <p:nvSpPr>
          <p:cNvPr id="152581" name="AutoShape 5"/>
          <p:cNvSpPr>
            <a:spLocks noChangeArrowheads="1"/>
          </p:cNvSpPr>
          <p:nvPr/>
        </p:nvSpPr>
        <p:spPr bwMode="auto">
          <a:xfrm>
            <a:off x="5256812" y="2134094"/>
            <a:ext cx="2210312" cy="2134094"/>
          </a:xfrm>
          <a:prstGeom prst="irregularSeal1">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endParaRPr lang="en-US" altLang="en-US">
              <a:solidFill>
                <a:srgbClr val="FF0000"/>
              </a:solidFill>
            </a:endParaRPr>
          </a:p>
        </p:txBody>
      </p:sp>
    </p:spTree>
    <p:extLst>
      <p:ext uri="{BB962C8B-B14F-4D97-AF65-F5344CB8AC3E}">
        <p14:creationId xmlns:p14="http://schemas.microsoft.com/office/powerpoint/2010/main" val="3830675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p:cTn id="7" dur="1000" fill="hold"/>
                                        <p:tgtEl>
                                          <p:spTgt spid="152579"/>
                                        </p:tgtEl>
                                        <p:attrNameLst>
                                          <p:attrName>ppt_w</p:attrName>
                                        </p:attrNameLst>
                                      </p:cBhvr>
                                      <p:tavLst>
                                        <p:tav tm="0">
                                          <p:val>
                                            <p:strVal val="#ppt_w+.3"/>
                                          </p:val>
                                        </p:tav>
                                        <p:tav tm="100000">
                                          <p:val>
                                            <p:strVal val="#ppt_w"/>
                                          </p:val>
                                        </p:tav>
                                      </p:tavLst>
                                    </p:anim>
                                    <p:anim calcmode="lin" valueType="num">
                                      <p:cBhvr>
                                        <p:cTn id="8" dur="1000" fill="hold"/>
                                        <p:tgtEl>
                                          <p:spTgt spid="152579"/>
                                        </p:tgtEl>
                                        <p:attrNameLst>
                                          <p:attrName>ppt_h</p:attrName>
                                        </p:attrNameLst>
                                      </p:cBhvr>
                                      <p:tavLst>
                                        <p:tav tm="0">
                                          <p:val>
                                            <p:strVal val="#ppt_h"/>
                                          </p:val>
                                        </p:tav>
                                        <p:tav tm="100000">
                                          <p:val>
                                            <p:strVal val="#ppt_h"/>
                                          </p:val>
                                        </p:tav>
                                      </p:tavLst>
                                    </p:anim>
                                    <p:animEffect transition="in" filter="fade">
                                      <p:cBhvr>
                                        <p:cTn id="9" dur="1000"/>
                                        <p:tgtEl>
                                          <p:spTgt spid="152579"/>
                                        </p:tgtEl>
                                      </p:cBhvr>
                                    </p:animEffect>
                                  </p:childTnLst>
                                </p:cTn>
                              </p:par>
                            </p:childTnLst>
                          </p:cTn>
                        </p:par>
                        <p:par>
                          <p:cTn id="10" fill="hold" nodeType="afterGroup">
                            <p:stCondLst>
                              <p:cond delay="1000"/>
                            </p:stCondLst>
                            <p:childTnLst>
                              <p:par>
                                <p:cTn id="11" presetID="25" presetClass="entr" presetSubtype="0" fill="hold" grpId="0" nodeType="afterEffect">
                                  <p:stCondLst>
                                    <p:cond delay="0"/>
                                  </p:stCondLst>
                                  <p:childTnLst>
                                    <p:set>
                                      <p:cBhvr>
                                        <p:cTn id="12" dur="1" fill="hold">
                                          <p:stCondLst>
                                            <p:cond delay="0"/>
                                          </p:stCondLst>
                                        </p:cTn>
                                        <p:tgtEl>
                                          <p:spTgt spid="152580"/>
                                        </p:tgtEl>
                                        <p:attrNameLst>
                                          <p:attrName>style.visibility</p:attrName>
                                        </p:attrNameLst>
                                      </p:cBhvr>
                                      <p:to>
                                        <p:strVal val="visible"/>
                                      </p:to>
                                    </p:set>
                                    <p:anim calcmode="lin" valueType="num">
                                      <p:cBhvr>
                                        <p:cTn id="13" dur="500" decel="50000" fill="hold">
                                          <p:stCondLst>
                                            <p:cond delay="0"/>
                                          </p:stCondLst>
                                        </p:cTn>
                                        <p:tgtEl>
                                          <p:spTgt spid="15258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5258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52580"/>
                                        </p:tgtEl>
                                        <p:attrNameLst>
                                          <p:attrName>ppt_w</p:attrName>
                                        </p:attrNameLst>
                                      </p:cBhvr>
                                      <p:tavLst>
                                        <p:tav tm="0">
                                          <p:val>
                                            <p:strVal val="#ppt_w*.05"/>
                                          </p:val>
                                        </p:tav>
                                        <p:tav tm="100000">
                                          <p:val>
                                            <p:strVal val="#ppt_w"/>
                                          </p:val>
                                        </p:tav>
                                      </p:tavLst>
                                    </p:anim>
                                    <p:anim calcmode="lin" valueType="num">
                                      <p:cBhvr>
                                        <p:cTn id="16" dur="1000" fill="hold"/>
                                        <p:tgtEl>
                                          <p:spTgt spid="15258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5258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5258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5258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525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2581"/>
                                        </p:tgtEl>
                                        <p:attrNameLst>
                                          <p:attrName>style.visibility</p:attrName>
                                        </p:attrNameLst>
                                      </p:cBhvr>
                                      <p:to>
                                        <p:strVal val="visible"/>
                                      </p:to>
                                    </p:set>
                                    <p:animEffect transition="in" filter="fade">
                                      <p:cBhvr>
                                        <p:cTn id="25" dur="2000"/>
                                        <p:tgtEl>
                                          <p:spTgt spid="152581"/>
                                        </p:tgtEl>
                                      </p:cBhvr>
                                    </p:animEffect>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p:bldP spid="15258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9"/>
          <p:cNvGrpSpPr>
            <a:grpSpLocks/>
          </p:cNvGrpSpPr>
          <p:nvPr/>
        </p:nvGrpSpPr>
        <p:grpSpPr bwMode="auto">
          <a:xfrm>
            <a:off x="1565021" y="128618"/>
            <a:ext cx="9060372" cy="6630935"/>
            <a:chOff x="1985" y="1418"/>
            <a:chExt cx="8820" cy="14097"/>
          </a:xfrm>
        </p:grpSpPr>
        <p:grpSp>
          <p:nvGrpSpPr>
            <p:cNvPr id="41990" name="Group 10"/>
            <p:cNvGrpSpPr>
              <a:grpSpLocks/>
            </p:cNvGrpSpPr>
            <p:nvPr/>
          </p:nvGrpSpPr>
          <p:grpSpPr bwMode="auto">
            <a:xfrm>
              <a:off x="1985" y="1418"/>
              <a:ext cx="1905" cy="1920"/>
              <a:chOff x="1985" y="1418"/>
              <a:chExt cx="1905" cy="1920"/>
            </a:xfrm>
          </p:grpSpPr>
          <p:pic>
            <p:nvPicPr>
              <p:cNvPr id="42004" name="Picture 11" descr="CRNRC0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12" descr="CRNRC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91" name="Picture 13" descr="J01052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2" name="Group 14"/>
            <p:cNvGrpSpPr>
              <a:grpSpLocks/>
            </p:cNvGrpSpPr>
            <p:nvPr/>
          </p:nvGrpSpPr>
          <p:grpSpPr bwMode="auto">
            <a:xfrm rot="5400000">
              <a:off x="8892" y="1418"/>
              <a:ext cx="1905" cy="1920"/>
              <a:chOff x="1985" y="1418"/>
              <a:chExt cx="1905" cy="1920"/>
            </a:xfrm>
          </p:grpSpPr>
          <p:pic>
            <p:nvPicPr>
              <p:cNvPr id="42002" name="Picture 15" descr="CRNRC0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16" descr="CRNRC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3" name="Group 17"/>
            <p:cNvGrpSpPr>
              <a:grpSpLocks/>
            </p:cNvGrpSpPr>
            <p:nvPr/>
          </p:nvGrpSpPr>
          <p:grpSpPr bwMode="auto">
            <a:xfrm rot="-5400000">
              <a:off x="1992" y="13595"/>
              <a:ext cx="1905" cy="1920"/>
              <a:chOff x="1985" y="1418"/>
              <a:chExt cx="1905" cy="1920"/>
            </a:xfrm>
          </p:grpSpPr>
          <p:pic>
            <p:nvPicPr>
              <p:cNvPr id="42000" name="Picture 18" descr="CRNRC0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19" descr="CRNRC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4" name="Group 20"/>
            <p:cNvGrpSpPr>
              <a:grpSpLocks/>
            </p:cNvGrpSpPr>
            <p:nvPr/>
          </p:nvGrpSpPr>
          <p:grpSpPr bwMode="auto">
            <a:xfrm rot="10800000">
              <a:off x="8899" y="13595"/>
              <a:ext cx="1905" cy="1920"/>
              <a:chOff x="1985" y="1418"/>
              <a:chExt cx="1905" cy="1920"/>
            </a:xfrm>
          </p:grpSpPr>
          <p:pic>
            <p:nvPicPr>
              <p:cNvPr id="41998" name="Picture 21" descr="CRNRC0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22" descr="CRNRC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95" name="Picture 23" descr="BDRSC0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24" descr="BDRSC0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997" name="Picture 25" descr="J01052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4628" name="Picture 4" descr="nh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2906" y="609742"/>
            <a:ext cx="7545546" cy="5182799"/>
          </a:xfrm>
          <a:prstGeom prst="rect">
            <a:avLst/>
          </a:prstGeom>
          <a:noFill/>
          <a:ln w="114300">
            <a:pattFill prst="sphere">
              <a:fgClr>
                <a:srgbClr val="00FF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4629" name="Text Box 5"/>
          <p:cNvSpPr txBox="1">
            <a:spLocks noChangeArrowheads="1"/>
          </p:cNvSpPr>
          <p:nvPr/>
        </p:nvSpPr>
        <p:spPr bwMode="auto">
          <a:xfrm>
            <a:off x="5180594" y="5983086"/>
            <a:ext cx="1753006"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Nhện</a:t>
            </a:r>
          </a:p>
        </p:txBody>
      </p:sp>
      <p:sp>
        <p:nvSpPr>
          <p:cNvPr id="154630" name="AutoShape 6"/>
          <p:cNvSpPr>
            <a:spLocks noChangeArrowheads="1"/>
          </p:cNvSpPr>
          <p:nvPr/>
        </p:nvSpPr>
        <p:spPr bwMode="auto">
          <a:xfrm>
            <a:off x="6933600" y="4039535"/>
            <a:ext cx="2515182" cy="1524353"/>
          </a:xfrm>
          <a:prstGeom prst="cloudCallout">
            <a:avLst>
              <a:gd name="adj1" fmla="val -46403"/>
              <a:gd name="adj2" fmla="val 21981"/>
            </a:avLst>
          </a:prstGeom>
          <a:solidFill>
            <a:srgbClr val="FFFFCC"/>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201">
                <a:solidFill>
                  <a:srgbClr val="000099"/>
                </a:solidFill>
              </a:rPr>
              <a:t>Không diệt</a:t>
            </a:r>
          </a:p>
          <a:p>
            <a:pPr algn="ctr" eaLnBrk="1" hangingPunct="1"/>
            <a:endParaRPr lang="en-US" altLang="en-US" sz="3201">
              <a:solidFill>
                <a:srgbClr val="0000FF"/>
              </a:solidFill>
              <a:latin typeface=".VnTime" panose="020B7200000000000000" pitchFamily="34" charset="0"/>
            </a:endParaRPr>
          </a:p>
        </p:txBody>
      </p:sp>
    </p:spTree>
    <p:extLst>
      <p:ext uri="{BB962C8B-B14F-4D97-AF65-F5344CB8AC3E}">
        <p14:creationId xmlns:p14="http://schemas.microsoft.com/office/powerpoint/2010/main" val="44473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1000"/>
                                        <p:tgtEl>
                                          <p:spTgt spid="154628"/>
                                        </p:tgtEl>
                                      </p:cBhvr>
                                    </p:animEffect>
                                    <p:anim calcmode="lin" valueType="num">
                                      <p:cBhvr>
                                        <p:cTn id="8" dur="1000" fill="hold"/>
                                        <p:tgtEl>
                                          <p:spTgt spid="154628"/>
                                        </p:tgtEl>
                                        <p:attrNameLst>
                                          <p:attrName>ppt_x</p:attrName>
                                        </p:attrNameLst>
                                      </p:cBhvr>
                                      <p:tavLst>
                                        <p:tav tm="0">
                                          <p:val>
                                            <p:strVal val="#ppt_x"/>
                                          </p:val>
                                        </p:tav>
                                        <p:tav tm="100000">
                                          <p:val>
                                            <p:strVal val="#ppt_x"/>
                                          </p:val>
                                        </p:tav>
                                      </p:tavLst>
                                    </p:anim>
                                    <p:anim calcmode="lin" valueType="num">
                                      <p:cBhvr>
                                        <p:cTn id="9" dur="1000" fill="hold"/>
                                        <p:tgtEl>
                                          <p:spTgt spid="15462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54629"/>
                                        </p:tgtEl>
                                        <p:attrNameLst>
                                          <p:attrName>style.visibility</p:attrName>
                                        </p:attrNameLst>
                                      </p:cBhvr>
                                      <p:to>
                                        <p:strVal val="visible"/>
                                      </p:to>
                                    </p:set>
                                    <p:animEffect transition="in" filter="fade">
                                      <p:cBhvr>
                                        <p:cTn id="13" dur="1000"/>
                                        <p:tgtEl>
                                          <p:spTgt spid="154629"/>
                                        </p:tgtEl>
                                      </p:cBhvr>
                                    </p:animEffect>
                                    <p:anim calcmode="lin" valueType="num">
                                      <p:cBhvr>
                                        <p:cTn id="14" dur="1000" fill="hold"/>
                                        <p:tgtEl>
                                          <p:spTgt spid="154629"/>
                                        </p:tgtEl>
                                        <p:attrNameLst>
                                          <p:attrName>ppt_x</p:attrName>
                                        </p:attrNameLst>
                                      </p:cBhvr>
                                      <p:tavLst>
                                        <p:tav tm="0">
                                          <p:val>
                                            <p:strVal val="#ppt_x"/>
                                          </p:val>
                                        </p:tav>
                                        <p:tav tm="100000">
                                          <p:val>
                                            <p:strVal val="#ppt_x"/>
                                          </p:val>
                                        </p:tav>
                                      </p:tavLst>
                                    </p:anim>
                                    <p:anim calcmode="lin" valueType="num">
                                      <p:cBhvr>
                                        <p:cTn id="15" dur="1000" fill="hold"/>
                                        <p:tgtEl>
                                          <p:spTgt spid="154629"/>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54630"/>
                                        </p:tgtEl>
                                        <p:attrNameLst>
                                          <p:attrName>style.visibility</p:attrName>
                                        </p:attrNameLst>
                                      </p:cBhvr>
                                      <p:to>
                                        <p:strVal val="visible"/>
                                      </p:to>
                                    </p:set>
                                    <p:anim calcmode="lin" valueType="num">
                                      <p:cBhvr>
                                        <p:cTn id="20" dur="500" fill="hold"/>
                                        <p:tgtEl>
                                          <p:spTgt spid="154630"/>
                                        </p:tgtEl>
                                        <p:attrNameLst>
                                          <p:attrName>ppt_w</p:attrName>
                                        </p:attrNameLst>
                                      </p:cBhvr>
                                      <p:tavLst>
                                        <p:tav tm="0">
                                          <p:val>
                                            <p:fltVal val="0"/>
                                          </p:val>
                                        </p:tav>
                                        <p:tav tm="100000">
                                          <p:val>
                                            <p:strVal val="#ppt_w"/>
                                          </p:val>
                                        </p:tav>
                                      </p:tavLst>
                                    </p:anim>
                                    <p:anim calcmode="lin" valueType="num">
                                      <p:cBhvr>
                                        <p:cTn id="21" dur="500" fill="hold"/>
                                        <p:tgtEl>
                                          <p:spTgt spid="154630"/>
                                        </p:tgtEl>
                                        <p:attrNameLst>
                                          <p:attrName>ppt_h</p:attrName>
                                        </p:attrNameLst>
                                      </p:cBhvr>
                                      <p:tavLst>
                                        <p:tav tm="0">
                                          <p:val>
                                            <p:fltVal val="0"/>
                                          </p:val>
                                        </p:tav>
                                        <p:tav tm="100000">
                                          <p:val>
                                            <p:strVal val="#ppt_h"/>
                                          </p:val>
                                        </p:tav>
                                      </p:tavLst>
                                    </p:anim>
                                    <p:animEffect transition="in" filter="fade">
                                      <p:cBhvr>
                                        <p:cTn id="22" dur="500"/>
                                        <p:tgtEl>
                                          <p:spTgt spid="15463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p:bldP spid="15463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51" name="Picture 3" descr="Pos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056" y="533524"/>
            <a:ext cx="7393111" cy="5092291"/>
          </a:xfrm>
          <a:prstGeom prst="rect">
            <a:avLst/>
          </a:prstGeom>
          <a:noFill/>
          <a:ln w="114300">
            <a:pattFill prst="sphere">
              <a:fgClr>
                <a:srgbClr val="FF00FF"/>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5652" name="Text Box 4"/>
          <p:cNvSpPr txBox="1">
            <a:spLocks noChangeArrowheads="1"/>
          </p:cNvSpPr>
          <p:nvPr/>
        </p:nvSpPr>
        <p:spPr bwMode="auto">
          <a:xfrm>
            <a:off x="5113904" y="5783014"/>
            <a:ext cx="1905441"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Bọ xít </a:t>
            </a:r>
          </a:p>
        </p:txBody>
      </p:sp>
      <p:sp>
        <p:nvSpPr>
          <p:cNvPr id="155653" name="AutoShape 5"/>
          <p:cNvSpPr>
            <a:spLocks noChangeArrowheads="1"/>
          </p:cNvSpPr>
          <p:nvPr/>
        </p:nvSpPr>
        <p:spPr bwMode="auto">
          <a:xfrm>
            <a:off x="5256812" y="2134094"/>
            <a:ext cx="2210312" cy="2134094"/>
          </a:xfrm>
          <a:prstGeom prst="irregularSeal1">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001">
                <a:solidFill>
                  <a:srgbClr val="FF0000"/>
                </a:solidFill>
              </a:rPr>
              <a:t>Diệt</a:t>
            </a:r>
          </a:p>
        </p:txBody>
      </p:sp>
    </p:spTree>
    <p:extLst>
      <p:ext uri="{BB962C8B-B14F-4D97-AF65-F5344CB8AC3E}">
        <p14:creationId xmlns:p14="http://schemas.microsoft.com/office/powerpoint/2010/main" val="356544256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fade">
                                      <p:cBhvr>
                                        <p:cTn id="7" dur="800" decel="100000"/>
                                        <p:tgtEl>
                                          <p:spTgt spid="155651"/>
                                        </p:tgtEl>
                                      </p:cBhvr>
                                    </p:animEffect>
                                    <p:anim calcmode="lin" valueType="num">
                                      <p:cBhvr>
                                        <p:cTn id="8" dur="800" decel="100000" fill="hold"/>
                                        <p:tgtEl>
                                          <p:spTgt spid="155651"/>
                                        </p:tgtEl>
                                        <p:attrNameLst>
                                          <p:attrName>style.rotation</p:attrName>
                                        </p:attrNameLst>
                                      </p:cBhvr>
                                      <p:tavLst>
                                        <p:tav tm="0">
                                          <p:val>
                                            <p:fltVal val="-90"/>
                                          </p:val>
                                        </p:tav>
                                        <p:tav tm="100000">
                                          <p:val>
                                            <p:fltVal val="0"/>
                                          </p:val>
                                        </p:tav>
                                      </p:tavLst>
                                    </p:anim>
                                    <p:anim calcmode="lin" valueType="num">
                                      <p:cBhvr>
                                        <p:cTn id="9" dur="800" decel="100000" fill="hold"/>
                                        <p:tgtEl>
                                          <p:spTgt spid="155651"/>
                                        </p:tgtEl>
                                        <p:attrNameLst>
                                          <p:attrName>ppt_x</p:attrName>
                                        </p:attrNameLst>
                                      </p:cBhvr>
                                      <p:tavLst>
                                        <p:tav tm="0">
                                          <p:val>
                                            <p:strVal val="#ppt_x+0.4"/>
                                          </p:val>
                                        </p:tav>
                                        <p:tav tm="100000">
                                          <p:val>
                                            <p:strVal val="#ppt_x-0.05"/>
                                          </p:val>
                                        </p:tav>
                                      </p:tavLst>
                                    </p:anim>
                                    <p:anim calcmode="lin" valueType="num">
                                      <p:cBhvr>
                                        <p:cTn id="10" dur="800" decel="100000" fill="hold"/>
                                        <p:tgtEl>
                                          <p:spTgt spid="15565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565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5651"/>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155652"/>
                                        </p:tgtEl>
                                        <p:attrNameLst>
                                          <p:attrName>style.visibility</p:attrName>
                                        </p:attrNameLst>
                                      </p:cBhvr>
                                      <p:to>
                                        <p:strVal val="visible"/>
                                      </p:to>
                                    </p:set>
                                    <p:anim calcmode="lin" valueType="num">
                                      <p:cBhvr>
                                        <p:cTn id="16" dur="500" fill="hold"/>
                                        <p:tgtEl>
                                          <p:spTgt spid="155652"/>
                                        </p:tgtEl>
                                        <p:attrNameLst>
                                          <p:attrName>ppt_w</p:attrName>
                                        </p:attrNameLst>
                                      </p:cBhvr>
                                      <p:tavLst>
                                        <p:tav tm="0">
                                          <p:val>
                                            <p:fltVal val="0"/>
                                          </p:val>
                                        </p:tav>
                                        <p:tav tm="100000">
                                          <p:val>
                                            <p:strVal val="#ppt_w"/>
                                          </p:val>
                                        </p:tav>
                                      </p:tavLst>
                                    </p:anim>
                                    <p:anim calcmode="lin" valueType="num">
                                      <p:cBhvr>
                                        <p:cTn id="17" dur="500" fill="hold"/>
                                        <p:tgtEl>
                                          <p:spTgt spid="15565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5653"/>
                                        </p:tgtEl>
                                        <p:attrNameLst>
                                          <p:attrName>style.visibility</p:attrName>
                                        </p:attrNameLst>
                                      </p:cBhvr>
                                      <p:to>
                                        <p:strVal val="visible"/>
                                      </p:to>
                                    </p:set>
                                    <p:animEffect transition="in" filter="fade">
                                      <p:cBhvr>
                                        <p:cTn id="22" dur="1000"/>
                                        <p:tgtEl>
                                          <p:spTgt spid="155653"/>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p:bldP spid="15565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5" descr="Frames PPT 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148" y="0"/>
            <a:ext cx="9146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bo c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977" y="609742"/>
            <a:ext cx="7088240" cy="5182799"/>
          </a:xfrm>
          <a:prstGeom prst="rect">
            <a:avLst/>
          </a:prstGeom>
          <a:noFill/>
          <a:ln w="114300">
            <a:pattFill prst="sphere">
              <a:fgClr>
                <a:srgbClr val="FF0066"/>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6677" name="Text Box 5"/>
          <p:cNvSpPr txBox="1">
            <a:spLocks noChangeArrowheads="1"/>
          </p:cNvSpPr>
          <p:nvPr/>
        </p:nvSpPr>
        <p:spPr bwMode="auto">
          <a:xfrm>
            <a:off x="5028159" y="5868759"/>
            <a:ext cx="2286529" cy="7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4001">
                <a:solidFill>
                  <a:srgbClr val="0000FF"/>
                </a:solidFill>
              </a:rPr>
              <a:t>Bọ cạp </a:t>
            </a:r>
          </a:p>
        </p:txBody>
      </p:sp>
      <p:sp>
        <p:nvSpPr>
          <p:cNvPr id="156678" name="AutoShape 6"/>
          <p:cNvSpPr>
            <a:spLocks noChangeArrowheads="1"/>
          </p:cNvSpPr>
          <p:nvPr/>
        </p:nvSpPr>
        <p:spPr bwMode="auto">
          <a:xfrm>
            <a:off x="6247641" y="1676788"/>
            <a:ext cx="2515182" cy="1448135"/>
          </a:xfrm>
          <a:prstGeom prst="cloudCallout">
            <a:avLst>
              <a:gd name="adj1" fmla="val -46403"/>
              <a:gd name="adj2" fmla="val 25769"/>
            </a:avLst>
          </a:prstGeom>
          <a:solidFill>
            <a:srgbClr val="FFFFCC"/>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201">
                <a:solidFill>
                  <a:srgbClr val="000099"/>
                </a:solidFill>
              </a:rPr>
              <a:t>Không diệt</a:t>
            </a:r>
          </a:p>
          <a:p>
            <a:pPr algn="ctr" eaLnBrk="1" hangingPunct="1"/>
            <a:endParaRPr lang="en-US" altLang="en-US" sz="3201">
              <a:solidFill>
                <a:srgbClr val="0000FF"/>
              </a:solidFill>
              <a:latin typeface=".VnTime" panose="020B7200000000000000" pitchFamily="34" charset="0"/>
            </a:endParaRPr>
          </a:p>
        </p:txBody>
      </p:sp>
    </p:spTree>
    <p:extLst>
      <p:ext uri="{BB962C8B-B14F-4D97-AF65-F5344CB8AC3E}">
        <p14:creationId xmlns:p14="http://schemas.microsoft.com/office/powerpoint/2010/main" val="1321543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56676"/>
                                        </p:tgtEl>
                                        <p:attrNameLst>
                                          <p:attrName>style.visibility</p:attrName>
                                        </p:attrNameLst>
                                      </p:cBhvr>
                                      <p:to>
                                        <p:strVal val="visible"/>
                                      </p:to>
                                    </p:set>
                                    <p:anim calcmode="lin" valueType="num">
                                      <p:cBhvr>
                                        <p:cTn id="7" dur="1000" fill="hold"/>
                                        <p:tgtEl>
                                          <p:spTgt spid="156676"/>
                                        </p:tgtEl>
                                        <p:attrNameLst>
                                          <p:attrName>ppt_w</p:attrName>
                                        </p:attrNameLst>
                                      </p:cBhvr>
                                      <p:tavLst>
                                        <p:tav tm="0">
                                          <p:val>
                                            <p:strVal val="#ppt_w*0.70"/>
                                          </p:val>
                                        </p:tav>
                                        <p:tav tm="100000">
                                          <p:val>
                                            <p:strVal val="#ppt_w"/>
                                          </p:val>
                                        </p:tav>
                                      </p:tavLst>
                                    </p:anim>
                                    <p:anim calcmode="lin" valueType="num">
                                      <p:cBhvr>
                                        <p:cTn id="8" dur="1000" fill="hold"/>
                                        <p:tgtEl>
                                          <p:spTgt spid="156676"/>
                                        </p:tgtEl>
                                        <p:attrNameLst>
                                          <p:attrName>ppt_h</p:attrName>
                                        </p:attrNameLst>
                                      </p:cBhvr>
                                      <p:tavLst>
                                        <p:tav tm="0">
                                          <p:val>
                                            <p:strVal val="#ppt_h"/>
                                          </p:val>
                                        </p:tav>
                                        <p:tav tm="100000">
                                          <p:val>
                                            <p:strVal val="#ppt_h"/>
                                          </p:val>
                                        </p:tav>
                                      </p:tavLst>
                                    </p:anim>
                                    <p:animEffect transition="in" filter="fade">
                                      <p:cBhvr>
                                        <p:cTn id="9" dur="1000"/>
                                        <p:tgtEl>
                                          <p:spTgt spid="156676"/>
                                        </p:tgtEl>
                                      </p:cBhvr>
                                    </p:animEffect>
                                  </p:childTnLst>
                                </p:cTn>
                              </p:par>
                            </p:childTnLst>
                          </p:cTn>
                        </p:par>
                        <p:par>
                          <p:cTn id="10" fill="hold" nodeType="afterGroup">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6677"/>
                                        </p:tgtEl>
                                        <p:attrNameLst>
                                          <p:attrName>style.visibility</p:attrName>
                                        </p:attrNameLst>
                                      </p:cBhvr>
                                      <p:to>
                                        <p:strVal val="visible"/>
                                      </p:to>
                                    </p:set>
                                    <p:anim calcmode="lin" valueType="num">
                                      <p:cBhvr>
                                        <p:cTn id="13" dur="500" fill="hold"/>
                                        <p:tgtEl>
                                          <p:spTgt spid="156677"/>
                                        </p:tgtEl>
                                        <p:attrNameLst>
                                          <p:attrName>ppt_w</p:attrName>
                                        </p:attrNameLst>
                                      </p:cBhvr>
                                      <p:tavLst>
                                        <p:tav tm="0">
                                          <p:val>
                                            <p:fltVal val="0"/>
                                          </p:val>
                                        </p:tav>
                                        <p:tav tm="100000">
                                          <p:val>
                                            <p:strVal val="#ppt_w"/>
                                          </p:val>
                                        </p:tav>
                                      </p:tavLst>
                                    </p:anim>
                                    <p:anim calcmode="lin" valueType="num">
                                      <p:cBhvr>
                                        <p:cTn id="14" dur="500" fill="hold"/>
                                        <p:tgtEl>
                                          <p:spTgt spid="15667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56678"/>
                                        </p:tgtEl>
                                        <p:attrNameLst>
                                          <p:attrName>style.visibility</p:attrName>
                                        </p:attrNameLst>
                                      </p:cBhvr>
                                      <p:to>
                                        <p:strVal val="visible"/>
                                      </p:to>
                                    </p:set>
                                    <p:anim calcmode="lin" valueType="num">
                                      <p:cBhvr>
                                        <p:cTn id="19" dur="500" fill="hold"/>
                                        <p:tgtEl>
                                          <p:spTgt spid="156678"/>
                                        </p:tgtEl>
                                        <p:attrNameLst>
                                          <p:attrName>ppt_w</p:attrName>
                                        </p:attrNameLst>
                                      </p:cBhvr>
                                      <p:tavLst>
                                        <p:tav tm="0">
                                          <p:val>
                                            <p:fltVal val="0"/>
                                          </p:val>
                                        </p:tav>
                                        <p:tav tm="100000">
                                          <p:val>
                                            <p:strVal val="#ppt_w"/>
                                          </p:val>
                                        </p:tav>
                                      </p:tavLst>
                                    </p:anim>
                                    <p:anim calcmode="lin" valueType="num">
                                      <p:cBhvr>
                                        <p:cTn id="20" dur="500" fill="hold"/>
                                        <p:tgtEl>
                                          <p:spTgt spid="156678"/>
                                        </p:tgtEl>
                                        <p:attrNameLst>
                                          <p:attrName>ppt_h</p:attrName>
                                        </p:attrNameLst>
                                      </p:cBhvr>
                                      <p:tavLst>
                                        <p:tav tm="0">
                                          <p:val>
                                            <p:fltVal val="0"/>
                                          </p:val>
                                        </p:tav>
                                        <p:tav tm="100000">
                                          <p:val>
                                            <p:strVal val="#ppt_h"/>
                                          </p:val>
                                        </p:tav>
                                      </p:tavLst>
                                    </p:anim>
                                    <p:animEffect transition="in" filter="fade">
                                      <p:cBhvr>
                                        <p:cTn id="21" dur="500"/>
                                        <p:tgtEl>
                                          <p:spTgt spid="15667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7" grpId="0"/>
      <p:bldP spid="15667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ÔN TRÙNG"/>
          <p:cNvPicPr>
            <a:picLocks noChangeAspect="1" noChangeArrowheads="1"/>
          </p:cNvPicPr>
          <p:nvPr/>
        </p:nvPicPr>
        <p:blipFill>
          <a:blip r:embed="rId4">
            <a:extLst>
              <a:ext uri="{28A0092B-C50C-407E-A947-70E740481C1C}">
                <a14:useLocalDpi xmlns:a14="http://schemas.microsoft.com/office/drawing/2010/main" val="0"/>
              </a:ext>
            </a:extLst>
          </a:blip>
          <a:srcRect l="7953" r="7582"/>
          <a:stretch>
            <a:fillRect/>
          </a:stretch>
        </p:blipFill>
        <p:spPr bwMode="auto">
          <a:xfrm>
            <a:off x="0" y="0"/>
            <a:ext cx="12190413"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1993783"/>
      </p:ext>
    </p:extLst>
  </p:cSld>
  <p:clrMapOvr>
    <a:masterClrMapping/>
  </p:clrMapOvr>
  <mc:AlternateContent xmlns:mc="http://schemas.openxmlformats.org/markup-compatibility/2006" xmlns:p14="http://schemas.microsoft.com/office/powerpoint/2010/main">
    <mc:Choice Requires="p14">
      <p:transition p14:dur="350" advTm="13230">
        <p14:warp dir="in"/>
      </p:transition>
    </mc:Choice>
    <mc:Fallback xmlns="">
      <p:transition advTm="13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945801" y="2397864"/>
            <a:ext cx="8333563"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Chúc</a:t>
            </a: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các</a:t>
            </a: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a:t>
            </a: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chăm</a:t>
            </a: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ngoan</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học</a:t>
            </a: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giỏi</a:t>
            </a: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spTree>
    <p:custDataLst>
      <p:tags r:id="rId1"/>
    </p:custDataLst>
    <p:extLst>
      <p:ext uri="{BB962C8B-B14F-4D97-AF65-F5344CB8AC3E}">
        <p14:creationId xmlns:p14="http://schemas.microsoft.com/office/powerpoint/2010/main" val="2113642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D3297B5-8DC3-4BD7-B865-5D69A1FB5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242"/>
            <a:ext cx="12190413" cy="6857107"/>
          </a:xfrm>
          <a:prstGeom prst="rect">
            <a:avLst/>
          </a:prstGeom>
        </p:spPr>
      </p:pic>
      <p:sp>
        <p:nvSpPr>
          <p:cNvPr id="12" name="矩形 11">
            <a:extLst>
              <a:ext uri="{FF2B5EF4-FFF2-40B4-BE49-F238E27FC236}">
                <a16:creationId xmlns:a16="http://schemas.microsoft.com/office/drawing/2014/main" id="{E927A16B-B27A-433E-89B8-54E1A1C4E993}"/>
              </a:ext>
            </a:extLst>
          </p:cNvPr>
          <p:cNvSpPr/>
          <p:nvPr/>
        </p:nvSpPr>
        <p:spPr>
          <a:xfrm>
            <a:off x="354012" y="342900"/>
            <a:ext cx="11482388" cy="6173786"/>
          </a:xfrm>
          <a:prstGeom prst="rect">
            <a:avLst/>
          </a:prstGeom>
          <a:noFill/>
          <a:ln>
            <a:solidFill>
              <a:srgbClr val="5C9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24hao-zhenhunshoushu" panose="00000500000000000000" pitchFamily="2" charset="-122"/>
              <a:ea typeface="zihun24hao-zhenhunshoushu" panose="00000500000000000000" pitchFamily="2" charset="-122"/>
              <a:sym typeface="zihun24hao-zhenhunshoushu" panose="00000500000000000000" pitchFamily="2" charset="-122"/>
            </a:endParaRPr>
          </a:p>
        </p:txBody>
      </p:sp>
      <p:grpSp>
        <p:nvGrpSpPr>
          <p:cNvPr id="13" name="组合 12">
            <a:extLst>
              <a:ext uri="{FF2B5EF4-FFF2-40B4-BE49-F238E27FC236}">
                <a16:creationId xmlns:a16="http://schemas.microsoft.com/office/drawing/2014/main" id="{49787283-9136-4F5A-A6D6-6A07F61FDD77}"/>
              </a:ext>
            </a:extLst>
          </p:cNvPr>
          <p:cNvGrpSpPr/>
          <p:nvPr/>
        </p:nvGrpSpPr>
        <p:grpSpPr>
          <a:xfrm rot="16200000">
            <a:off x="5156386" y="487401"/>
            <a:ext cx="1671108" cy="4447612"/>
            <a:chOff x="3692144" y="1760830"/>
            <a:chExt cx="1298961" cy="3296399"/>
          </a:xfrm>
        </p:grpSpPr>
        <p:sp>
          <p:nvSpPr>
            <p:cNvPr id="18" name="矩形 17">
              <a:extLst>
                <a:ext uri="{FF2B5EF4-FFF2-40B4-BE49-F238E27FC236}">
                  <a16:creationId xmlns:a16="http://schemas.microsoft.com/office/drawing/2014/main" id="{1FC0692C-D069-4F26-A4F7-7541B296278B}"/>
                </a:ext>
              </a:extLst>
            </p:cNvPr>
            <p:cNvSpPr/>
            <p:nvPr/>
          </p:nvSpPr>
          <p:spPr>
            <a:xfrm rot="5400000">
              <a:off x="2698006" y="2754968"/>
              <a:ext cx="3287238" cy="1298961"/>
            </a:xfrm>
            <a:prstGeom prst="rect">
              <a:avLst/>
            </a:prstGeom>
            <a:solidFill>
              <a:srgbClr val="5C9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FB6BA"/>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endParaRPr>
            </a:p>
          </p:txBody>
        </p:sp>
        <p:sp>
          <p:nvSpPr>
            <p:cNvPr id="15" name="文本框 283">
              <a:extLst>
                <a:ext uri="{FF2B5EF4-FFF2-40B4-BE49-F238E27FC236}">
                  <a16:creationId xmlns:a16="http://schemas.microsoft.com/office/drawing/2014/main" id="{A65AE1AA-9186-4FD1-AA21-63044B625D07}"/>
                </a:ext>
              </a:extLst>
            </p:cNvPr>
            <p:cNvSpPr txBox="1"/>
            <p:nvPr/>
          </p:nvSpPr>
          <p:spPr>
            <a:xfrm>
              <a:off x="4090521" y="1769993"/>
              <a:ext cx="741632" cy="3287236"/>
            </a:xfrm>
            <a:prstGeom prst="rect">
              <a:avLst/>
            </a:prstGeom>
            <a:noFill/>
          </p:spPr>
          <p:txBody>
            <a:bodyPr vert="eaVert" wrap="square" rtlCol="0">
              <a:spAutoFit/>
            </a:bodyPr>
            <a:lstStyle/>
            <a:p>
              <a:pPr algn="ctr"/>
              <a:r>
                <a:rPr lang="en-US" altLang="zh-CN" sz="5000" b="1" spc="600" dirty="0" err="1">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Khởi</a:t>
              </a:r>
              <a:r>
                <a:rPr lang="en-US" altLang="zh-CN" sz="5000" b="1" spc="600" dirty="0">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 </a:t>
              </a:r>
              <a:r>
                <a:rPr lang="en-US" altLang="zh-CN" sz="5000" b="1" spc="600" dirty="0" err="1">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rPr>
                <a:t>động</a:t>
              </a:r>
              <a:endParaRPr lang="zh-CN" altLang="en-US" sz="5000" b="1" spc="300" dirty="0">
                <a:solidFill>
                  <a:srgbClr val="FF0000"/>
                </a:solidFill>
                <a:latin typeface="zihun24hao-zhenhunshoushu" panose="00000500000000000000" pitchFamily="2" charset="-122"/>
                <a:ea typeface="zihun24hao-zhenhunshoushu" panose="00000500000000000000" pitchFamily="2" charset="-122"/>
                <a:sym typeface="zihun24hao-zhenhunshoushu" panose="00000500000000000000" pitchFamily="2" charset="-122"/>
              </a:endParaRPr>
            </a:p>
          </p:txBody>
        </p:sp>
      </p:grpSp>
    </p:spTree>
    <p:custDataLst>
      <p:tags r:id="rId1"/>
    </p:custDataLst>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2902">
        <p14:warp dir="in"/>
      </p:transition>
    </mc:Choice>
    <mc:Fallback xmlns="">
      <p:transition spd="slow" advTm="12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750" fill="hold"/>
                                        <p:tgtEl>
                                          <p:spTgt spid="12"/>
                                        </p:tgtEl>
                                        <p:attrNameLst>
                                          <p:attrName>ppt_w</p:attrName>
                                        </p:attrNameLst>
                                      </p:cBhvr>
                                      <p:tavLst>
                                        <p:tav tm="0">
                                          <p:val>
                                            <p:fltVal val="0"/>
                                          </p:val>
                                        </p:tav>
                                        <p:tav tm="100000">
                                          <p:val>
                                            <p:strVal val="#ppt_w"/>
                                          </p:val>
                                        </p:tav>
                                      </p:tavLst>
                                    </p:anim>
                                    <p:anim calcmode="lin" valueType="num">
                                      <p:cBhvr>
                                        <p:cTn id="12" dur="750" fill="hold"/>
                                        <p:tgtEl>
                                          <p:spTgt spid="12"/>
                                        </p:tgtEl>
                                        <p:attrNameLst>
                                          <p:attrName>ppt_h</p:attrName>
                                        </p:attrNameLst>
                                      </p:cBhvr>
                                      <p:tavLst>
                                        <p:tav tm="0">
                                          <p:val>
                                            <p:fltVal val="0"/>
                                          </p:val>
                                        </p:tav>
                                        <p:tav tm="100000">
                                          <p:val>
                                            <p:strVal val="#ppt_h"/>
                                          </p:val>
                                        </p:tav>
                                      </p:tavLst>
                                    </p:anim>
                                    <p:animEffect transition="in" filter="fade">
                                      <p:cBhvr>
                                        <p:cTn id="13" dur="75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08919" y="136093"/>
            <a:ext cx="8229600" cy="1143000"/>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r>
              <a:rPr lang="en-US" sz="3600" b="1">
                <a:solidFill>
                  <a:srgbClr val="FF0000"/>
                </a:solidFill>
                <a:latin typeface="Arial" charset="0"/>
                <a:cs typeface="Arial" charset="0"/>
              </a:rPr>
              <a:t>Hoạt động 1: Các bộ phận bên ngoài của côn trùng</a:t>
            </a:r>
            <a:endParaRPr lang="en-US" sz="3600" b="1" dirty="0">
              <a:solidFill>
                <a:srgbClr val="FF0000"/>
              </a:solidFill>
              <a:latin typeface="Arial" charset="0"/>
              <a:cs typeface="Arial"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691" y="1309258"/>
            <a:ext cx="9173029" cy="541019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806050909"/>
      </p:ext>
    </p:extLst>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PRING_QUIZ_SHAPE2"/>
          <p:cNvSpPr txBox="1"/>
          <p:nvPr/>
        </p:nvSpPr>
        <p:spPr>
          <a:xfrm>
            <a:off x="659238" y="98756"/>
            <a:ext cx="10727563" cy="553998"/>
          </a:xfrm>
          <a:prstGeom prst="rect">
            <a:avLst/>
          </a:prstGeom>
          <a:noFill/>
          <a:effectLst>
            <a:innerShdw>
              <a:scrgbClr r="0" g="0" b="0">
                <a:alpha val="0"/>
              </a:scrgbClr>
            </a:innerShdw>
          </a:effectLst>
        </p:spPr>
        <p:txBody>
          <a:bodyPr vert="horz" rtlCol="0">
            <a:spAutoFit/>
          </a:bodyPr>
          <a:lstStyle/>
          <a:p>
            <a:pPr algn="ctr"/>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1. </a:t>
            </a:r>
            <a:r>
              <a:rPr lang="en-US" sz="3000" b="1" dirty="0" err="1">
                <a:solidFill>
                  <a:schemeClr val="accent1">
                    <a:lumMod val="75000"/>
                  </a:schemeClr>
                </a:solidFill>
                <a:latin typeface="Segoe UI" panose="020B0502040204020203" pitchFamily="34" charset="0"/>
              </a:rPr>
              <a:t>Chọn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côn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trùng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thích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hợp</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nhất</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với</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hình</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ảnh</a:t>
            </a:r>
            <a:r>
              <a:rPr lang="en-US" sz="3000" b="1" dirty="0">
                <a:solidFill>
                  <a:schemeClr val="accent1">
                    <a:lumMod val="75000"/>
                  </a:schemeClr>
                </a:solidFill>
                <a:latin typeface="Segoe UI" panose="020B0502040204020203" pitchFamily="34" charset="0"/>
              </a:rPr>
              <a:t>.</a:t>
            </a:r>
          </a:p>
        </p:txBody>
      </p:sp>
      <p:pic>
        <p:nvPicPr>
          <p:cNvPr id="15" name="Picture 14"/>
          <p:cNvPicPr>
            <a:picLocks noChangeAspect="1"/>
          </p:cNvPicPr>
          <p:nvPr/>
        </p:nvPicPr>
        <p:blipFill>
          <a:blip r:embed="rId4"/>
          <a:stretch>
            <a:fillRect/>
          </a:stretch>
        </p:blipFill>
        <p:spPr>
          <a:xfrm>
            <a:off x="233923" y="744582"/>
            <a:ext cx="4580776" cy="6115005"/>
          </a:xfrm>
          <a:prstGeom prst="rect">
            <a:avLst/>
          </a:prstGeom>
        </p:spPr>
      </p:pic>
      <p:sp>
        <p:nvSpPr>
          <p:cNvPr id="16" name="Rounded Rectangle 15"/>
          <p:cNvSpPr/>
          <p:nvPr/>
        </p:nvSpPr>
        <p:spPr>
          <a:xfrm>
            <a:off x="7928304" y="904088"/>
            <a:ext cx="2659485" cy="1065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bg1"/>
                </a:solidFill>
                <a:latin typeface="Times New Roman" panose="02020603050405020304" pitchFamily="18" charset="0"/>
                <a:cs typeface="Times New Roman" panose="02020603050405020304" pitchFamily="18" charset="0"/>
              </a:rPr>
              <a:t>Bọ</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cánh</a:t>
            </a:r>
            <a:r>
              <a:rPr lang="en-US" sz="3000" dirty="0">
                <a:solidFill>
                  <a:schemeClr val="bg1"/>
                </a:solidFill>
                <a:latin typeface="Times New Roman" panose="02020603050405020304" pitchFamily="18" charset="0"/>
                <a:cs typeface="Times New Roman" panose="02020603050405020304" pitchFamily="18" charset="0"/>
              </a:rPr>
              <a:t> cam</a:t>
            </a:r>
          </a:p>
        </p:txBody>
      </p:sp>
      <p:sp>
        <p:nvSpPr>
          <p:cNvPr id="18" name="Rounded Rectangle 17"/>
          <p:cNvSpPr/>
          <p:nvPr/>
        </p:nvSpPr>
        <p:spPr>
          <a:xfrm>
            <a:off x="7928303" y="2221075"/>
            <a:ext cx="2659485" cy="1065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bg1"/>
                </a:solidFill>
                <a:latin typeface="Times New Roman" panose="02020603050405020304" pitchFamily="18" charset="0"/>
                <a:cs typeface="Times New Roman" panose="02020603050405020304" pitchFamily="18" charset="0"/>
              </a:rPr>
              <a:t>Bướm</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7928303" y="3382504"/>
            <a:ext cx="2659485" cy="1065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bg1"/>
                </a:solidFill>
                <a:latin typeface="Times New Roman" panose="02020603050405020304" pitchFamily="18" charset="0"/>
                <a:cs typeface="Times New Roman" panose="02020603050405020304" pitchFamily="18" charset="0"/>
              </a:rPr>
              <a:t>Ruồi</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7928304" y="4613790"/>
            <a:ext cx="2659485" cy="1065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bg1"/>
                </a:solidFill>
                <a:latin typeface="Times New Roman" panose="02020603050405020304" pitchFamily="18" charset="0"/>
                <a:cs typeface="Times New Roman" panose="02020603050405020304" pitchFamily="18" charset="0"/>
              </a:rPr>
              <a:t>Gián</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7928304" y="5793934"/>
            <a:ext cx="2659485" cy="1065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bg1"/>
                </a:solidFill>
                <a:latin typeface="Times New Roman" panose="02020603050405020304" pitchFamily="18" charset="0"/>
                <a:cs typeface="Times New Roman" panose="02020603050405020304" pitchFamily="18" charset="0"/>
              </a:rPr>
              <a:t>Châu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chấu</a:t>
            </a:r>
            <a:endParaRPr lang="en-US" sz="3000" dirty="0">
              <a:solidFill>
                <a:schemeClr val="bg1"/>
              </a:solidFill>
              <a:latin typeface="Times New Roman" panose="02020603050405020304" pitchFamily="18" charset="0"/>
              <a:cs typeface="Times New Roman" panose="02020603050405020304" pitchFamily="18" charset="0"/>
            </a:endParaRPr>
          </a:p>
        </p:txBody>
      </p:sp>
      <p:cxnSp>
        <p:nvCxnSpPr>
          <p:cNvPr id="4" name="Straight Arrow Connector 3"/>
          <p:cNvCxnSpPr>
            <a:endCxn id="20" idx="1"/>
          </p:cNvCxnSpPr>
          <p:nvPr/>
        </p:nvCxnSpPr>
        <p:spPr>
          <a:xfrm>
            <a:off x="4213803" y="1316600"/>
            <a:ext cx="3714501" cy="38300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flipV="1">
            <a:off x="4241305" y="1436914"/>
            <a:ext cx="3686998" cy="111928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flipV="1">
            <a:off x="4241305" y="2699649"/>
            <a:ext cx="3686997" cy="11016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a:endCxn id="21" idx="1"/>
          </p:cNvCxnSpPr>
          <p:nvPr/>
        </p:nvCxnSpPr>
        <p:spPr>
          <a:xfrm>
            <a:off x="4213803" y="5036617"/>
            <a:ext cx="3714501" cy="129014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a:endCxn id="19" idx="1"/>
          </p:cNvCxnSpPr>
          <p:nvPr/>
        </p:nvCxnSpPr>
        <p:spPr>
          <a:xfrm flipV="1">
            <a:off x="4179520" y="3915331"/>
            <a:ext cx="3748783" cy="237218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custDataLst>
      <p:tags r:id="rId1"/>
    </p:custDataLst>
    <p:extLst>
      <p:ext uri="{BB962C8B-B14F-4D97-AF65-F5344CB8AC3E}">
        <p14:creationId xmlns:p14="http://schemas.microsoft.com/office/powerpoint/2010/main" val="1298109547"/>
      </p:ext>
    </p:extLst>
  </p:cSld>
  <p:clrMapOvr>
    <a:masterClrMapping/>
  </p:clrMapOvr>
  <mc:AlternateContent xmlns:mc="http://schemas.openxmlformats.org/markup-compatibility/2006" xmlns:p14="http://schemas.microsoft.com/office/powerpoint/2010/main">
    <mc:Choice Requires="p14">
      <p:transition spd="slow" p14:dur="900" advTm="6167">
        <p14:warp dir="in"/>
      </p:transition>
    </mc:Choice>
    <mc:Fallback xmlns="">
      <p:transition spd="slow" advTm="61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2"/>
          <p:cNvSpPr txBox="1"/>
          <p:nvPr/>
        </p:nvSpPr>
        <p:spPr>
          <a:xfrm>
            <a:off x="659238" y="98756"/>
            <a:ext cx="10727563" cy="553998"/>
          </a:xfrm>
          <a:prstGeom prst="rect">
            <a:avLst/>
          </a:prstGeom>
          <a:noFill/>
          <a:effectLst>
            <a:innerShdw>
              <a:scrgbClr r="0" g="0" b="0">
                <a:alpha val="0"/>
              </a:scrgbClr>
            </a:innerShdw>
          </a:effectLst>
        </p:spPr>
        <p:txBody>
          <a:bodyPr vert="horz" rtlCol="0">
            <a:spAutoFit/>
          </a:bodyPr>
          <a:lstStyle/>
          <a:p>
            <a:pPr algn="ctr"/>
            <a:r>
              <a:rPr lang="en-US" sz="3000" b="1" dirty="0" err="1">
                <a:solidFill>
                  <a:schemeClr val="accent1">
                    <a:lumMod val="75000"/>
                  </a:schemeClr>
                </a:solidFill>
                <a:latin typeface="Segoe UI" panose="020B0502040204020203" pitchFamily="34" charset="0"/>
              </a:rPr>
              <a:t>Câu</a:t>
            </a:r>
            <a:r>
              <a:rPr lang="en-US" sz="3000" b="1" dirty="0">
                <a:solidFill>
                  <a:schemeClr val="accent1">
                    <a:lumMod val="75000"/>
                  </a:schemeClr>
                </a:solidFill>
                <a:latin typeface="Segoe UI" panose="020B0502040204020203" pitchFamily="34" charset="0"/>
              </a:rPr>
              <a:t> 2. </a:t>
            </a:r>
            <a:r>
              <a:rPr lang="en-US" sz="3000" b="1" dirty="0" err="1">
                <a:solidFill>
                  <a:schemeClr val="accent1">
                    <a:lumMod val="75000"/>
                  </a:schemeClr>
                </a:solidFill>
                <a:latin typeface="Segoe UI" panose="020B0502040204020203" pitchFamily="34" charset="0"/>
              </a:rPr>
              <a:t>Hãy</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tìm</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đúng</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bộ</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phận</a:t>
            </a:r>
            <a:r>
              <a:rPr lang="en-US" sz="3000" b="1" dirty="0">
                <a:solidFill>
                  <a:schemeClr val="accent1">
                    <a:lumMod val="75000"/>
                  </a:schemeClr>
                </a:solidFill>
                <a:latin typeface="Segoe UI" panose="020B0502040204020203" pitchFamily="34" charset="0"/>
              </a:rPr>
              <a:t> </a:t>
            </a:r>
            <a:r>
              <a:rPr lang="en-US" sz="3000" b="1" dirty="0" err="1">
                <a:solidFill>
                  <a:schemeClr val="accent1">
                    <a:lumMod val="75000"/>
                  </a:schemeClr>
                </a:solidFill>
                <a:latin typeface="Segoe UI" panose="020B0502040204020203" pitchFamily="34" charset="0"/>
              </a:rPr>
              <a:t>của</a:t>
            </a:r>
            <a:r>
              <a:rPr lang="en-US" sz="3000" b="1" dirty="0">
                <a:solidFill>
                  <a:schemeClr val="accent1">
                    <a:lumMod val="75000"/>
                  </a:schemeClr>
                </a:solidFill>
                <a:latin typeface="Segoe UI" panose="020B0502040204020203" pitchFamily="34" charset="0"/>
              </a:rPr>
              <a:t> con </a:t>
            </a:r>
            <a:r>
              <a:rPr lang="en-US" sz="3000" b="1" dirty="0" err="1">
                <a:solidFill>
                  <a:schemeClr val="accent1">
                    <a:lumMod val="75000"/>
                  </a:schemeClr>
                </a:solidFill>
                <a:latin typeface="Segoe UI" panose="020B0502040204020203" pitchFamily="34" charset="0"/>
              </a:rPr>
              <a:t>ruồi</a:t>
            </a:r>
            <a:r>
              <a:rPr lang="en-US" sz="3000" b="1" dirty="0">
                <a:solidFill>
                  <a:schemeClr val="accent1">
                    <a:lumMod val="75000"/>
                  </a:schemeClr>
                </a:solidFill>
                <a:latin typeface="Segoe UI" panose="020B0502040204020203"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79" y="1214847"/>
            <a:ext cx="8151223" cy="5355770"/>
          </a:xfrm>
          <a:prstGeom prst="rect">
            <a:avLst/>
          </a:prstGeom>
        </p:spPr>
      </p:pic>
      <p:sp>
        <p:nvSpPr>
          <p:cNvPr id="4" name="TextBox 3"/>
          <p:cNvSpPr txBox="1"/>
          <p:nvPr/>
        </p:nvSpPr>
        <p:spPr>
          <a:xfrm>
            <a:off x="214127" y="1413783"/>
            <a:ext cx="997389"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Chân</a:t>
            </a:r>
            <a:endParaRPr lang="en-US" sz="3000" dirty="0">
              <a:latin typeface="Times New Roman" panose="02020603050405020304" pitchFamily="18" charset="0"/>
              <a:cs typeface="Times New Roman" panose="02020603050405020304" pitchFamily="18" charset="0"/>
            </a:endParaRPr>
          </a:p>
        </p:txBody>
      </p:sp>
      <p:sp>
        <p:nvSpPr>
          <p:cNvPr id="5" name="Oval 4"/>
          <p:cNvSpPr/>
          <p:nvPr/>
        </p:nvSpPr>
        <p:spPr>
          <a:xfrm>
            <a:off x="5982787" y="1118466"/>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1</a:t>
            </a:r>
          </a:p>
        </p:txBody>
      </p:sp>
      <p:sp>
        <p:nvSpPr>
          <p:cNvPr id="6" name="Oval 5"/>
          <p:cNvSpPr/>
          <p:nvPr/>
        </p:nvSpPr>
        <p:spPr>
          <a:xfrm>
            <a:off x="8669381" y="1767255"/>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2</a:t>
            </a:r>
          </a:p>
        </p:txBody>
      </p:sp>
      <p:sp>
        <p:nvSpPr>
          <p:cNvPr id="7" name="Oval 6"/>
          <p:cNvSpPr/>
          <p:nvPr/>
        </p:nvSpPr>
        <p:spPr>
          <a:xfrm>
            <a:off x="7729366" y="3171705"/>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3</a:t>
            </a:r>
          </a:p>
        </p:txBody>
      </p:sp>
      <p:sp>
        <p:nvSpPr>
          <p:cNvPr id="8" name="Oval 7"/>
          <p:cNvSpPr/>
          <p:nvPr/>
        </p:nvSpPr>
        <p:spPr>
          <a:xfrm>
            <a:off x="4206238" y="4488683"/>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4</a:t>
            </a:r>
          </a:p>
        </p:txBody>
      </p:sp>
      <p:sp>
        <p:nvSpPr>
          <p:cNvPr id="9" name="Oval 8"/>
          <p:cNvSpPr/>
          <p:nvPr/>
        </p:nvSpPr>
        <p:spPr>
          <a:xfrm>
            <a:off x="2582091" y="2687622"/>
            <a:ext cx="600892" cy="490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imes New Roman" panose="02020603050405020304" pitchFamily="18" charset="0"/>
                <a:cs typeface="Times New Roman" panose="02020603050405020304" pitchFamily="18" charset="0"/>
              </a:rPr>
              <a:t>5</a:t>
            </a:r>
          </a:p>
        </p:txBody>
      </p:sp>
      <p:sp>
        <p:nvSpPr>
          <p:cNvPr id="10" name="TextBox 9"/>
          <p:cNvSpPr txBox="1"/>
          <p:nvPr/>
        </p:nvSpPr>
        <p:spPr>
          <a:xfrm>
            <a:off x="246304" y="2133624"/>
            <a:ext cx="82586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Đầu</a:t>
            </a:r>
            <a:endParaRPr lang="en-US" sz="3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39758" y="2862732"/>
            <a:ext cx="997389"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Cánh</a:t>
            </a:r>
            <a:endParaRPr lang="en-US" sz="3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03707" y="3582573"/>
            <a:ext cx="101822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Bụng</a:t>
            </a:r>
            <a:endParaRPr lang="en-US" sz="3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14127" y="4311681"/>
            <a:ext cx="1034257"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Ngực</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46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551E-6 -7.24369E-7 L 0.52233 -0.09974 " pathEditMode="relative" rAng="0" ptsTypes="AA">
                                      <p:cBhvr>
                                        <p:cTn id="6" dur="2000" fill="hold"/>
                                        <p:tgtEl>
                                          <p:spTgt spid="4"/>
                                        </p:tgtEl>
                                        <p:attrNameLst>
                                          <p:attrName>ppt_x</p:attrName>
                                          <p:attrName>ppt_y</p:attrName>
                                        </p:attrNameLst>
                                      </p:cBhvr>
                                      <p:rCtr x="26110" y="-4999"/>
                                    </p:animMotion>
                                  </p:childTnLst>
                                </p:cTn>
                              </p:par>
                            </p:childTnLst>
                          </p:cTn>
                        </p:par>
                        <p:par>
                          <p:cTn id="7" fill="hold">
                            <p:stCondLst>
                              <p:cond delay="2000"/>
                            </p:stCondLst>
                            <p:childTnLst>
                              <p:par>
                                <p:cTn id="8" presetID="10" presetClass="exit" presetSubtype="0" fill="hold" grpId="0" nodeType="after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49525E-6 2.43231E-6 L 0.70648 -0.06573 " pathEditMode="relative" rAng="0" ptsTypes="AA">
                                      <p:cBhvr>
                                        <p:cTn id="14" dur="2000" fill="hold"/>
                                        <p:tgtEl>
                                          <p:spTgt spid="10"/>
                                        </p:tgtEl>
                                        <p:attrNameLst>
                                          <p:attrName>ppt_x</p:attrName>
                                          <p:attrName>ppt_y</p:attrName>
                                        </p:attrNameLst>
                                      </p:cBhvr>
                                      <p:rCtr x="35317" y="-3286"/>
                                    </p:animMotion>
                                  </p:childTnLst>
                                </p:cTn>
                              </p:par>
                            </p:childTnLst>
                          </p:cTn>
                        </p:par>
                        <p:par>
                          <p:cTn id="15" fill="hold">
                            <p:stCondLst>
                              <p:cond delay="2000"/>
                            </p:stCondLst>
                            <p:childTnLst>
                              <p:par>
                                <p:cTn id="16" presetID="1" presetClass="exit"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3.63329E-6 3.3395E-6 L 0.64306 -0.1708 " pathEditMode="relative" rAng="0" ptsTypes="AA">
                                      <p:cBhvr>
                                        <p:cTn id="21" dur="2000" fill="hold"/>
                                        <p:tgtEl>
                                          <p:spTgt spid="13"/>
                                        </p:tgtEl>
                                        <p:attrNameLst>
                                          <p:attrName>ppt_x</p:attrName>
                                          <p:attrName>ppt_y</p:attrName>
                                        </p:attrNameLst>
                                      </p:cBhvr>
                                      <p:rCtr x="32153" y="-8540"/>
                                    </p:animMotion>
                                  </p:childTnLst>
                                </p:cTn>
                              </p:par>
                            </p:childTnLst>
                          </p:cTn>
                        </p:par>
                        <p:par>
                          <p:cTn id="22" fill="hold">
                            <p:stCondLst>
                              <p:cond delay="2000"/>
                            </p:stCondLst>
                            <p:childTnLst>
                              <p:par>
                                <p:cTn id="23" presetID="1" presetClass="exit"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1.1551E-6 -1.24971E-6 L 0.30903 0.11363 " pathEditMode="relative" rAng="0" ptsTypes="AA">
                                      <p:cBhvr>
                                        <p:cTn id="28" dur="2000" fill="hold"/>
                                        <p:tgtEl>
                                          <p:spTgt spid="12"/>
                                        </p:tgtEl>
                                        <p:attrNameLst>
                                          <p:attrName>ppt_x</p:attrName>
                                          <p:attrName>ppt_y</p:attrName>
                                        </p:attrNameLst>
                                      </p:cBhvr>
                                      <p:rCtr x="15445" y="5670"/>
                                    </p:animMotion>
                                  </p:childTnLst>
                                </p:cTn>
                              </p:par>
                            </p:childTnLst>
                          </p:cTn>
                        </p:par>
                        <p:par>
                          <p:cTn id="29" fill="hold">
                            <p:stCondLst>
                              <p:cond delay="2000"/>
                            </p:stCondLst>
                            <p:childTnLst>
                              <p:par>
                                <p:cTn id="30" presetID="1" presetClass="exit"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4.75973E-6 -2.97848E-6 L 0.21917 -0.03888 " pathEditMode="relative" rAng="0" ptsTypes="AA">
                                      <p:cBhvr>
                                        <p:cTn id="35" dur="2000" fill="hold"/>
                                        <p:tgtEl>
                                          <p:spTgt spid="11"/>
                                        </p:tgtEl>
                                        <p:attrNameLst>
                                          <p:attrName>ppt_x</p:attrName>
                                          <p:attrName>ppt_y</p:attrName>
                                        </p:attrNameLst>
                                      </p:cBhvr>
                                      <p:rCtr x="10952" y="-1944"/>
                                    </p:animMotion>
                                  </p:childTnLst>
                                </p:cTn>
                              </p:par>
                            </p:childTnLst>
                          </p:cTn>
                        </p:par>
                        <p:par>
                          <p:cTn id="36" fill="hold">
                            <p:stCondLst>
                              <p:cond delay="2000"/>
                            </p:stCondLst>
                            <p:childTnLst>
                              <p:par>
                                <p:cTn id="37" presetID="1" presetClass="exit"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bt3620"/>
  <p:tag name="ISPRING_RESOURCE_FOLDER" val="D:\Bài thi E\Bài Phương Anh\Bài làm chốt\TNXH BAI 50 CON TRUNG\"/>
  <p:tag name="ISPRING_PRESENTATION_PATH" val="D:\Bài thi E\Bài Phương Anh\Bài làm chốt\TNXH BAI 50 CON TRUNG.pptx"/>
  <p:tag name="ISPRING_PROJECT_VERSION" val="9.3"/>
  <p:tag name="ISPRING_PROJECT_FOLDER_UPDATED" val="1"/>
  <p:tag name="ISPRING_SCREEN_RECS_UPDATED" val="D:\Bài thi E\Bài Phương Anh\Bài làm chốt\TNXH BAI 50 CON TRUNG\"/>
  <p:tag name="ISPRING_UUID" val="{4483B5DA-9F8B-4385-BABE-0613816F971B}"/>
  <p:tag name="FLASHSPRING_ZOOM_TAG" val="61"/>
  <p:tag name="ISPRING_PRESENTATION_INFO_2" val="&lt;?xml version=&quot;1.0&quot; encoding=&quot;UTF-8&quot; standalone=&quot;no&quot; ?&gt;&#10;&lt;presentation2&gt;&#10;&#10;  &lt;slides&gt;&#10;    &lt;slide id=&quot;{410A664B-C7F9-4CFC-99D6-4CC73AC17776}&quot; pptId=&quot;510&quot;/&gt;&#10;    &lt;slide id=&quot;{3A151BDC-2E61-4437-AD93-127F46DFEE87}&quot; pptId=&quot;511&quot;/&gt;&#10;    &lt;slide id=&quot;{C030BA51-227E-4A8C-BBD9-5D6E452BBD51}&quot; pptId=&quot;512&quot;/&gt;&#10;    &lt;slide id=&quot;{6BC94AEB-5D6A-4E6F-9E2D-9115CB82B4FB}&quot; pptId=&quot;470&quot;/&gt;&#10;    &lt;slide id=&quot;{57117394-297B-4CBD-82A7-D387EB19AE69}&quot; pptId=&quot;514&quot;/&gt;&#10;    &lt;slide id=&quot;{07A5FD9E-B70C-4BBD-9A18-84F1AC3B3AE4}&quot; pptId=&quot;513&quot;/&gt;&#10;    &lt;slide id=&quot;{CD85CDE8-2964-4C33-B359-5CB1958DC61E}&quot; pptId=&quot;471&quot;/&gt;&#10;    &lt;slide id=&quot;{4A577929-D6D8-4C81-8439-A10EC3646DB0}&quot; pptId=&quot;515&quot;/&gt;&#10;    &lt;slide id=&quot;{F8DB03C4-F94D-4C74-A7AD-6E49FD3999C3}&quot; pptId=&quot;516&quot;/&gt;&#10;    &lt;slide id=&quot;{93CA1526-93BD-40EC-9B37-929287B1AF1B}&quot; pptId=&quot;494&quot;/&gt;&#10;    &lt;slide id=&quot;{178CD066-FD69-4D34-9CCC-F2F8768566A8}&quot; pptId=&quot;353&quot;/&gt;&#10;    &lt;slide id=&quot;{0FCA5C36-F015-4B52-B855-ED1DD4FD450B}&quot; pptId=&quot;352&quot;/&gt;&#10;    &lt;slide id=&quot;{92F58937-A810-48E3-8F88-214F01D9F6D9}&quot; pptId=&quot;496&quot;/&gt;&#10;    &lt;slide id=&quot;{8345AEEC-7502-4367-B0D6-32D6E5A9330B}&quot; pptId=&quot;497&quot;/&gt;&#10;    &lt;slide id=&quot;{3CF60FD1-3486-4C5E-B43D-EA0EA4856672}&quot; pptId=&quot;495&quot;/&gt;&#10;    &lt;slide id=&quot;{090F4DFF-02E2-4C42-A9B2-D91216428D46}&quot; pptId=&quot;491&quot;/&gt;&#10;    &lt;slide id=&quot;{CDA98112-93F6-4499-A931-22B4DFED6541}&quot; pptId=&quot;499&quot;/&gt;&#10;    &lt;slide id=&quot;{70FE901A-3FD4-4500-AC46-E275C9FF66EC}&quot; pptId=&quot;500&quot;/&gt;&#10;    &lt;slide id=&quot;{F9D341DE-603F-42DF-9A74-7E198D0B08C8}&quot; pptId=&quot;498&quot;/&gt;&#10;    &lt;slide id=&quot;{41BA9DEE-3E72-4C79-BB55-B6771B55787F}&quot; pptId=&quot;501&quot;/&gt;&#10;    &lt;slide id=&quot;{46D6F718-5CBA-44F8-B0F1-6239BE886D32}&quot; pptId=&quot;517&quot;/&gt;&#10;    &lt;slide id=&quot;{B0783C6B-B87E-4E7A-8EDA-1029041EF459}&quot; pptId=&quot;492&quot;/&gt;&#10;    &lt;slide id=&quot;{40AB8DA8-4339-4E1B-B47B-7BA136C5AF36}&quot; pptId=&quot;502&quot;/&gt;&#10;    &lt;slide id=&quot;{9DB56E1A-5C71-40AF-B6C0-DE2FFC73BDFD}&quot; pptId=&quot;503&quot;/&gt;&#10;    &lt;slide id=&quot;{27458DA3-8E35-484C-8D92-43946BB0B542}&quot; pptId=&quot;505&quot;/&gt;&#10;    &lt;slide id=&quot;{0EAB6CE6-D6E0-4BC3-B2F9-72247A9760B8}&quot; pptId=&quot;493&quot;/&gt;&#10;    &lt;slide id=&quot;{3B922056-15B5-4C78-8CFA-6DDB06D95C5F}&quot; pptId=&quot;507&quot;/&gt;&#10;    &lt;slide id=&quot;{0B3E4801-2B02-4A39-8B37-A631BD95BB19}&quot; pptId=&quot;506&quot;/&gt;&#10;  &lt;/slides&gt;&#10;&#10;  &lt;narration&gt;&#10;    &lt;audioTracks&gt;&#10;      &lt;audioTrack muted=&quot;false&quot; name=&quot;Shining-The-Morning-Various-Artists&quot; resource=&quot;a8b73167&quot; slideId=&quot;{410A664B-C7F9-4CFC-99D6-4CC73AC17776}&quot; startTime=&quot;0&quot; stepIndex=&quot;0&quot; volume=&quot;1&quot;&gt;&#10;        &lt;audio channels=&quot;2&quot; format=&quot;fltp&quot; sampleRate=&quot;44100&quot;/&gt;&#10;      &lt;/audioTrack&gt;&#10;      &lt;audioTrack muted=&quot;false&quot; name=&quot;Audio 6&quot; resource=&quot;dc4eb32d&quot; slideId=&quot;{6BC94AEB-5D6A-4E6F-9E2D-9115CB82B4FB}&quot; startTime=&quot;0&quot; volume=&quot;1&quot;&gt;&#10;        &lt;audio channels=&quot;1&quot; format=&quot;s16&quot; sampleRate=&quot;44100&quot;/&gt;&#10;      &lt;/audioTrack&gt;&#10;      &lt;audioTrack muted=&quot;false&quot; name=&quot;Audio 7&quot; resource=&quot;6b4bdf8b&quot; slideId=&quot;{57117394-297B-4CBD-82A7-D387EB19AE69}&quot; startTime=&quot;0&quot; stepIndex=&quot;0&quot; volume=&quot;1&quot;&gt;&#10;        &lt;audio channels=&quot;1&quot; format=&quot;s16&quot; sampleRate=&quot;44100&quot;/&gt;&#10;      &lt;/audioTrack&gt;&#10;      &lt;audioTrack muted=&quot;false&quot; name=&quot;Audio 8&quot; resource=&quot;a1fde783&quot; slideId=&quot;{07A5FD9E-B70C-4BBD-9A18-84F1AC3B3AE4}&quot; startTime=&quot;0&quot; stepIndex=&quot;0&quot; volume=&quot;1&quot;&gt;&#10;        &lt;audio channels=&quot;1&quot; format=&quot;s16&quot; sampleRate=&quot;44100&quot;/&gt;&#10;      &lt;/audioTrack&gt;&#10;      &lt;audioTrack muted=&quot;false&quot; name=&quot;Audio 9&quot; resource=&quot;9995f05c&quot; slideId=&quot;{CD85CDE8-2964-4C33-B359-5CB1958DC61E}&quot; startTime=&quot;0&quot; volume=&quot;1&quot;&gt;&#10;        &lt;audio channels=&quot;1&quot; format=&quot;s16&quot; sampleRate=&quot;44100&quot;/&gt;&#10;      &lt;/audioTrack&gt;&#10;      &lt;audioTrack muted=&quot;false&quot; name=&quot;Audio 10&quot; resource=&quot;58caea27&quot; slideId=&quot;{F8DB03C4-F94D-4C74-A7AD-6E49FD3999C3}&quot; startTime=&quot;0&quot; stepIndex=&quot;0&quot; volume=&quot;1&quot;&gt;&#10;        &lt;audio channels=&quot;1&quot; format=&quot;s16&quot; sampleRate=&quot;44100&quot;/&gt;&#10;      &lt;/audioTrack&gt;&#10;      &lt;audioTrack muted=&quot;false&quot; name=&quot;Audio 11&quot; resource=&quot;f7613ee3&quot; slideId=&quot;{93CA1526-93BD-40EC-9B37-929287B1AF1B}&quot; startTime=&quot;0&quot; volume=&quot;1&quot;&gt;&#10;        &lt;audio channels=&quot;1&quot; format=&quot;s16&quot; sampleRate=&quot;44100&quot;/&gt;&#10;      &lt;/audioTrack&gt;&#10;      &lt;audioTrack muted=&quot;false&quot; name=&quot;Audio 13&quot; resource=&quot;e7c7eeb3&quot; slideId=&quot;{92F58937-A810-48E3-8F88-214F01D9F6D9}&quot; startTime=&quot;0&quot; volume=&quot;1&quot;&gt;&#10;        &lt;audio channels=&quot;1&quot; format=&quot;s16&quot; sampleRate=&quot;44100&quot;/&gt;&#10;      &lt;/audioTrack&gt;&#10;      &lt;audioTrack muted=&quot;false&quot; name=&quot;Audio 14&quot; resource=&quot;9a55f007&quot; slideId=&quot;{3CF60FD1-3486-4C5E-B43D-EA0EA4856672}&quot; startTime=&quot;0&quot; volume=&quot;1&quot;&gt;&#10;        &lt;audio channels=&quot;1&quot; format=&quot;s16&quot; sampleRate=&quot;44100&quot;/&gt;&#10;      &lt;/audioTrack&gt;&#10;      &lt;audioTrack muted=&quot;false&quot; name=&quot;Audio 15&quot; resource=&quot;edeb71a8&quot; slideId=&quot;{090F4DFF-02E2-4C42-A9B2-D91216428D46}&quot; startTime=&quot;0&quot; volume=&quot;1&quot;&gt;&#10;        &lt;audio channels=&quot;1&quot; format=&quot;s16&quot; sampleRate=&quot;44100&quot;/&gt;&#10;      &lt;/audioTrack&gt;&#10;      &lt;audioTrack muted=&quot;false&quot; name=&quot;Audio 16&quot; resource=&quot;175e575f&quot; slideId=&quot;{41BA9DEE-3E72-4C79-BB55-B6771B55787F}&quot; startTime=&quot;0&quot; volume=&quot;1&quot;&gt;&#10;        &lt;audio channels=&quot;1&quot; format=&quot;s16&quot; sampleRate=&quot;44100&quot;/&gt;&#10;      &lt;/audioTrack&gt;&#10;      &lt;audioTrack muted=&quot;false&quot; name=&quot;Audio 17&quot; resource=&quot;0d6efedf&quot; slideId=&quot;{46D6F718-5CBA-44F8-B0F1-6239BE886D32}&quot; startTime=&quot;0&quot; stepIndex=&quot;0&quot; volume=&quot;1&quot;&gt;&#10;        &lt;audio channels=&quot;1&quot; format=&quot;s16&quot; sampleRate=&quot;44100&quot;/&gt;&#10;      &lt;/audioTrack&gt;&#10;      &lt;audioTrack muted=&quot;false&quot; name=&quot;Audio 18&quot; resource=&quot;bf72c0dc&quot; slideId=&quot;{B0783C6B-B87E-4E7A-8EDA-1029041EF459}&quot; startTime=&quot;0&quot; volume=&quot;1&quot;&gt;&#10;        &lt;audio channels=&quot;1&quot; format=&quot;s16&quot; sampleRate=&quot;44100&quot;/&gt;&#10;      &lt;/audioTrack&gt;&#10;      &lt;audioTrack muted=&quot;false&quot; name=&quot;Audio 19&quot; resource=&quot;cd999bb2&quot; slideId=&quot;{9DB56E1A-5C71-40AF-B6C0-DE2FFC73BDFD}&quot; startTime=&quot;0&quot; volume=&quot;1&quot;&gt;&#10;        &lt;audio channels=&quot;1&quot; format=&quot;s16&quot; sampleRate=&quot;44100&quot;/&gt;&#10;      &lt;/audioTrack&gt;&#10;      &lt;audioTrack muted=&quot;false&quot; name=&quot;TrueCourage-EricChiryoku_cc54&quot; resource=&quot;d69d3a0a&quot; slideId=&quot;{3B922056-15B5-4C78-8CFA-6DDB06D95C5F}&quot; startTime=&quot;0&quot; volume=&quot;1&quot;&gt;&#10;        &lt;audio channels=&quot;2&quot; format=&quot;fltp&quot; sampleRate=&quot;22050&quot;/&gt;&#10;      &lt;/audioTrack&gt;&#10;      &lt;audioTrack muted=&quot;false&quot; name=&quot;Audio 21&quot; resource=&quot;3e721739&quot; slideId=&quot;{3A151BDC-2E61-4437-AD93-127F46DFEE87}&quot; startTime=&quot;0&quot; stepIndex=&quot;0&quot; volume=&quot;1&quot;&gt;&#10;        &lt;audio channels=&quot;1&quot; format=&quot;s16&quot; sampleRate=&quot;44100&quot;/&gt;&#10;      &lt;/audioTrack&gt;&#10;      &lt;audioTrack muted=&quot;false&quot; name=&quot;Audio 22&quot; resource=&quot;ef5e6145&quot; slideId=&quot;{C030BA51-227E-4A8C-BBD9-5D6E452BBD51}&quot; startTime=&quot;0&quot; stepIndex=&quot;0&quot; volume=&quot;1&quot;&gt;&#10;        &lt;audio channels=&quot;1&quot; format=&quot;s16&quot; sampleRate=&quot;44100&quot;/&gt;&#10;      &lt;/audioTrack&gt;&#10;      &lt;audioTrack muted=&quot;false&quot; name=&quot;Audio 23&quot; resource=&quot;5ea4b8d1&quot; slideId=&quot;{178CD066-FD69-4D34-9CCC-F2F8768566A8}&quot; startTime=&quot;0&quot; volume=&quot;1&quot;&gt;&#10;        &lt;audio channels=&quot;1&quot; format=&quot;s16&quot; sampleRate=&quot;44100&quot;/&gt;&#10;      &lt;/audioTrack&gt;&#10;      &lt;audioTrack muted=&quot;false&quot; name=&quot;RiverFlowsInYou-Yiruma_esp4&quot; resource=&quot;004affe9&quot; slideId=&quot;{CDA98112-93F6-4499-A931-22B4DFED6541}&quot; startTime=&quot;0&quot; stepIndex=&quot;0&quot; volume=&quot;1&quot;&gt;&#10;        &lt;audio channels=&quot;2&quot; format=&quot;fltp&quot; sampleRate=&quot;44100&quot;/&gt;&#10;      &lt;/audioTrack&gt;&#10;      &lt;audioTrack muted=&quot;false&quot; name=&quot;MusicBoxDancer-RichardClayderman_3t9cn&quot; resource=&quot;df937144&quot; slideId=&quot;{40AB8DA8-4339-4E1B-B47B-7BA136C5AF36}&quot; startTime=&quot;0&quot; stepIndex=&quot;0&quot; volume=&quot;1&quot;&gt;&#10;        &lt;audio channels=&quot;2&quot; format=&quot;fltp&quot; sampleRate=&quot;44100&quot;/&gt;&#10;      &lt;/audioTrack&gt;&#10;      &lt;audioTrack muted=&quot;false&quot; name=&quot;Audio 24&quot; resource=&quot;cee49790&quot; slideId=&quot;{0EAB6CE6-D6E0-4BC3-B2F9-72247A9760B8}&quot; startTime=&quot;0&quot; volume=&quot;1&quot;&gt;&#10;        &lt;audio channels=&quot;1&quot; format=&quot;s16&quot; sampleRate=&quot;44100&quot;/&gt;&#10;      &lt;/audioTrack&gt;&#10;    &lt;/audioTracks&gt;&#10;    &lt;videoTracks/&gt;&#10;  &lt;/narration&gt;&#10;&#10;&lt;/presentation2&gt;&#10;"/>
  <p:tag name="ISPRING_PRESENTATION_COURSE_TITLE" val="bt3620"/>
  <p:tag name="ISPRING_PLAYERS_CUSTOMIZATION_2" val="UEsDBBQAAgAIAA6GP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Aqcl1TFzsPb94HAABXGwAAHQAAAHVuaXZlcnNhbC9jb21tb25fbWVzc2FnZXMubG5ntVlfb9tUFH9H4jtcWaoEEmzdpCGEukyOc5tYdezMvllXXizXcZOr2tdZ4mQtT0w8IMQDTDwhNNFR/m1sAjReiAU8uNr3MJ+Ec6+dLOkqbIchrdXs5vzOuefP75xzs3XjKPDR1BuNaciuS1cubUrIY27Yo6x/XeqS7bffldA4cljP8UPmXZdYKKEbtddf2/Id1p84fQ/+//prCG0F3ngMj+Maf3rxjGjvutSp27KiYMtS6xq2ZVOVbU2uY82uy8qOTQy7jpuqLtWaIYrg38BD+16fMgZGoPBAvBj7tOdtXc5RqykxCDHadkfWsSbV6mEUhQGqO6P10HT5ltqUiWrodr0LwLol1XRnSvtOBC5E+xOAZ+P1sC1MiKo3AVF2XRCg+9Sn0TGyvCgCX6yLqqkNLNWs9T1IjM7cfSQcVvVdt6Ea4DbTzLwmIOGEkx4NEXNGI+G4CoAdTd7Dpm0pGEA5tEFsq9vpGCbBDbCQZwsNJn4WEDpGLIzQeDIchqPI6yHKREI5Kx4Owkq+sXZU3Qb14nz5a1VTyZ7dNrivMXP2fTDDHXkeQyPP6Xmj/6JDN8y2rOXgDTp+RegdE1tYJ+DMTssghlTrjLyxxyKAGw7CKKyCx5PM1m1j21aMrk7yfEMbN7vYEnHXu+06Njd4QW8Qg8Bx5n+yNioougV6LkinW6BsvXTalcEBbdncyXyimBheNOxdlbSkmgLe5Ulzl0YDRK3hiFOSN3X8SZZdOXMWqZvznNzp5Kwxt5uM0vhr5KezhxSl8SNA76Xxd6xfhKgYbajIPVszmkCfahNMDYOhw46RFvbDN66+8+7RlWvvvFkJxoIc01aBkEC6tlkCSCemoWU0Yev4NmQAUdPZnx1E0vhbpZq80SWaqkOun33+/Jc0fgBu2afJY1YNBdL7llS72ZX3kJbOTtRC6a5pQjnkuaxaglm4hzQsmKUOUWLo7H5yigZhcsJ5BH4PEBuks+8gF5KTMOtT8Jk0/ghFNJ39NUQRBNQt0t0w2jJkHxQkMVWFZ7ZUMwE2ylDct1CUPHRRHx5OMxOmyW9oQNP44wkaJM8cdOQFaB/+CmaNkidg1n5ycoymaXwPRB8zFMBn7zHE4O2lYmt2dc2QGyJh21ApchNz7kdT6t2FYwOpDjOqyMpAlMeUl+BbqBfeZX7o9NAB0BOihoWc4dCnbk7HeQ11fOe40ApT3oV2CIVjaBZQYWP+RqrtgE8i7v+ZC0ec/VERypQtbEq12+C3NSRtUSZcGGLLQ+SC26vhtNRmS4Mfws1o0f7Ahx/g3WooHQxZUk9mUSkf5EwvW9auYUI665C2T4cogN8ROoSHR5M8cS9MpSJ4VVcMqB+FLKm4eu3ytc3NzfayisNB8hskAOTwjPXPPuf5eTQRbgzS+Etw5iCNPwGd4zR+6hQrhTPJol7ysgX3QPbaRDBQa7lMo+e/PH8ImnkhFeFqcldXWnadLIhacybMHZSUg0q+sHKW62Qy9laqobAoczSYZ28DM0ENCEdWkTJ2OKOm8RegMnlQRXIPW1yUh6xIbGlABgqdE9oL/hTxRW7yDOIiWHI0OeYVBKkYjRwenyX6EkzH0zEa8UbwlcvfPLtUzQYLw6ShE1XW5jYMIRVPqQB2Oa2+rBhGxFAY+Ijz968Zx0eiPj5lg0IDoPUouMEr9WZXfd/ellVNzBRLuZlZkldD7gpO9Qz5nK6nyRNeg/OGk39uyr1wGqE7Ewd+6AeITw+i52ygvG3pDXx7o6qBK53uIjtzj3E7n4LPvsmo4j7YRfPYnEarJiw3wexM6xjFueRfLSrrkbk5IBtkk1YFcxa7xv8SyLP74sFFAbR0OFb8GXyAH+OltFw7yCvLUvlAnzfoX/wqTryuRZWiXNFLlQ3MVyIMAxkQBg4c6peXanHFdRXoOZ39KFqPyArKykOo+vbKKqayg7C8tG7kAFl7yIm2uhVWCyIhDtLiQ+Z6RxHL2vJZxJpWXn4X1y2VQAPd9fbHNCpccAVtXDAHrOTSyuy+RGWLFsM5DdayB5SPLPFn9IL2UGqKXhrmV5opUYkGZ7p6RQxHDQdAA74jQGtMnnIN0GP4pB9/BcZyy0so6rbx3G9Z37vg/DwVggkcla2sJhdsDfD+J76U/sDy5nv+/C6HoYD4O/who7Qb/8XKzCNkSYNYiYsgFyRSKeZTntCrbPvKY29h2YRBUJF1hU+PrTT+AdyaPAnQIXd9UFIeqpm7TSPWfA7Ny1pARXwoEdH6eFgSMNuMG3hbBtDcU6SyWedtEtvYnQnfTZfO+F4lND40Qy/AC9QmhAIqYlYZhZ9qcb/ywhwIYihC6RQPsVa3LnLSso3tbalmHBwUSRC5vmp+S2SUuNCZ/cTKiOe3HnOAtihOv8ztAVGhsF753UEkbqX4JADlcHYfPv9RUC77he/yXJMJkZVWG0oeVohGGv+M/EzzNDlZ2cm4aZz+DpMfgyoK5smsGF0TlvOcS5RwMoINi9DI9xA+coKh71VB5TeC0IHEol1hyV6GEOlQPo+XRRcXYIQmj7MGda+K/PlpgiyaN2J9caVG0Tgs01u4A4jaseVGQ9wSgmd96h7yL2qcXg85yM2vC/2wH5YFU1qyDs3wHJ7Xo1FVQBPjxa0fv7ESt0Na6PAvsP7+8Psi+ew2Oe8bQLbZ8yrV8rY5fXluWTyNxVdgW5eXvhH7B1BLAwQUAAIACAAqcl1TtrL3yKUAAACCAQAALgAAAHVuaXZlcnNhbC9wbGF5YmFja19hbmRfbmF2aWdhdGlvbl9zZXR0aW5ncy54bWx1kMEKgzAQRO9+hX9Q6DkEei5thfoDK44SiIlkV8G/byJqS5sed97MLjuKIWJcz7ooS0WT+KdQEC1hgjq950SZZlycGUiMd1EW8ObLkZSw3o9VAMPJinRHlqP/R9+PV5aWYxHv9gzJB2ozQJ9zgZWkkKPZ9KtWLyN0FxAPfInJB0eNxRVL4ym098OwffwXp2z8bBpw8y00p/YeM4I6fahFrGzv/QVQSwMEFAACAAgAKnJdU+I7/wNVBgAAoSAAACcAAAB1bml2ZXJzYWwvZmxhc2hfcHVibGlzaGluZ19zZXR0aW5ncy54bWzlWk9T20YUv/MpdtTJMdgQoAljkwEjiif+F1s04cSspcXaIq0UaQUhp870kOn0kDI9ZjKF0rRJk0zTSS61p+1BmXwP9ZP0rWSMjY1ZlZBJmwMGr97vvd++t/vevhW563dtC20Tz6cOyytTk1kFEaY7BmWtvLKmrVy+qiCfY2Zgy2EkrzBHQdcXJnJu0LSobzYI5yDqI1DD/HmX5xWTc3c+k9nZ2ZmkvuuJp44VcNDvT+qOnXE94hPGiZdxLbwLv/iuS3ylq0FCAfzYDuvCFiYmEMolmsqOEVgEUQOYMyomha0VC/umkknEmljfanlOwIyCYzke8lrNvPLJ3Mx0YXrpSCZRtUxtwoRP/AUYFMN8HhsGFSyw1aD3CDIJbZlAd2p6RkE71OBmXrmSnRZ6QD4zrCfWnkweCz0FB7zAeNeATTg2MMfJ18SiRzaJB+Eg/gL3AgJKB8b6JDm5y3sDyZCxy7BNdQ2eIOGrvLKsbdTVFbWuVgrqxlq9lFCVRmhFraRKYRql4rK6UalqamNjVSuXUoM09baWApSWmbT6Wl1tqBVNrW8sFaspEfKkjjFqebFYSom5pS41ilpaS5XFclpIbbVakcMUquXaYmU9FbVCda3eSBPK1fWaWi8VKzc2tGq1pBVrx6h4o/RtiVxmcHflYBc6gTewh46yUs10uHNiK/mEQ1a0sNcimrNCYdNvYssnCvrCJa2bAbYo34VEkIXkuUWIu+i7ROd1scnziti4yrG6RCFQA2PHKSQ720sh12YGZp9JzPfNbDTRHGRFF7PdktN67+xn53rsp+fmxtMfRTO3TQ3iVLDnxXlxmP6Z7utLwVNXzqJwirUc5hzrJuRrfpRu+0eOpKjwPdY53YZiQE5w3QwsqxG4ruPx44zdP9gjcYqa3KbDBhK5+I6ajmX0okbsJjEq2CZ9Va6xRdkKSE4paBN2igXxrLqEoQZmUFkphxjrPQV+0PQ55XFFXelKL3oUWwj0QeknqNwYirluYg+86PePd+Mjqpm+8JlJkW6G7cTfydhpslr43EZbNGr/ZSPuOawFn5i1ZKA3AARJAAzpaDtq/yGDWQrbXFp4FdaUJdYV8WTEb4evsKwc4lH7MUd61D6Ugag2ppaM4C3S9CknUq6I2gcM6eErZAdRZ48hLqLgArPOYx01gRkMeeFzZqJmuL8rxp8hK2r/zNBdYidhGhDQhRqIfPg7PNgyw9esdV2eiGuCRYpMJ9xnIqj7oFYPfwjQmz1QC4bevow6D3VQTJEXdR5R+CvqPKAjiDD4mExteVsYOOToToDhh95DUed75FuQIS6h5KxQrCyrty/FhL4SATywQeYpa6W3xYH6i/7piVklUzzko82J4DBkhb+wFOaSKMTmBlSg7fC5CDGIvNkLD4/kZF0gxWC1P5L87cu3B4JJeKCfb01s06hzX0d2+Fo87jyIY/8+10a/ZeGfIRtj4vdvV8pJm2OWZVo751gib/biL3pal6RgF5seiD8DvzwW7PadxA39E+9mrxTpD1h/HSfBrgO8YFdk5RfuiLUTk0lyX3fBwcir9DEVKnTYCCNMcJM4MZWnYia/JbPl8RS/YaaUqezU9JWZ2blPr16bn8z8/eVPl8eCuufpmoUpOzpQF8a2etLIE23lGbhT2jc51Ikm7gzQqa2cNC4tzTFtnTRyRAcljT3Z4kkDhxq9M5Bj2r0LRI5uF8+AjWkah7ArjmdDB0CMoaU3+pJCAl4U/l0saMXPi9r6CAXxrh0+aucyog0Y3RXEHdqH2hQkp/U7AWRAOAX0Dv3zUif9bo0SMC4yYnwave+mwIoUH3d7MphyfAS2ZEvJalwNwIgRtZ8xGcTNtcV1VIra+0WpHqkYtf+sIS3q/FiQkX/zbdiWbKFi58jpjDrfwRTDR1KM+0oatAwHVAY0PZWZzWazyxiQdhwBaCJfCDVQ/FALzn0P4SwoCul7K4PnKUpSmeEd17MLy/P/jQR47muRJINeTALsu+m4sPX7cdSpi4zS/9jtH/al4Ud0m7cqrjDihjY+1VCpeha1n6SFLEedX5EljAWiXx64hBGtq6itW+ET+527+p1tosFd0FDLxaVqafkjKBYfqAeTb71XaQPvznrvowbfaIsnNmXUBreK65rea/CF2ZlsLjP60cQEaBv8t4KFiX8AUEsDBBQAAgAIACpyXVNm01UHuAMAAPsMAAAhAAAAdW5pdmVyc2FsL2ZsYXNoX3NraW5fc2V0dGluZ3MueG1sjVddb+o4EH3vr4jY9xJSLrorpUiQJhXablttEe+GDGDVsZHt0GV//Y5jhzglKWAh4ZlzPJ8et7H6pDw4glRU8MdBNJjeBUG8KaUErpdQHBjREHBSwOPgeTF7C54W6Wswny0C3L0+B0vcPgerRboMojAKB0PLF0zID9Ca8p0ykloW0PxxsC61Fvx+I7hGI/dcyIKwwfSP0diseFghr7EE+oycKPxz/vDrCmdLNtCYySKzbqE4G+kkm6WTPsJGFAfCTy9iJ+7XZPO5k6LkOdLCbJz87rWzPx1AMso/DTKcJL96A2dU6YWGouXTKEt+zx5uoxwkKAXGpUlq1lUWI2tgtaWw+tzIaUxl43ScRDfSjlRRXdFmI7P6aAeyg3aSJ+Moieb9eI6nt6symqVZ+DNBw7/a1H2WjZ6eeqGMnEC2Dx+lUfaQ9TLEoTy0CU8PaTbvD1eKnUlom/NzZs8cJkiO188YCc26SjABGUNXq6AYzbEMQub2eoRm9YFdLsPELA/kfvpDIjZ3Wwr2borwbXqYDlkzmGpZQjysd1an9uLrrdR4mWC6JUwhwBc1oHeM8J2Uqj6mLWtw/8AX5bkHcoIGsRKsLCCx/nrAtrzBJ8m8miu+f2eZ56CEoxN6HjbCBvmKab1AesIG+WGq9cbZ6QL+XWM5dT/MiSvmz9lHLXCC2zpf9a7WGksv5pYrz7QT1JhC5DCt2mpJCzBVi4eVzLo0vPAp5uRId0Tjo/W3wa1PVTAqHn5TuE7r7qtYU82gq902opQKnUH1qhV7h8Iy7LuhZvoFttqB27KmJOat8JNhttfb3J12TprdBxofksdBQeQnyKUQTA0Cx8PLh8fYJ/mSYUY1PqQgF3wrPE7VoX0kLjSoW8HCXsBb4URrstkX6FNfCOeM2rJ2Vy92ZrvKystiDTLFbqBQt2NbZnF7utsz/OoVhS/I24QepWXqPR7HCcXmdlfdk7gOACI3+7r+dmM1Rck0ZXCEeqR4girivtBihc3fFbBpr1ZLeoJb+tHNn6ZR2nPJk3fgV+hUJ8Eqrne8JmtVRdUaJvVcbw5uTfp6QJpO9WdjtXdt1DoY9V3Zwzq1UklKLT40kXUmm70LnRxhxmlRzR5UeOY7NJbDhDi4rFTKumcu5I0L5r06H3Zusg5NH8VM2GnURak038frEu/mdCsB/NFaCe+84f8XnNaCyPz1DGm9Bh1qy8YY8b2sJrUyuXzDvznjoSe19fHLUlBOzT8tSam0KOh/1XGpe3RcOn7E3OGBqJv+D1BLAwQUAAIACAAqcl1TbrE4bFAGAAArIAAAJgAAAHVuaXZlcnNhbC9odG1sX3B1Ymxpc2hpbmdfc2V0dGluZ3MueG1s5VnNbttGEL77KRYscowlO7abGJIDW6YrIfqLRDfxyVhRa3FrcsmQSzvOqUAPQdFDavQYBLXrpk2aBE2RXCqh7YFG3oN9ks6SsixZsrxsbAdpD/7Rar6Zb2d2ZnbIzM37lom2iOtRm2WVqcm0ggjT7SZlrayyqq1cva4gj2PWxKbNSFZhtoJuLkxkHL9hUs+oE85B1EOghnnzDs8qBufOfCq1vb09ST3HFd/aps9Bvzep21bKcYlHGCduyjHxDvzhOw7xlK4GCQXwY9msC1uYmEAoE2sq2U3fJIg2gTmjYlPYzHPLVFKxVAPrmy3X9lkzZ5u2i9xWI6t8MjcznZteOpKJNS1TizDhEm8BFsUyn8fNJhUksFmnDwgyCG0ZwHZqekZB27TJjaxyLT0t9IB8alhPpD3eOxZ6cjY4gfGuAYtw3MQcxx9jiy7ZIC5Eg3gL3PUJKB1Y65Pk5D7vLcRLzR2GLapr8A0Srsoqy9p6TV1Ra2o5p66v1ooxVWmEVtCKqhSmXiwsq+vliqbW1/NaqZgYpKl3tQSgpMyk1Vdral0ta2ptfalQSYiQJ3WMUUuLhWJCzB11qV7QkloqL5aSQqr5SlkOk6uUqovltUTUcpXVWj1JKPNrVbVWLJRvrWuVSlErVI9RUaL0pUQmNZhdGchC23cHcuioKFUNm9snUskjHIqiid0W0ewVCkm/gU2PKOgLh7Ru+9ikfAcKQRpq5yYhzqLnEJ3XRJJnFZG4yrG6WCFQA2PHJSQ92yshN2YGdp+KzfftbDTRDBRFB7Odot26dPazcz3203Nz4+mPopnZok1il7HrRnVxmP6Z7usrwVPXzqJwirUM5hzrBtRrflRu+1eOpKjwPdY53YJmQE5w3fBNs+47ju3y44rdv9gjcYqazIbNBgq5+IwattnsRY1YDdIsYwuyoLrCFLQBqWFCACsOYaiOGXRSyiGoeg/h+Q2PUx510JWu9KJLsYmgS0KrJ6hUHwqybmAX3Ob1r3cDItqXvvCZQZFuBO3YwfHaabJa8NJCmzRs/2Uh7tqsBb8xa8lAbwEIsh4M6WgrbP8hg1kK2lxaOA+HyBQHibgy4neDN1hWDvGw/ZQjPWwfyEBUC1NTRvAOaXiUEylXhO19hvTgDbL8sLPLEBdRcIBZ56mOGsAMltzgJTNQI9jbEesvkBm2f2boPrHiMA0I6EINRD74Hb7YNIK3rHVTnohjgEWKDDvYYyKoe6BWD37w0eEuqAVD716Hncc6KKbIDTtPKPwXdh7REUQY/JpMbHlLGDjg6J6P4Yc+QGHne+SZUBKuoPhyUCgvq3evRIS+EgHct0DmOWslt8WB+qv+7YldxVs84KPNieAwZAa/sATm4ihE5gZUoK3gpQgxiBzuBgdHcrIukGKQ748kf/f63b5gEuzr73cmtmjYeagjK3grvu48imJ/mWej37Lwz5CNMfH7tyflpM0xxzKpnfc4Ioe70Qc9qUsSsItMD8SfgV+eCnZ7duyG/o13q1eC8gesv46KYNcBrr8jqvIrZ8TZicjEta974GDlTfKYChU6JMIIE9wgdkTludjJb/FuebTFb5ghZSo9NX1tZnbu0+s35idTf3/509WxoO4Fumpiyo5u0Lmxs5008sQceQbulHlNDnViajsDdOrsJo1LSnPMHCeNHDEySWNPznTSwKHJ7gzkmPnuApGj58MzYGOmxCHsiu1acOUnzaGjN/qphAS8IPy7mNMKnxe0tREKoqwdvmpnUuLeP3oMiEayE1NA48ONAfH9/J4PNQ/6fu+aPy91t+92JQHjogZG98+HTgKsKOrRQCeDKUWXXlO2eeSj+g9GmmH7BZNB3F5dXEPFsL1XkJqKCmH7zyrSws6PORn5w2+DtuTQFDlHTmfY+Q62GDyRYtzXxGBI2KcyoOmp1Gw6nV7GgLSiCMDY+EqogXaHWnDTewy3P9E6L63xvU8bkqoF59zBLqyyfxwlb+STDzq25sVV8mJKXt/TjAs7sR9xL/pwgfkPe3pkCnij+j6qE4sK0KVeAP4XD+jy4qlENKNG1xYq1bDC9rOkkOWw8ysyhTFfjMADz1XENCqa52bwzDp3V59bAg1mQF0tFZYqxeULTQUqlwsfRf05X/fFn3rvwgZefvVeKA2+kp6A9cEX/AsT/wBQSwMEFAACAAgAKnJdU3CnrjbOAQAAdQYAAB8AAAB1bml2ZXJzYWwvaHRtbF9za2luX3NldHRpbmdzLmpzjZRPb4IwGMbvfgrTXRcDyMi2GyJNluywZN6WHQq+Q2JpSVvd3LLvPopMWyhG3os8/HjeP9j3ZzJtLpSj6eP0p/3d3r/Y960GWlNiB7e2Tkf0SutI0nINq7ICWjJAPWT//+pJ/j0TLmPEWtPs8KptpeGHuH7yQag08dphIRyadGh7h/bp0L5cib+tzrqujh0ZY852SnE2yzlTwNSMcVGRlkE3fqjDbLAH8z2IIxp4D4v5nQP9IDlYpjjQMUaeHdMIx2lkcjmvasIOz7zgs4zk20LwHVsfaQ+Hyb3lujnUIJoPvu0AL0rurF5oKdWTgqqf2MfJfTwfJ2sBUkKXN0p1OGFKMqCGr9deF1DLGIdpmAQX6H0pS/VPx74Ok65JAYMpRWGQBAsbY43XYJp+nGJvyCn4Ut3XibG/XFoEJQcQAys/DfAcWyCvd/WAW85TvLA7ELzQExmgw9GcUMrJumRFZ+npcHK6WG07Nr12Y8wyLtanv6Onw2TOw/ASHcg6ZlXvRB53g3HuNo5jXI1tmytWhToltOqQvbTPjlfplWm5Q6svbS2rEtVfPPr+rWmaiC2IFee02aVTRJQi+aZq1ktT+ru5Jlxl5le20ytp8vsHUEsDBBQAAgAIACpyXVNHda73eQAAAIIAAAAcAAAAdW5pdmVyc2FsL2xvY2FsX3NldHRpbmdzLnhtbA3KsQrCMBCA4b1Pcdyuxk4OTUvFGrLEwege2kMKyZ00QfTtzfZ/8HfDN0X40JZXYY3HvUIgnmVZ+aXx4a+7E0IugZcQhUkjC8LQN12UOcQ7lVLHDO8YfrR5SjUKuZDqaex4g4udHJxHC1XOgK808LSTh1a1Cg998wdQSwMEFAACAAgAK3JdU/RbcpAVRgAAiWAAABcAAAB1bml2ZXJzYWwvdW5pdmVyc2FsLnBuZ+y8eVhSa/83qllaadrMLgeah11CWTmUSmllk1mpmYpiO80pxDQ1B6BSs93g0KCZA5qlpinmAJoCDvVo4RgBCipa4oSIA0OCwMHaA73P/l3nPdc7Xeec5w8vYK17fefv5/7c616u38+ctlmyeO1iFRWVJcePHT6nojIfoKIyL2GhuuKIsfOGzYoP1eBzNlYqxa16I4of870P2R5SUXmToDl7cYHi96LAY87BKiraDXN/qo2IfE8VFQ+D44cPOVx35/bIy0K4boBQ2Y2tu589zl0fMu/R/kXt668lXq5ttmbWqmWb2ludyWWnXVu8dt/iqZftFzZ/PrPsvuqA64stC+drLfRTsV9Wt3T3QU7WvOTfKGsDX6y+OXIKbW7BE3TTW0KwQ2VYQptZJCaEiyS1Nvu39vq7+Rf5c8EYAlbk7s/TqRyVyUbAsk9UAFH2wAkjC8e6zo4nXF+usLrv4vnE7nUzh+SiXdBve9AyDjlWVXGY9nBjOWkz9FsvcLa/dL3iQC3ow4rkwH65+Ana0VjxW6Vza1W9xgD0d78tc2ctP6yy7LtkOaLzeM/c5cLjxROqVC3FtxvWiwBzHweWgeauCtsAnfsYP1w599H9e+Dc6MpHunGaQP5ZTJSgRj6gWYyi75APUHnf2kjLrze/XP1iywtjh31qinFRJosBMmmK1NupbeadHKfnoZKA/3z7852CUBWV9MI892ln9rW+s4pBmRKM7E3QGdWlr5Y5clVUTJ3qF5g2P6iP9dul2l7op2EXyS6UFxbqSDvtdg5lpJ1kAFQGH9KfYiMo9CfTuJKQykQ6s3sLtaapBoxscHoyPf4Fghq1tyvtNdT/elUAixKip5sE3Uc5vv5VhjnP8MYuTmJIxM4r3NP99SvszN9Q3hoGEguGrpcFuFLj074102W/FwJlEl7Uu1NH+AlRIymQHLTtoJyBkE014DiApPIu0ZcyYS4+yr4qo6jnMkzlek0FvZw0JcSDol/k3xrlSZloZDiBm6e/f5crGSebBMtyvJDOCOplDDNGEw4ra8FhOaI94fq2rE+NNfIPRtJZoluklAe2CSChJ/ZAhIFAJv/ScZaQoFPNRQb/WmVb0Og4Hs3sPdrV2C1MEkXMYEaq4EESJyanovHgPkQRGlwVmtI4iVwKUol0bJu83IMr0I87cbFV87K7h335tLzdqiaWX0Go3CsVhExiGbzgNK/xhtfSeR7u3IqNWNEMhsNRDRlkC0iY1fg1Z7zc4B7pdimFAoMvxv1WTLrxtpasXdH/Qq3rdbehNNawfNU+76wOSPGt6ubZe2KCLCiSEL2TNDxvONaal9ZNrx6P7qhJK4jfZOoJOVpKXL10AHWFZ8fkkgJItOSiwSJFWk2vpbmanqgsydSGEu1jNMOvrl1FrtmF/5IOuCOc98yLhjjNuBfo6R7ZAQffcM4tKkSrjuaJmPnlJtoc3xlW7+GBiDRcAEbghBx2ZN4Rbrep7hWnkX0x0isYrQqTbV14/g6ygOkG4zHH32YElIFVzHtpWP1wqS82KZzQJXBxJ+QaO9tESv2nXD67b5TQK1/nIcLyq2M0peU1IBHPukDawoeh5JBwzwgaRRhJgMr395AQH4hCiSsc/AkjI5zu3VNuebmaKvndffAlaQTmKhdbfuRfgdg4DaDRmHIBLtyX2Vu2rwgNh1G2MIfxXS/anJ3itzTN7nwkwDMtySLRycGKkFzbioQqfVcY49KbFn8JDcQbjazuJcH8yEUCTptQjOwWoHYgEXg7zyqBgCZ8HKNZW5S+AdqkeWifxbmD01+ePGe4j53byawRaDrDnjI1zzBetl/W7zpfbFOc5+auYmSxwJTCvOfr2ubi6g0pYgWgzcTCrsvCbMF6Cc39Bo1cjowXWn0GP/KVToV3BEgS4YdJpwaHgtxff2qcbRPsfAQYIMJd7ZJH8FfTkKp9kziULQfmHWwxLRHm0D9vwZqE94zkVdCzayyFWA63goSIvHMpVnPEnpngJknz5VYQR5jClDKiG891ioTWsYeDpwyyCDp3oQHRXW68rRHUCLrIcRCPwkkKCYAPwk+W0y7MMZvBIyCbwQpyaia7rBV1wJaWZMyNiOQpSs1W3HiSIUz4YExwFplIoWBWsq7AgtkS+doY64bgjAgSksqPA4MspHMxI5dLj8GCCbyTjPN1H94sAtxwNQutTKxPeQ5tubeSIqxfsT2xqNKJLARfSU2xYhZ7W1A1z92dWg9+Zzv40vbPSEk1KRG9ERHiZ/KOPPqIf5q7oa7UciCIxOJwOsTp4RzZ0JFf8WdBIqb5tbn+ZwuyCbnsfVvkknZz+vcIufduLKfPzCKi+4wr/bhTb7tIrcDRC/1WfGxZjpQrgEvIOSJDDrIIBzC84UsPDtcPeFfMLhzhSJtmy8lsftWSyjSUSgZOGolDSaURv0llOc54V38pGYUL4Z0T4FkklGtVTSGvCiwWBb7hyFr5fEP8STTsfi/CKzVU9zxdgsvbBFUJYBMbYgu24Z5DDZmAMb+umgsDC/YiDro8TKvHWGUKW8SxWU5F+B8up9IRWwsA06jUE+4+jLT8Js3j7vOZ+5lplc2urNMczu63thKTX1PDKHPVQCOFHpZvnxje54sMN1R7a6wyFn37NZagbSzVWBW3fzBJM24cgUUwYQYExAisjE4uYht/jMyuCR0Kyn3Qa8fX7kpotquGuov8LUgkPamYeRBCCYIU45mv6UlcLxeKmI6NTCkgSWUC5ijYhiRDcpztsAG8U23l7pGkCne6OIIhRB5Y1T8vcEejNmADuLJau+vjveMYddbAggiHM3ssOMevnu4Axi7yp0ZIuPGLIwcFv0+BcohDwqZ7dpH2ib7h9tRejyPJcLwtuuqtQVEbtabbOPxiG5sIixvXVMxSsoqcNYRxPjZHyj4heWwiZ5a/xqJ5ga6NiwFiuzoR90/nnHUuF3L3rcnPgzk7acKOKgo7TlHFeW4gbynHcgh5SneTCJ4DQ/f6D8haUGxct6A3B2Yj2fUKwYQMGmFtsQ74qyS0FHcUCWMBv2exBnuSJfYyQtItsfQKInGc+ap7O1TlQqFfY/a5GgngqXuvHt9mDR/c7su6dfvY5Ni90bdZuXPQKQ/P/jj7+kAKswaKYBY6xL5lBYBEZBGXIjI+kyCIeLbzUWgqyzOC4y+0YNy75B4j3rgmyIzTxN7JBDnRcwSQ6aCqHgA31E8SnPZngt0PMDjtRPqUwH/Updd6IKQAuPDyOiZpy2Vd7j7ZlvhloAFBlXypF0smNML2nJayhe5ZEayHTBxLdIVkiE9mU1J8OGsJmOGXECnqcLGIBwwi9KwegUGy7KrHrKuJxB6xFJ6Qcspf4nw8TUjcBJcwt1EkTLPpo6oO1Q+YgtdYGJHHy+dVWeS03HMThaURidyjPDyN4wKDibgOCjw861jxdQvjYgDBGIz4hVG+slNotYy7YGtQFTo4icw9AgqqqoBz/Kan5lHa/BehvAi9TUbcIFYelMfM43UFpLHAdI6oCpECyJe938X8KHiNh20Bb6rKNO4KrYa6JeBkO1MAcuHlDWKuV1Xaj7IQbA+YciGibN3I63ZN06JbUVUXSAHAuXmyAptDLBLh6SR3LKw6jID4wGXMiz1W7cZJEPSF8VG/FRE0fKbLiowN5WUIKbeXRCfPotxpHTCeyITjixkckh5Xl6bSGMYj/q7oZB5i6NfAURaHzwwQM02Z44g4IimH6F3NET12hqEJzzLheFl8L6LojxJZCLiRU+CnMZRH2OU0rdJ3NSgtsN/Sq91MvEm+/HXCujvGw7y8N4aKbnFw5PbNLgSo9PmWxWnOHH4LGe1b7gUMvnsQ+HzAfvYkixe8EaoSX1Cgn46RnbFUuZ7eYgAyB4kpukEFB+Oh+Yw3+j+E/EHR7geqmhbMkTmVFNtKFT1HxwMK5kje8kOEgmV6rQCp2DhStRW0tXTRDxtVVAK7fmRujiBeqV/Ql1/AUJBKqPGfklVAaf8jYi8NIHmRQBWVXamjBMmdH5Lud+fOEdc8hXPGTtT4Zf3zVFSaj1SqXCku0N9Yr1gMPL0XqNoJdTxwNEZTcSWgf95WweuEiBbqCnBEF3VFW2QdVcETJ8s55DbUjHcyN9xcoec7JQ5eBgq81oZiA9wsOJvt3C0m04dkoVlnjk2cMWz7mve39Js514VbUTMUm+01Ey+9EktO3rrjhzR3L2DsniPYN6oWAiofeaO7/bGZgi8pPIsTF1O8kd/s2RHhNQ5Kmi7pJJy7Lot7fLPugTlvAdv4+k9nS7zlRLl4JGdlQWKfdhDfusLCAOjI/WWOyNdCYzS1DBXKx0QQsb+OTXLtc4ZxQoIiMopiUPEA1S84MfOqib11071dfcOZ092lOuaWSrZd95lZ9EEHPfrCZvvYF+/tQISSWHMp+74o5HE9iM5ESJ1RN780YFyIX+vsHC0NlCQY2JPPLgaHT9Eg68MXGx5rEpmbX0KhUr8cAUfuv3Z9xhtU1xCBMYUpyU1IypHFDMChiLBrjw/fiqbRoxNeNG3XA0eNlF6hGV4ztVMee5O9N3o2ZmC1zXYoYg9zHB1glELGKdKGwH8AnDgP136CtB2eeLg1BVYdePd9t5JdoM8NmMTu0W2xWmMasE+VnJMbJRt1TgvfPxxh3oONR+pvOfd3uQReNLrgHn8uX52aJ6wBmFt4QDxKiPOB7/d/EsXBpzKWHkl7NEnQTnvl13hnrtoGN0ArVcgpey6XoArsxKIqg0TvXe4CeAq/CkoPzqzWC9l9JZgVVG35zT0ubXxrnNJlppfIouV64vdxjck5K6fc1HVu3WB2zryP7xlZmZZB2x1E4EnDjgWGKQXA+7LZif4GDGNwW6yQfd9mv5vHDPuO34E2eaIUjqPpX6zrUSrY9N/ZgNXu3z5FZEX66aCsplZGj7Cd9O/CcTx4k3FYRZdLfPcFng7eXslz9aAXtQSdkuDH9Sczo0ybIE/cYJapcJ5/WRWAMJaE7BcqhbS1lpA5Lwl28hdFQt4Y2ng6SCt7h+Lgy4sd4DhhfYplKbjb/e9Oqx8Y9/LIAHubT2zdZHfR6fonuZF1QFyMAbnNfpCfuOj0k+GE4r4AJfFbwj4G9j+FtV4HkNt8xodhVOIH0e6d2Q1xEAH/1QrRLHm5KDym8WXh3+F82t1KUQ/YobikEZNojmOf1C0kulfbQoLT2PlxbKd9QY8bfj+9I3X906qVyiHta81TGSCvUfgsyKp2kWtNuek4shJm7mmRz2rTOQdor1ZRjSsz/m6h2D0lUfNgWgGitwYHMaNbNyUY2qx9LJmY1dnOBJ4kej/PcHkzXy8u06UD2b8pzEk5uEYqII3KJ1FmXy0UIds+tv+hx72NoNIWtuamsAUHUNu/5CtH913QL+h9TXB3fqkNyq1fzzBvx0oJjo01Glscuny/A7fqJ4uS7DoKDwXEO5g25qz89QCpZsqszZDJiks3Oiv4AD6i56SUhzWpI+U37bsEGRquSwbDMlb3p2yIL/wbwPrvj5nD+96DwUxMzuwz64oEM26OH9qvOmC6wBCv7M3Ry4pxnVPk1WxLd+YXfsJUNQg0LMw8oqQqNZWrUHUBtbyU0ZgilZVKtz/Je/7t5Z0cpaSZ7jlA6py8pV4zQ70XBMSIbpVKX43tv/sbGYatdPip8tdMjIt/a9Scod552k/eESY7907d5gz0rXIYHoMDd2oQAPzfxcUw38o2MLY75PEd2F1TovKgcs4KwT2FJDfJ9SI/9OID6NtTK0g1V9q4yq3zKkp+0GwCOTcJtLW08twqQ2E22grTJcrdkhvUK9+jTpx8nvKE23aEaPJbF16fVbVUtBrkQGpWxPX0c6W4nvJaKrt/k6c29O19PFmkO/Zt0ceKSE3AXThrKMzS/LRy6juL664Td2T5QdJmp6yJMUHXHtfv6ab4LhpxrZAGV8HbbJXTyZwhzG+LPNSFUp8xescujxt9HI1UIHukZPtHN9i2cJiNrblyW7V2V0W9+bo8Ru86o2GP+VAVeWShKPxtY6siSg32p1sPKafP9fSObep1exTjp9j3TSy42aL6FBDr/Zkiyefllx2QBYygn7ApQOEZ5hubbZRXni5MBHvXtPjqTNYAdtosuYKMOTiz57GixD2VMfmg2VJiMs84n4GxOh3ZKfCVr0+mGGzZ/yRnP6MefCT9tJItCy7Er7ywJAawVfZbo8LJKJO6eB6ykzMDLOUj723cefQTpoCkEH9NWXyt0S+9kwT1RllIdFyexZipy29YRe+dzKzBw5CVDzJIK3d3pXi6P1SqDc03nMcxl/Q/YlRFpQ+YKLOv99xxXSl7ej9P2ae+t2zWu5NerTw66SZi37p4ZmZoicLfm0K4XWTnNPt+2wX0rXuzVu9OZkJzt7Z3fnn8uxvE2rmCbapsW1MxzKdyZJka2VcHHOFcVWy9E9Zqaqr/9V8cRHaDICKlZEN2wyK07XNz9lcxrogRpKcUaIAnvX82Tut+8EBDxunvKsli2NQAl04iL7KKmzr2AEB4fYV8VYkyQBPZ9/Tp0V80CniaF4jpk6A8C/OhupQ94/u52UXoxmWrtlZo62vPEmPc8Bdp9hVDP5naHMQ/tNu01aO64gPWoFsR/J2RTeCtnmcwOWuSebuahLiFa2if4jhEBTYLLF9bx009vuOvSEW5soxT6nxq37dWRRnNPHy/MT00MWRnXYNABb3I2igLIhxZbhM6nKTT/VPC3wp8tf3NuP0RE5h1WYzWN+zHMTbxoceGA18jq3IKSHp2yoNd1Affq8x4RBLTr2qaBa3L22IeVG5NFdkPn97ev1fZkDOnD1RO+qqbcS9OsO+XRVy/+56MklNIR6/est+53MeBOXj9J9JQZwPW+8a+PzScZL8zQBL7sC183MEmEFqgXAU4rfxC1WBJ0L8ar7XXpP92tQlwYsuFiSPxIuXur6+wGwfMGCyIZmcwACcsB+7ERtr/dxHUkiol8uYRrFQGtYNKpt5oUUIvlTQlgP3vZcL/CxX1J2cKzmKrImj3YCjBu+DMSME7Bc3mzgDP4QiH28QTecWZ1/tPksNFm5lomiIfQWZyzPVeTZSEWEmEZUqn2qJeSMvQLLTUJ81RjhE83IqOlAmm4D1xEcJGQmi41gDOuS2ysuU0RN6FnX3+EkKd3aqYNl/ykJKTynCteTI/0OJOc9++aOKxzhKDZvfSoobYzduGcRiPLB01l872YohkBSmqKlPyypbjFaE+yRWXyjiqKHUpstotmbvZ56NxaIwmx5dw5UBCoV/vJ9ESBEdyRkmBNfkgOLo1IRJuRvqQtTe6+bLFMbhaO3vhnfIqg/TLPZOBDL913cnH73SAKXhfJvKXqGvMFnGQBRKWbFfNMSYH6cx7SBP2G3X9K9o44RTJPXRvn5vwa0SXINSgFdZjqcO0GOYR2WXcApJtMk+D79yYTyL3yd62bKQEQWCIsJGT4vYemrScPaVAHjGR71+R6SUOzpQ0lbvj3uj5dhShDeusQyDQu0rFq+uiLjxgeTHA6NgVjAfYQC+ApWOwJ9DNEo5u32JjtZMMxUr6y7UCqnPWB1lE042XtsplDve9lko8eo0gaj3FWHJpKg1hEs3gsJO9ygjFCTp5bnIE5RlOJuBfNrPIYp0WknT1wBKm+BlzK75RwMYVdUyRRzRG6B4lBD6hGp4sNYhZloq/8rVOGFwNKY0SR/Rg4rgU/JerJVeG3pKk5ZvNf+k+T7YcDz9liK8LARaEp2Qp1dVtxg38M/pO1UMmS91yi9RzOHWTRk/dkBEZXuJDI3sUkU7yPRD//IJ6M32aKfDqq177DhT9TUNSZnBjqOkm6kaPq3r1AfVmcqgT2VASZnEdBvIuyUCJLp7Ec5FksHRUWFja3UvnMgTlsPqn6W8TyTrFkNLmaMFl5kjbxkMnAzjdEDoSJkb35GJYOyVvIqLKpVx6D/6D4L1AZnElJSuHhaJdJUhDpZ+UsLj7zL7rUHLfrug6lIuuhxCeuVse0SMtF6igCM1GcCpG61hZsVb7ik3mpS0cHAclIGM1BFXd6rP+HKKAhowwldZxpyaaogMmaq5w6owkyTCcdJ1PvkP/4WQ3IbqiJTRyJ/Jjn6XNNvPKHhrSR7WxtDv+oLcTK5KbfzeUeTl186nh+KUf9osFiuSKXrmR9io1uslndQy1JnfJLYlvVa+ONl3tvZdMsK4Mg9N6Xu1L7SsFNoO4mOnul2iyaNVry347ZghJzE7hzFyTRaxjqpdR86bfjLsiCK1xlDKiBhOmPqHDMLTxMe8c/xTQNpUDB9fVC2pCSCleMNkwIADERJVkaI1LcmyTpXaY82RPxjA/xg0Jcx1P05CcMbS3MBBLpn4KXLvR9Zas4MasA8l22U7Rn2QlspctflnXfSon7h8KVn9PV6OuVufbrN3JGcM9CqmoQ0KKgJ2gvBXmpi89Vj5/LRE21cTo9hy0+MR7KdeZF8M+dlND6mz+1GAuhD1cJ0r8hfzxNMVRDnI0z8sCzkoJwSa7BsRR4WXpLkko7DjrMjJyvHSsITrxeREeQ0KZl+dYiI1TXijV42qjM27qbwpvRpRpBTlFv4fyNDI4N79E7FpDVilPS/YSq041UDQNtJpTyD39YvLBSmar0TZ3QbjFL+5Wd6P2w8q5RRKaq7hi7YAI8xlMB85f2HWUNdSJnw1y9YJJZqI9LqZi2NVntslTlg7X4fbwkjy2TGPp9ADeZr2IktkgXa8u0FJfGt77NdNQQocjqty7w6RIwhgrnilZrhxIK/Wn5ItSulq9OyQfOgjTObhnHTQedAG5HCOUCqIbYk9VG/BBHLcld1LsaiXwXDg+4xQLACr3dSZicDQagUZjxX++QBNkkeAe8kBU8odZjtQnBZhKujTj1YeBh9jolHOxAolwwpK8P1hyTfTB6Dpi2qAZcfGIJlRcJ19+HtqGoKftrCZapODgsA1SFwsDgy7U1ciX0ojUk8rrcI01V0CYGsjE/Rl69Ce36YCN0W2zMPUaZ4RJJ9xA+OppWL7g7OqwDqE86eaU4OB+NbZshXTzriYPVIirI7lx+crX8dpm7xoEjni3arewZtI92ZsSy4f9F9NCWW6uba71D/TJbreUVwaf6mPtP6qYMJ11BhN8Z66RDnz50s+P0dTQHt3T7g60DXwVNNCwGVixVJn0Djzut7I0hJ0OqTToA3LyY90Y2xd0nS5Lz534MokNfG2I4cMm8mZaSjFbtSIvK08WRwsa2Ans/osS0d4L6ErC4G7TeTd7/t8yo/9PVRTE+7E9e8FOA8QqHkIrSQ5EzH0LTFVIInyX6bUcpCI6Oicj5XilSrfunHHQ3Jb62I/Ke7t/2Zx+WKCHoMEL/zSiO7JSpeT8nwPYA/31vAg2ZqfGCpWktWeVD2sgP2+FSeOdCEQ9B5WEKg4j8afzVjUTkIjR0TBUPYAerdn35vGzRMYZ6n3kd7tTIhcBVOKP/+mot83/tm9VKYH9H5zQDCpsdhwSJsiACJc4yQdYsnUTT08aHrM9Bs/3+5fl9xSSPzTEpqDGtkKlPbDrrma1KgaIV0vmNuX/SN1pA1AUhyVm/LlX//dhh+hFN9z/P0ZQ/3+laDUvnBXmhnxPj6qj7nCfiQS0oes03C0m362wP45xkX+i86sYgFal5dU88jrpRojYmqwqbf7krdrglf+3BX2jFIjo0cc6idkxViHyi/J96l3s7UvjTiiOMoYKSex7H0eu5CjdJw9qR50uQK49XhKYxjZVvpfVCCWWeVhcgJhQUdxPt2LTQI2+Su5PNB0kpMA8r3N0CG+gg5ZIVjWrhv9y9JID2UHs0b+FfDVC+Za1Ud+4IxzvINhdgPPnePS3syuVb5SbX2rvcfjjNOHXC6aeZuPKXrNrDxTgXAvEvzgyLzuVLHWMxJ39O9gHzSbiC7jJBZZHqcZH66wcyCUPlEL88WbYn4Ilt2Lzky/pKql9rMbLZwS8Gr30mqm/fOe7CDOc/T/JZQ22e6wXszvP/5NJcJntrdhhegtOqUy2afSereg5R21sqklT13zjDmEq3WrO0rtuQw096Qj8aqywlunxTwZ9dfs/eOJSlHgIdc4MifHT/blO+vQdmYaOyPvN1ba1Jf+FUzktJN/admwaXKlSzmjX5PhVvyxI6MBXHa9tBzf+Y6wu4A/s9bgAbgz9p5P5DIPluxzIb/6L1L4Be+QnX/xHZxzgaWdrz1R4/xcnI6vn3S4wZOb/kyt+1ecXaDkeUC622j3qPS1OUS2Ax1z8BJU1dcRLMQzmrKHlqPvTsI1q48EOXAoIWXum5SfV5kZnIDZUywflN7KfNRorb0ZFTJ50599XlVTNtS9jq6r1vgy48l6TIBwrKQ/qQ2l/EvlhTMFKMqGEISQrJNkG/KJtJLLCLj1FGWLWvCCN2ivm1ck9J2ALNFNy/oPpiiSEEsWuxOHRaXeRL9tcOXGB6r1ia0RNxJfft64Goz7cK3af/MiKFBTYIadGJb3SwVLpzvgeUsy8Lrlfbx56fKth7zSR5xKQFybtdv0YOvmWjqYF6Z6f7jyqfF/Yp98K5F2byVkEyJTf0tHTfo5PljlSEIULNBx9kuDIBiaMBG3llmWyVoCalTYw+7X4/VYUdcbMXgh9GnLIWuY90a3e6StaBZteQC5HRVAYNupDyAtJOLg7LSlEQH4JVxcX2ZJa0kMTZRXh8Kqz6KCqDzU4BEEvo8Ty5XrpePR9VGQHjU5LlXMCsxFlvfRhRF4BrPune9hNtWH6oMO5Xu6KBXj6TUSul0qvZY+8KUHWzna41UzOqoEUrSNfRunutXEFqQlxxafsqlFnMrhHaF3JcJtzh5ML62PPohnlr7dyAhQLKI1Fb7T1xMxfOccktIRy8qwltBOPdc5tuRfqip/pdlNWnF8fqxUqORSqXgMPZOV63UinbGUImgTGga37p7YjIaQPWSSIdF2KZN06JnmKG1GetSGl0JLHsUtuMVozJoLTSjFFtvG7moyQMAn3shQ5sXTEGwi6L9yH96bRgR/acV0s2s+e+qgJ3NUbpTcqxXstKAx+LiLlEFJ9dIalk8kUitkbKOKQPLfq3tyKEKf+eqKsnCM1ehKz1rDzGEvSvlHMHZx6i5GGCrn+LBxdlFatvI2iRj2INIzu8SthqdcRiG7xKk0HLdT4xhd69/UFTDPfFnIrjB0xIkGeGy/lFT/vqIPNFj6zhR0CKXvA35gi4vrL8DgCClalfH97z5kln+lGnW46z1esfa3RWz3QFDtfy9km5NdalwoCqtZNEA5Diw9JLbmf7wheretAmKTQ85z5N+uIyJakZWYPfrNASglaP7tfCa9M5KyJEuXZ8WmUPROIaMlrbEbEGbO90GENmUQc/ChwPbJFhbT2mwjvGH9lmDSUHbvNEHqng5iLxHWIzFLKgDkTsco7r6Zq8Cz3Fv+COtSAvWRn2kwSucitGH8z1HNpj3rzDKsNqz7A4Xq5ALU9U3FQ3fSE7yo45FIq4NzliOr00BFroSGTLJ+/qKqbMcakr97i6ZLGEsZ9VYLm61qe69JVo/gY3FD+LWPCkolIX+Zgz+VdPckwDK6kEJL3idf4FuyY5iZ5i9Dv/g81/o+if1eU8ihOkzVziXVGe4vKhn1/bQzMrcIUy0xfJ/kEDGVnlv8Pq7B3NhaC7U6QbxTWeW3QjUZ7Pys/a8c9wh/nxzdDVUy3/LXY1f/f9o3dWx/rhKShwwUhLAEEihxiScTvITN4yLdOX4kBmr9D/o5qg6zPe4yn2ka1+pMGRnVZU/pOEPFXyEw7QkpDXN3Ek3ahZydCW7izk1hZ+hSqD7XoexZEy0GbHHzUxjCuMnmtWoI2EezKHLIRSVzlg7DKiJHGKKvw6geeiRJN+WzKR9XdeQKT3pniQh1Jp9MTkabI+nuKzMIrJ6pgU3Eph/iU7HltExw7DS0qHE8uhEgqnHjyJzBDDWK3jmoD7q/kQCZ6EYUaVPMNNmEOeJZL/IWlO5vXq1qHAK9G/JWpPI22BOb2pSaU+NEm0TkH/MW2sF+b2QnILqdk0Yq8zT9uMNhX1q6fOpJAhXcOXLvjd4McOkUAUJHvfRf9Aaq+5shrjcOATb1CIQ+sUXmFw7Yj5NaQTP+M8K5UkygOBoRojAr32FfyUjgNkU+T5SKSXKoDxpxAPS9926Y0Vj4D6D3fG2+GJ63tnDqFvf5+h4H4TsK3O4UmhBFbr+pLV/3eSVf8Uc87MKK3dtUR73egeVQnNBnwZNqOM2K/sQAcmi64p8eajA+DIqe2oqeoQ2jZUMq0nSEzHsWo7hUUbz7z7X7bt/uFCLkQgfbsfTUg2UUTrZl7yErh8KlVIM8z8ncr7HbSoiVzhMSg9R6qd3eFZc24AOPYStLhYF42m0mpN4RL2yJ7p1evCQQaSbcs3+mpb2a1Lg/oAD9dxLWBcJcgrjcYGdoYdjuxppC/SJH/+iNglNuaGFkVht9Ug/32DHzdFCwObywPqUzEvIxqI81m2gQ0gOUFWEON8jifaF71bU2IwB5Sobd+4j1s9r1OHnv4hmC7BvfYLXt02yGKMMfNLjExMBsOsQFtmu87bceWkqYKE7q905O/97KRV+XELCCq7zlGlASUZpMVes5k/Ks9d26RORvIcEUPPzjp0U7uWApHlWkDSntPkfe7phkXsS7TKtzRuK5B4LginO7TNrL2BuauIb6TGsN6bPEyxTy3EBanAXeRDa2MLrd7mqgaJfNeCoS7qPN9H21UZ5Q6o9VFRfBcvMAmLYXyq8uuDlwX3l/MzbVlJhhD1h9LY/H767Olbx9EgY/KO4eu/SjZ7Q2xQlKsGvfxHb2WRPkb99xYVWm5cSUMc66jRsHLBYGpglI4cgbDSe1llPtKjSV9OTO38SRZ/2xaU4emYsZOQAuGHqt1WVfUiYiB69XGoG211RW+FMtv0ZDrM6zTu48tbU9GLN92GIQ/FAnCe0XCSzDyVAy7tAcXhbNfIpTsulhU4cvkeulyj922Foe4or9m8CL+9RVDWfq93HK1AEGPD0owI2ZWWUtozFokoXkb1IdD5p86md8OpLa7YnmKTAh2qFq7yrnxLtdd0H6HUYMla5sM/CxuuB/YBPWxWb7pwh3clVyvGRqovzZiKQt/0ieRA9dV+GTGWKfgpnRJztYI+Exzm1hckl1xXF7g9QkDhbyAhSVhtNwgGqaW37vE66PCu2mtz8G/Hs6dW5NEXX92eLAxIvVsZQnRstSdtb6/XizusUD6vRtCfQASKduXdah/WnNQwXrLR+JiNOEeBr4Y30XLGeWWgT6Uoxx/yvLlAxGS3tuzbYL0Wx3JI17ufFWrNFqxKO+I5wHuwlicThyfA0pfexXyI1G+DbHzF1elb9SagtApW1IuEU5BSmBxizicjRxBRd86imtayNMSImonS/KV5aLtgXi+hOh6p8Rf7NPeoz7YUR8rOFhThHWDeC7F5Ogx+iAUhRhmkpZ/KrA61wspfbXKDJnjhpAEHiONb4CscbHQMQX9cJsRmJ2xuCO3AmzXzL4ApuiMBb+zzq3Ylb1glRSwazzoWGX76TIfOAPs/Brd/+UX1FcTNEHvncGv0YOVtpXt8Tt91KZ9bLZvmu9DYYxoSTu04rS/BD+2unWj+V6oy5GXC5YhvyVykshUcbAZxQjhlObHcBvIsy4cmtf4ByroggYiNYOqfGHEzmK8FyPFfLD8dy0hsxbiUtl+6y5ti/vsQ4AF1AahDyr32sj8yH+dh6CgL3riMCPObettTmhJxTru0kLWLOuj6li2kU88st9KLl0w8w6iNi7YvsBWEn9rvloq3qDWZp8HzM4/+3Cxt/vpe8fQNCScATiOE3IBOzdMM31XjYQN4rlHQHm2acajdDf2f2tixIEvWRnLl8GXsoqHyn837kzQq0isQ4Lwgk1PfWz27I27rcnxKisSLogvsuWTPDsYXPGnprRvbNa3D0EqkfnGlb0A0MCdmNVrD6sPzwhioAFq01uyD2oaPAtJs9aYlBqnva7ev++3nsaYJdyIfaRYrapucZgPafwLASJJIP9tyCpQ93lJyG1k9Ey5b8HMxridKVx8KPfYvUuVnFfLTHbvD/IwVD3IOH+odn3Q2iP1N3CEWYTNxvJdHoZ5tmOcS2mQ/e+/fJ5a8Zw6ffPrj+YDbYDe0RoO/nxIL9iD5c9hAYz0qMtOP3h6Vl2+aBmNpKUoq/TcDjuIycyijtGZ2qs/6A9gBagc9qRpZCF19pJPHkzv67W4tDkLyj76Lly0nBaqXxF4+mc1W6CV10Thfu+Qfnm79jqmBQtG21DwmfS+8T/5vtk3AbBG/ITVPS5Rq8zAE6QS8tD8sK1/PeIGkT8AGmqUNHMbLIWO7Olb1X9tq/RrJMtJsjTSeW2PVDpQUordiQF0P/iT9G88/cAUMkcmnC3Blbp/7aig+k1kp81ueAWA0aP72MHRzD+nPu+vCmSWtSBkfoqz7qxvybxtGN3uzD8Z3HhPmKzTBCp9z5MFO9kRxZSPb98k/EXvpsPQ/XAnsLTTbpu/EusTFKE5/uT/V1BR8mB/fSRaEIntnSFFTVNZsyOkKIEQKHHpsxowyxgKzfxKDSb9danXdGC/BDUFdpM2k771F8Jm6ZBwAVZOgs0HHc6khAcMmblbiCL/ss5YBzC1yHvfLlWQ9c9y5tji4znLQJhAVdPt33dqFJgceG7Opsqo+gV9L75v7swo/Ds+N9v3TS0CjNfZyesT3KVl8mkLtvnTLvkkQkYvJAnjEdVie5j4bZy7gr2FCqSQWX0vyd3v0llHbmuumZ1tSiDlpIe5rnFwpOxYk4hkMntrYhaviSFMgme7vFyoqy8/OThGkdf6F1uy7S1f8m1kw0Mp5KIfejPglRMpxBH0Tg3zJDsXHf1vel+2ogYzDjTE8i8RimJ0U5PlzjiMxtC6ixcMGsItN2/jNLyJ0Q6/4u1+qwxV9YcZXcCqxEN26mZmJ7IwmRsB8SHlB+vvxiyk1miVi+0NSntoKTuH7ixoPTsv9uz19jgdyby930NCLNMBGJV8yGZyRtboVRxCM/amGqRmznDFPjce2/muWDkQpO7oy5oXAx1viEXpwlONpSDkDQnfDD1cljxE3aZH/ipIzAH8iGSrJbQpKwr50UpdtoZffvNs/c3yD+u2cfcEflymnpq8cfkUafG2Z+VtBwuQLkx1ew53AE17xH1pCzGt9gf2WbKvZjR67sOGHTvwt2E+bR4ETDL47BhJY73ajA+dYqk2E8o/JJmPa+Ft1vOZdjFtHyzCP5pBwkqhzH+5iVVE3MT2ddq+33ucHCbst1If41AWBW06KImPWa3Nh2Sk1J2R6y92RtFVtk8zkhYiS5ZKQ4MirHGPcpYxxIz9PIZGJYIrWclIMnliTqPkovWc/vItX/3gmhf4m1HqXOkytQ6rG6EWNsvG1q6r2KhVGi/LjxnGPxK8tM3dfP8CmlU/Z4phQqP5UfpNl0dDUM11jA6T6oU/sq3gj4ci0S5Wj1TtJA/faz0Uq34SRy7fcPEgpJ3n5T4v5jVWrh17AeGtb7k3jKt2JTtWY1GzuNHPgLSIbAT+VIwhbfnhHa3fKl77ArqUoW7JjdDUYAh2llneXZd9SHMRzQjr1vrW5UZJ72lcB4aWWHdeN7CnQqck1hw13QlfX9+0zeM7hrIPcALX11lBfBKgPLU4rS+SQ5GDguk9CIt21j6wzYnyHACN+aFcq+ST5Xpr2dYbTTXVfFVc8ka/qacBU50tXyFtsdbz1P/Iljbg8mOVDaHIu5opG/qdgbsGgjQ/R/zVazSX2pIdFxb+93XhjUfLv1unwM+t39c1ZEU+T5/4vu2KUMADQsaHEcWp6MkGdtZ8U8Q/YUKvpJAVKSBAJgEpdiY3yQ//AWVUs/6fIuH4bug31RurvjtxK1ITgBqPWKfa/h3lvSobNwJU/P4eOtm04IbNd4eMTIOUxdsoQPPHXnLggLIm0fUBKyl8svbrye9+9hskQIfRTNlZiATbe1WQwVMgJx05rVvcOwFBvaemIN9j5rU6ZDaEg4bmMFSQLod/D+l80S+gz73T4F6UII84oImVfQPKv9bGfgg+0DY5WsX6C65LFWtUAUv2r6Az86C3zRsLh1BYJby+lbO6r5T9b1EtqFsY6FygNFQROdMqZbGKWeB0ccS4SHnCeFSYKSEoRbRv4GcR/YeJA/dIw6MPYAJxUC8DNvvM5DElYbP0GLogPBCoPJbcFaOJFpMkpYUiWWcY0NxDfgAy4VSMGrdgie6capMztQbLpH5iUNdR5mV01ZScKN/6cWQjR8bnXGir5lo2vHFok/51hyylbCHAaJeMhRIi3KVktLBBQ+dh2JJ8hGQ76tYDhRBkVglv221mjKbiesnbzK1QD3/lCmLvrI9FREw7geUIo2O9VGObveU3USDvPnk0a7pFR2MgNYXTkSyfBKKYVLmUJO/xypj7F+NXyR/kq0GeKFI3TErDIjstUySKdUjeq/in+WIKjkpL4ShWaiL8eyZLPBjHwQZsNMUphzdodb9VmcGmhDE/pl0bO9RC9aB6j5nVBvpGOgWUQimG2QU3GUnZMRqL1Jc/9RTvhx5rSqrNKipkBJCIubBG8bE75S1GVekhl3WrDEbI8PiBG2n5yrkB6IM82zHyDnQ9i5ZE5ubfaToIIZdzbBl53IgIvdJTaLNoiV54Ox5+8WD8uTmEWnmYirFuiI1ZVD1Y9+qn4DbKmmJD0kI3WVn2IPI2vbBlCLkRkuQRMJ6yjFHaUX+j3D/vAF+MK+qJEGf3Ww0KOPGhzxamnxB084o4fzwkcC/wYqPYyEJNqlUTbAYvDCW4kfkpK3a+JuGzFaWYs45WIOveBA1cO19UpFxx6Qp8zZkf5GLFynXGF+VimZ6KtUzvDAuVsYGWt2Jvjlep7BQPnNfmS0luq7HUaqoJ3XSI5qTveEbgrVgObNz2nNWW/jBpoyGjxlj/9KufJDtWJtrNSupC9zUF0OCFIxzjqvSb1yloEyuQN0OcH+1G9ozwZ8Lio9qs/UmWD9fDmbjfCITLPRhowPRyg3J2sAW8tBd62qMDS4Jpn37534hWSc/7H+2k/7tmvGIAmn0FnqkP2vVPTV9PR0t0yaqLAtdM6WGVFaXFafJmAIgw/jxovjl++t9OTorQMqwbYZIju2ZmqtpqP0fTnNpmKv4aY69A969F/yce/TX4vk0oQPJQwWbYoEdChDTbJPkvcHH6S1eugmxkSWvoSMaPhxKw4s9bsb2CYMR2ptCoM4B8mHa2otquyI5ac4KFYpXamU8eNkN6Ig8IFchCxtnpe0x8K1Bq0vq5fTKL2ZWQlBW7HOBpWvcx8ls6NeLbeBJqzVK0AB/VsVLtK1K1zkUh7KwWfhGAhr+E1i0aWgQwfflXMChxmv5xWu2Uwffg8LNm4OX75+5pVRybaM/d+vjbXezMLa8IdTp8V8ZIEZIfPaa3LOkmGqJYns/iiJedWCv0yo3hUinxMgrNPyLuYQwFAUGvJWWWi9cv/7TpxgcxM4KJY4iDCLZkOYokkY7mNfy98WpWHbhejYW0AXkGZtwMVq/lhK95gR6wQQ+XZmrdDa5aEr/nTGvWAXpO7Hx4Yobvoi2l4yh30imQzSA7whWdRlfnEPhlCLo4g1yERFdxYWjPo0DQgPC4RzvNEV4Gg1Gwl5CbDjMup0Jb97t+Wy7lquL/frjpdX1s1DyWTpCNUWeLh6UaK0YdPsG8dYNWjBRnkn2ZuSaLNtJsDnnqG6ocQxs1IaZLx4192lTM1eR+7mD4ctDrPBFXQu4K1dz1bLV6OTP/Gb1QHORTWULMEIcH/r0n3bpFwVTNohlp2r+VQdW/wCcybwaChtCUeTesNfqR65LCkRixMCfcf5HWJ+z85dy9t4kKT1goijgztCrjE46Oh3NpFJ0lACMsLOw+UWee8JUyQsfvb6qthizu21IapbvTe1030Lf9ZJqgX7pmGJvwa9N2DWmSJrxdX5qFJBT5HSQlGy/SMLrAY4oU2MZnkZbC5Z8CelgnqCmWZ4bBNoowGSOQB+rc/spOqiXUp85KfXpNt3Fq5k30KlPPCPnxCEa5vW5Qlbz1drm/Gluvv8Ryw7pS6erlL+A0ajxoWKMniQxvJ/aepxEM2m1oXeJ2GktYVsEDezOlr9am0uNUU+lCCKcw/tcmIw5FV8EsmY3DojKI4SbGtcoi5Ypck+XtUU2z7ILpJBZ6GdXyNDrX/CKalty8rt4Kj6A9Gkll4XkJR5uWzZe+Da6CFKxLkbBpNnrvIqQKUi0OKaKnhVQIORvXfMKxEvzSOhjlM1XdgwL82eI8W1oamcN8BdMO+Gu7nsxXMMWZ/2zs/EfRfxT9R9F/FP1H0f8CRdsVF9WaEwdbWOeIYcBl/5PeJCGcKUlAUqlOpJE0LIrfiJ4aBchmwG5SGkJK439q45tIT8sLpfNunJw2w0ofFpImW8MyqP7G1RWiPVV2wazzopnsKdTw3K41WfycYRDsJ3IeJ1XXYFd9ty8+KQUieFYokn/EJseOQ1/IuxL85Cp952q4XBaMqB1kFgR0EkktgfLRNjOJKNjcUHRpvG0U1Wvzw7ijIPaDj3DYfdU+Pc+SswTZ1fCAPSXNSTrUt6Z2VZBCSTjwh2u/VD1+fEBylgtUgd5KV78wNzAI5pRwM8nPIh2vJK7gt9DiAqnajZProNejFgLu/Pup8cY3pF+EOBijAAgt6BZRL0WTH0neRmjdd+D01ziKpi1/hHX3uVVliqwCAyPyZL91vpYkguFUHVBqYP/keui6gr/tenW3q6pAqGNKkHz7rdOaWO4IqfSsj22MC7yZPz6E/OMFHS9+vTxUwCBVixMw4s+Fcy9Lk44+wcqwH2eefH+HGllAsZyuQP/m3KYjl4aBiPwlMEFTVPwQ6duYfLAfniGXIidtiHwysFcDEUE2cUMON6K+bCQbfBpvD3ntmHBvp8QRIX4bx+EAAb5pXoyaMSfSWDa39AF/j3Q8D0jZDnmJKH3gx7SQ9j1cBDAApqwG1cilPJJ4wE42UGhS07+EHeVHldYk/PHuEIf3Y1BHSRhgzQtpNGbmTSF69p7cZ6g2wHD94WRnu7as3arW6hHOdKx0EMzaVtIXWEUKch0KbeVm3gzL9V7aO04+NnFmSaUNV9utkVHceCS5ZT9D/GkLs6mGf6DOOtcbXdojmJIwvNyc0bQ0Y2lQo4MF0C6bEYp1GVxZABcVeJ3OZhinnKyc+GYqCuzX511vXL7lnZ30s50bchKAnlSsiibvbvbMZ9gX/nuEmw4aym0wa7HsFV+s409UfthvBh0v08qV+JJmZeipCYpERhzRmF0Tg68T5ff49DbNmce1zi0/zlT0wTjzMolxySj7sAFEwmCjGZ6sGM1Ge3i1k+F0zZAFls9lybheEmsH5mDQXBiH9ECbTn3r05H1FbZ9u992Yd6C7Hruv1UQa3f3poU+al2KRQEGJIo+EZ+z9jBegn0LDJ5/XDZE9Ml+94ch7yO6iJgZVhtHZKh6+FY0knuUEv8qwrKY/eh1TVfzVme8/hkn5rgjOd2qgute0fwmOjYf18LeH1qZOPRb5M7BIOpteHpwZaKLPNeEMNIvgLaWE1s2VyYM2YVAeH+842aj4+7qe+d90qyH9K0r0I1nlmzbMbO3Sv8W5KFdHh1THKxHXfcW+BrLa/z1l18qDlzTJ3R8/YLrtwr2qfZj7HZsa9yC+Y39qFBWhWZOBxTOZUrYRU05+6AA11OYPCKSg/CHsIrMcZ72W6lHcd88tUtFy4bQxCsmDxsD1R0Jo1czrL/sQejnvjQuZ4tHOlo7Etrks21oz965ZyvipmmYO94kIwKwW8gI6grdR1oDhxxFQm4XNcSGYrifxsmhhJ5MKbf0fNGBm8EGe95wdj+FCzjOZPGnceOEshgDuCSJE2fglSQbrKJk2lQbBIed7WmT/HhRUOMxx+bx56u6BtvDG88oUuKg9vEE2lQMmnkXbvHLwPWCQ9cgF2CsBNEy0H0DQIoBaMCWYRP1zsY8qnUoSDAIRnw0AlNsEGPfqzPUNzrOrcLHIef7Lwa8fcB2hKjaaknFVUEbFwOmKjnAe/gZh3D9X4RGWAQz03tNjYCyYnm5l3gkyaV98H1EX9foCd0LRzMp1QwTOArn1oIQwtGfRZc690N9RF0gLvEKncntYoH8JbSMZxeo8iuFfixPpDRCB5lexPvaW9zY5pJ5QBoUVjTi/3PTgsQbdONaD9z2k8dnrz1TXAEWFw7um5l/YKgTGMSYj390aFacn2hNDM428Qsb3v8MmXCPiRqay25RfazMdkC8BAbGuAsq1mNWnkd8UnhH44Z9SGuRrchDuVcTM3sL59Lsy/xIrCBX954CFsyl+kK/FVBroMqpYs2IRuQi9emou9AAikRlMjea6LMv27Ba5lAJ/AU3dObWbSg2fq8Pw2gusV146VlWwkVO4HoBvgfLnXzIrLD1j+aF6nq6FA+hIUV0Wk8A5TVW36w9+dV49ZXCohxqG/+VrT92lUl4ulcG3IWBD2Gj3MEkO7m4Qps2XvAWI1r2x2xU8LTnyI6Sluzp+GwG6ZLpJqhPdL2fe7nHeo6v+NDmxkd1odXwPU0BmDFvF3WxYbcvqTSRvEg1CMj1N3nm1CWqbJq11PJNSIK28ld7vkBLRcYvsKk4rFvZkcp20gyQ0JVABPFpiClFdMQ4f6o4LaRahn45h11bOP5qxTLch7QOprrW91pYCBDf7IY3FK1udqw7rDvrlUXP7fFsB0hrsfpeSRtXiY07gIREaRObD+e/CnZFKAohwRpHKuQ1loZUtjND5EeqlzC44U3cc0XYiG4Hxle8X9ijRmdmr5tab9MU1+wsXA76eSJyK//C0NvP+6VAeuC2lrZogeoaT1yd+2a17oqOrEdMsjRRNSzg6yxPg7Gm0gmPzhXZqIz54RG9DGLjkU2/+HD8VW1esJzRaXSIejBhweKcUFsaEyvpLBi6JNm7FfHRBtFLi3syaOvSm+6oFuPHJIRI3EkPKoxJYtir7wAA+fBAy6UU22EZXv3Kjwktrr6tKV23g3FjYos4xCHP3kGtKk1L/FxftaP+nvDDjDi8VHvXNJpVW1wB5ErWM1lU0aWqmMD13DSizJHjL4KtuiAoPcXo2Qf1uXgQx8QTilC6HQEJ1QU/gX5YB4Bueq13t4NEI91dEHWlbVqWPnwi0r7rvvaOou/1Koa/rpihyk/MgeapzdFPmOqaZ+Fp5BB6YPaSh5dY6wJSUEsdl2QV3Oy2bYiltRmvg+cdcKh4oU9YumbXuGTl2wr9JTLtLlkxEUhWDJgjO0EWjYHMwGx6nCocWcULqnJLCFlYHfo6MNsNKxzBuWQZ5NDfpOWPc34yc7F/8HDNpfw5pjA605k5JOmt8ZKJa5gFbg5zoL4X3vPkr0iafR5OHK/4I4TcFTNNB2e3JFTkAvMrVNnFM3CGrTpSun3Rmmbv1NUHi+1s78iGY5EVW1yYBbyrw8JCIpCiMNQJLfQnC/QaiiVgBUQFtMlCP7Bzdc5KdmV/+PpmcQLtU1w5xhDa9DVXf8kyDm+4smiUqMyUAEUlxj+g5AalMDOBG45q0v3XsWpkxfd5OteXU1z+Z1Cb1xvd+aD7WdChVR0fMDclvfWvXBomvVaBxB9yUCtb7cFXm1QkXqzy4pwFgFHzGmGBgMOY1niYQPo0YC3ocEXmpUp4ZUkAs1zwsvclUk9M0BixTib4V7bHn67iLjP3hyMbod4OP82r1T7vK8y+p91k6pYOcoYajBadxKKGNAjflqUmh1ONavcopivhUay4/M2n3vQH6uZUXCTVyBYWSaNxxfIniur1S0WKTWqRtYnyKmIA8I+GjZ9kBxtmNUWIc4Cl4+asPWC1RmMCcoqECsAffINdBp/5nMAvGtF4Id2/gbKxLVtQU4GE6/Sg9nlY5Dauh+bT8HbJH0qdGyN6bQ28i+BjixE6VPHK8NN6ax/rPf+vQOrEreiYhcDpq5hAAZ0oiSxGfenhhb8zQU3j3ZCdaP413fVqY04WQERQZZD8ZXxOw/HvM++v0rS64aEKDmeE8N0Zaz7euffFYITuwvPcQnhwVfwy0DvxSQfE/kq/m06R6ZezAHAPooGHIO6+dx+dgefip8fKeo3hPXnGYM5Ino3r4Jb+ehdx8COuJiCTFhD9K/SCP/m+wp/Cnjl3shPKQpizCLirBEXYKL20pQBsRrj3M7cGIJMe/OAV/uBZHTSLyrsuu5escpEvQqC/miQbK4hpQYiqnaKYOtR133AeePbeFyCmjmLE3+t/7KFJHbyaOvsHmTBzAO7iF+D+mFKfyweM1d6koRjP6pyTOcAcuBvnZrinC5UIgRcg69OHvEhXKJlYjirUle7WEJt2BVY5UR6q27wU9G59Qtll+qVKSP3FTW2pqJnR/Gf/jh/DP/ADL6yWSVnBghk0387yzlKhHDkEk5KdWLMhci5VLpFhbtzji1DDRexg9hYFJA48cI+0NgjfmGwSZ4uWhY1JPufNdcblTQjtMMJxW3TByNk54hi8grvkGtbPaQ5xmgPXJ0gtZwvVYXFNHkYuF5KGIleBDuO6GDbqYY4HBhcDWltsgd4mvkz/iw4DVY+557njc0VT5VU5oaayIzhG07VAiBXxCAM5KRT9ALHImzSb4C7ttkOFme2KPnnGAhbwPMLSuNpSf9Tr4EOTUOrUj8qwz/+BKfsTff+IqBYg3lCtUGgOoR7kEDfvOv7t+l27F4ri7LY9jSUjAUOzF14rghSwCjTbLTg4L2srtBMWM33kwUx8rIAVyZL0FgJnkoDOA1NiHpAwxINJqaRZVkq0UeV86vT32IAR41OXsfIX5UuspkbasjGrHZV46/rQBZpnK7AKnHhmBr1jjmKePd5oKYrS5DYVMA2oVwH1sdW+JHFSbeEz9PfpLe/Inz3zf23u6qz/Vef/Hbhf+3Xf/8//qwQkbf5+997/xTs8v/Z1tPzEzL/3/3/Or3v7yjv+e+TTBTx6jl9rdna++lnBBc78ywPAEcIFCoLN7dzT1RY+V3QPmdtU8DBPKOP+F5N2SVDbfbtNEeODwEOtf11/RP4/xy1/hHX/3+18YrO+3n+97wH/NJgv7/3X3h9lp96veRsYupdROobueigOPsS6IvT89NkVt2/v31/jJxe8DZgulsvHGD089Nh5hwOoWOsDNs6ddmzYzxG+3PWJtdi1g4d+VYvPETu4dPU8ffOPn5bHFV/yf735Xc7iW2X+KL1LmZ3IPdvXT9M1VuuX1Hzfff+vQcSJp1/j9124eD6waGXdV/H/fj9rdq4ErXSN+fui/3/Kzzt7utcYv163LfIiv95UuNvnR8vtDKiPtvnwQ0jvjf6h8/9t5Uu/Gsp/5+RXaj78f5PPtLXXOBm+OwJ7ZgJ6AsC25/neQ63v/2zMr7BoWFH/XG5H/VvLnXtBh533zPl04e7vKX9XfMt/a/n/XntM7WPz+tvNNxL+x99Km5kVy1AQ/+/G9NrUn7+OPz1ZG2vL5lb3cP7/oJ1654LBowPP3R4emrz+35bV9T/09y8HbTyHnqLec+e4eP/dduf9d940271JnvY+7kdx/b9s+SPsX+/v/9t7P+LWktxpK6+xMnxXvb8ZMp7wea7W9E91fcvvfvOuzhfBtY3A8ivI3Nl1OyMPNdX8PyT/Z419yVfh93Xnmy0ebv//75p1fYqlqFIuCzfDmUegsZCnrxWmK38vLL3/vpjz/fOKW773r3/Lk9FjkLm9cl/FG7s7T0+f/Xf3/wNlcKVU8bPzVNyy1LitPAw5ms8fS7vEzbuzfPvPda33LPfPf5xZ/vdSHGggiKFAHTTWxPDADzTKxHBgLgfKwfSfGOU/e9YvmAM6kH6Df1Er/49D1/dvnMMJ5y7f/8P7qQ9IS+0k7ZoDV7/en//zc3w85DB81Uqnf9MKFOvjv/v+D74pABRK0LV0+l0toffkvfu/e/Y7fn05Xx27EyThUNT8hH3/3/LSr/+ZZ2zczTfRmosdZIanq5/LOqeEJgBQSwMEFAACAAgAK3JdU9caxrtPAAAAawAAABsAAAB1bml2ZXJzYWwvdW5pdmVyc2FsLnBuZy54bWyzsa/IzVEoSy0qzszPs1Uy1DNQsrfj5bIpKEoty0wtV6iwVTKysNQzgAAlhUpbJRMjBLc8M6Ukw1bJ3MQUIZaRmpmeUWKrZGqK0KcPNBMAUEsBAgAAFAACAAgADoY+U8PEmHZHAwAA4QkAABQAAAAAAAAAAQAAAAAAAAAAAHVuaXZlcnNhbC9wbGF5ZXIueG1sUEsBAgAAFAACAAgAKnJdUxc7D2/eBwAAVxsAAB0AAAAAAAAAAQAAAAAAeQMAAHVuaXZlcnNhbC9jb21tb25fbWVzc2FnZXMubG5nUEsBAgAAFAACAAgAKnJdU7ay98ilAAAAggEAAC4AAAAAAAAAAQAAAAAAkgsAAHVuaXZlcnNhbC9wbGF5YmFja19hbmRfbmF2aWdhdGlvbl9zZXR0aW5ncy54bWxQSwECAAAUAAIACAAqcl1T4jv/A1UGAAChIAAAJwAAAAAAAAABAAAAAACDDAAAdW5pdmVyc2FsL2ZsYXNoX3B1Ymxpc2hpbmdfc2V0dGluZ3MueG1sUEsBAgAAFAACAAgAKnJdU2bTVQe4AwAA+wwAACEAAAAAAAAAAQAAAAAAHRMAAHVuaXZlcnNhbC9mbGFzaF9za2luX3NldHRpbmdzLnhtbFBLAQIAABQAAgAIACpyXVNusThsUAYAACsgAAAmAAAAAAAAAAEAAAAAABQXAAB1bml2ZXJzYWwvaHRtbF9wdWJsaXNoaW5nX3NldHRpbmdzLnhtbFBLAQIAABQAAgAIACpyXVNwp642zgEAAHUGAAAfAAAAAAAAAAEAAAAAAKgdAAB1bml2ZXJzYWwvaHRtbF9za2luX3NldHRpbmdzLmpzUEsBAgAAFAACAAgAKnJdU0d1rvd5AAAAggAAABwAAAAAAAAAAQAAAAAAsx8AAHVuaXZlcnNhbC9sb2NhbF9zZXR0aW5ncy54bWxQSwECAAAUAAIACAArcl1T9FtykBVGAACJYAAAFwAAAAAAAAAAAAAAAABmIAAAdW5pdmVyc2FsL3VuaXZlcnNhbC5wbmdQSwECAAAUAAIACAArcl1T1xrGu08AAABrAAAAGwAAAAAAAAABAAAAAACwZgAAdW5pdmVyc2FsL3VuaXZlcnNhbC5wbmcueG1sUEsFBgAAAAAKAAoABgMAADhnAAAAAA=="/>
  <p:tag name="ISPRING_CURRENT_PLAYER_ID" val="universal"/>
  <p:tag name="ISPRING_DEFAULT_PRESENTE_ID" val="{D89179AF-9358-443A-9CF8-73B36227B168}"/>
  <p:tag name="ISPRING_WEBLINKS_TARGET" val="_blank"/>
  <p:tag name="ISPRING_WEBLINKS_TARGETMJT" val="_self"/>
  <p:tag name="ISPRING_PRESENTER_PHOTO_0" val="png|iVBORw0KGgoAAAANSUhEUgAAAUAAAAFACAYAAADNkKWqAAAAAXNSR0IArs4c6QAAAARnQU1BAACx&#10;jwv8YQUAAAAJcEhZcwAADsMAAA7DAcdvqGQAAP+lSURBVHhezL11fBxnnvXrndhillpqMXe3qMVM&#10;tmxZtmWZmZmZGWNmiOPYAduxE4fjMDNnkkmGeXZnd2dmd4d5Z2b33HOe6pLaspxk3t333vvH+VR1&#10;dXHV863ze7DXkjE1WDquEXNH1GPl1A5sXDCZmoFVMydh4YQRmNDWF2P612FMcxlVhJENuWivScHo&#10;+kyMLE3B0CInxlVlYlIdl1dmYHRLKYY2FqK1Nh+NFS7MmNyOdcumYfPSmdi3ZgFuXTEHyyZ3YNmk&#10;DuxdOR8nt63FofXLcGTTMpzZswF3Hd2J/VuWorWxFhlJyUiKi0Oa04n0pCSkpqYhPSUVuYmJKM/I&#10;xPD6OkwdNhiLJo/GnPGDMWVYA6aMbMHiOZN43BFoqC1FakoCUpxxSKVSEmKR5Ii+TolxUWaq/1IT&#10;eayEOGTExyGLSo+PNcv9t3PEhCM+OhzJsVHI5DrZCQ5k+qTtNM1xJsCdkIBcTrO03EklxPP/hE6l&#10;xTlQkJ2DAU1NGNTSgmGDBqGypJjX50BqQjS3i4WLx8/ReXD7nMR4DGqoxLIZE7Bn/XKcvnUrVvAZ&#10;VeSkIismDDkJOp8YpMbxPONikBAbg/iY6OvkjOa1RkXAGROB+NgIxFHxnE/4AtJ9kpyxkZ33zJb9&#10;X09yxsUamXOIjkZyEq89JxnDh/fFlcun8cIrT2DX/p24ct8FfPjB27jv3nuwdtliTB3fgVHDWjB9&#10;2mjs3bcdc+bOQGJ8PAK+dAtCAgIR3CcAgbf0NtPQwCCzzF5uy14WekswQm4J4bJQBAWG4ZZbApDg&#10;iMCBW7fhuWsP47Wnr+HcsSM4uH0HNq9Yjontg1Gdm4mG0mIc2rMXD16+jIWzZyOB5x8eHISosNDr&#10;FBcSjITQYKSHBSEnNBCu0D7IC++N/MgA5EVwnioK64MSLvdXYVgw8sNC4A4PRo62pTwhQXCHBiGL&#10;+0kL74PU8CBk8BhZVE5oGNwhfNZhYcimXGHhKIiIgjcyGhV8J6viglEeHYDSiGB4QyPgiYhEfkQY&#10;CsJDuU4oyqJCUB0RggYesyk8DHVRYSjjdl6+EwWREXBzX66IGLgjw7hdqLUdty+LiEBleDiqIyNR&#10;ExVlKToStUwL/qqKjuCxwzpVzv2W8p0rigxHHo/v4rGzzbXy3Hm/8nn9Oq/ymBDUxfOc4kLREhuK&#10;1hhNg9AUG4DG6CA08rwbo0JRHRWIyqgglEUGo5D3xxMSgMKIAF5XMCq4TlVkiPm/OiYYDY5IVDMd&#10;ubkvB683mseMCglBZHCwUUyQpV5Lx9Zi+YRmLJ3QHwfXzcODZw/h/jNHcGTLGqyZPQmTh7RgaF0J&#10;RtQVYHidB4Mr0zGoMgVjGnIwoiwNwwnBKU15mNTgxqgGD4Y3FWJQjQd9y3NRVZCGxio3BjZ6MW9i&#10;O3avmoc91KZ5kzB7+ADMHNoPZ2/dhEfuOIYn7j6FOw9tx8nd6wwA25rrCb5EJDscSOGLn8RpojOJ&#10;MEtESkwMKrKzMXf0KGxcMher507F7HGDMXVEX0wY1hej2/uhvqoI2emJSCLUBLbPA2DyTQCYTKhI&#10;9vo2MFJio/9HAMxwJCCTUM9OS0VmcjLSCfVUJ68zPpoAjOV+uG+H7zy4jyzuY3z7AGxaPBu3rluG&#10;7SsXYen0CZg5qh0rZk3CpqXz0dHShOwkJyEVjf9tAPrLvme2/IHXXTYAdT4JfG6JvK6EBL7MpRnY&#10;tGoG1q9dgPqGCrS29cOBA7di68Y1mDN1Ega31CI304Hc7CRU15TC5clGaJAFujC+uDbsbMjZ+nwA&#10;huNLX+qD3NwMHDu8D888/jCu3X8ZaxcvxLSxY9HKj2p7UwMWThyDDUsXY9eWrdi9dStGtrcjMSYW&#10;EYRdZCgTkp9iuwHQTbjlhfUmnAKQT4hJhQSgl8v9dTMAujjNCgtERrj0GQDk7/zwSBQRXOWEWWUM&#10;4RDVp2cAEj7l0aEEVxgaCbdGLq/l/BcHYBgBGEH4CYJSBIEkKIV+JgBLuG4B9+WhbADq3HN5vzy8&#10;zkIuK4sORq0jCA2xwej3hQAYgiLuJ5/3ukcAan80BeWx4cjlfxYAw28OwDVT++PuA2vw0gN34NVH&#10;LuD1xy/jnmO7sGH+ZMwdOwgDKz10f17MaK/FtMHVGNvXSwfowbCydIypdWFKPy8mNRVgSmsZOmo9&#10;GETo1XiSUelOQp03Ey1VHiycMgwHtizDvg1LsXf1YqydNQGLJrRjz+o5ePjcYTxy7hjuu+0A7uZx&#10;D21bgfYBTYQS4ccEk8rEn5aYQJgRgFQyE1RRNl1nx2DsohvasHQOpo8diskj2jCRmjVxFJ1VDTJS&#10;nIQmHVUi9T90gDYEnXGWA0qly7IBaABHpWtbTrN5rt0BKIh1VyqVbCCr89L+BVteL5en6NgOnpMB&#10;oMAah5GtTdiwcCZhPwwD6koxk9MLtx3Bc49cwaOX7sS6xfNRnu8h4CwAOuhSpTi6NikhJvJGAFJy&#10;dZ8nG36at++Z/z28mRL4fzyVwGuLp5wOQjHyFtQVJGNaRz1qCjP4Xxgc/Frn5qSjwJ0FrycHuWnx&#10;iKFzCg7shd59eqFPwC2cD0KwoMYX157XNJCwC+K8pHlb9rLQ3gQnFdwnGEFBIfgSnWNeXi7WrF6O&#10;Pbt3MGKYhcKcbPOhTYgIhyctBStmT8XuTevQv6nevIMx4UpEwYhigo1g4vNXLBNzdweYH0oAEny2&#10;BEC5QCP+luSA8ridgCf4ZfumtvQ7UwDkMbK4bg5h66ZymKCzqVzO5xGMBUzcpUz85VGCQR8CK6RH&#10;AJYRCtVUQ1Q46gm5SgKxhOD6XADSwVUSQFUEZg3XrzawC6O0jFAlaKRKwrRMTpMq5fEE5WK5P567&#10;IJ+r66AyCVOBMFcujpD38ryrCbt6AlwOcGBsGFroZhvjAtBAADZEh6Bex6KjFuDKCbti7r+A90cA&#10;LI0M6gRgBf+vJCir6BKLqeyIQDh4rBheSxSdta3IkECjXotGVWHL3KF4/PxenNm9Gncf3oHHL5zE&#10;yV2rsWnRZExnqNLRWIS5I5uxed447FzMcHbuJEwZUINRNW5M6luKcQ1FmNhcjGmtFRhZm4dBdH8D&#10;SnPpHpsZRg/F7DFtmDSsH9YzFN7DUHfvquXYuXQe1s8Zj3lj+mHj/PE4sZXHPrIDJ3atxYGtyzB5&#10;zHC6ozQmOIZ1dE+pBEpKguUAkwiFpIQY5GQ4MXJwE5bOmYw5k8di5vjRGDNkIMa0t6GsMI8wiYcz&#10;nhAkSBJ94PJPuHbi1dQfgHJxBmyctwFoQzCRCVjbyAFmcL8Cpe0AbWXzfG0ACpIGjD4HmEYnm87z&#10;klLjHTx2HPfHfXMqJcXS6VIJDJEdcr0CIsGRznNsLM3nvWzHkKZK5CTHYMLwgThz5Fbcc+YwNi9f&#10;iGH9m1HizmFCjrNcF7eTHASiI4bgYdjSHYAJvvvyRdX9/n2enArHfXLwnkUzYfWtKsGxbatxfv8W&#10;rJ43HZVlRQaATic/BHTASToWE2psRBBdXx8EBEiE3RdQkMDnk70stHcwJQcYgsCAEAKV+2WCLywq&#10;RE5ODu9NDJ0i1w+ia+zzJZQVuLFxxUJMHNnBD2cCQvv0pmtQwqF7IHi6ywZgmg9ceaEMzYJvMepy&#10;e5YTlAoIdiMbgARBNpXpc32aaj9ansPEmsnEm03l0jl56PpyCb1sKjc0lNsTcGF0XibE7WNC4HLO&#10;e8MifQAMNy6zWFCisyqn6ggqy/1xOac2AD0Mpd2RsfAQkAWEYCHh5+X2cnNVdFI12jaO2xJQmpeb&#10;lGwnWEHglXNbWwKnAOrhNQh2uiYBMJ3LMuhSswj37LAAgvYWgrSPAWB/7n8I34UBColjLAA28jzr&#10;uH4l75kAJwAK6LYDLOF7Ui73J+jytw1AL5cLgPF85+LoYqP5wbAVQact9VowogKrp/THriWE0agW&#10;LJnUgTVzxmDjwonYsWIGJrfXY8bwZuxYPAEH18zBobULqWXcZjQm9a/A9EG1GN+vDOOaSzC2nmFy&#10;RS5G1Rdh2cRh2LdmEY5sXIZNC6egqTQbdeVZmD91JHYuWYx9q5ZgOV3h8iltDInHYgOhun7eRGxd&#10;NhObqPnTJ6OuotLk/+nL7A9AJ4ESTwDGxvIB5qViEUP1zWtWYO7UqSh1e5CbnIiMRCeBRfhxGwEw&#10;ieDqKYHaibonAGbSuaVJdJDdAag8wDSFwdz3Fweg0+T9pRJwaVQy552xDBEVGnIqJUVzWYwDcfwv&#10;hgB0EIqCbXpcNFzJDpRkJsGdGod8hobzpo/DvBnjMHpoC1qqGSYmM7TmsVIpZRl05b9Z4XBPIfDf&#10;C8DuzvBz5TsHOdJYJqbK0jLcfvIUPnnrNXz82kt455VXsHvXDrjzshka85koy0H5mLy/sXyhQ4Po&#10;6gLo8gLp+ggz/3C3J/UUAocRfqG9Q7kslPsKRUBgKP6hTx/0uuUW9Okj18j16CrDCKRIJtCaci+m&#10;jRtuQBgZHMLQKZSJxlL3/L8oLusMgbmtwrx8AqyI8JOKCT+pkAk9j/CTPAyPJTlAhbyCgw3ANCZY&#10;QVCwsMLjUP6WY2L4K6Ax5M0NDyc4FEaGEYCEFWF3PQAJCEKxOwBLCK0ygUshK599eVyYnwPkutFx&#10;yKPyGSkUMZxV3p0BIN1vJd1XXRxD54QI1NOx19Kp2QCsNHBiGMr1FfZKFfzYSgaAvmu0AZhGuNoA&#10;zArXfbmF2zIqiA5Ea3wEhibGcBpqAZAwq6fDq+W2Fbx3AmCFnCthW8h9eflfKeEsNysIVxGWNTHB&#10;PQAwsvMZSuF8XmFUr/kdVZg3tAzzh5Vi9uAyzBnSgLUzx+LktlW4dGy3KZzYu2ouDq2bi8Pr5+HW&#10;ZdOxf9VsAmwO1swcjUXjBmNcSyVGNZdiSFUuBldlM7wdhf1rF2D/moU4we2PbFiMZVOHY0CVC30r&#10;XHRq7Vgwic6wownrp3Rg8ci+DKuLMXdUf6ylm5vcPhAThg5Ga0MN8rMyCB/lAcYThISgJBgSLimE&#10;TXqSg2FKLSaMHo6mmkqCj7AUMAimDDqsDK6jPDUbYN0BqGUGfoKUYEZg5TCEtZXljDdhbDb3q9A4&#10;hU4q1ad0uhpto/0LkulUGkNthc4ubucihHN47to+LY4Oj1BL5jQpVvOc+skGYCL/k5x+SiJAFPYn&#10;EmJJVCLB4slOw6SxIzC0rcXM69iSrsVcm1xXNENPf8kF+kJZycGXVwU6Apt+25Cz//+ismHX03+2&#10;HHxhdW4L58zE1SsX8fH7b+PTj97Hi88+hSOH9qC+toRQDmeIHG0+WAJmDL/a4QSQ7eTCCMKQ3gF0&#10;ZHR1PvUEvu4AtKT8Q4XBFvD60PFJcpaBDKMVKscRKHLmFQUFKM/L44eHHyGCJJqQ6VJXIrIUAgdd&#10;anJIgAGYi4kuj9PCYEsFwQEoIgCU3yUASNl0iEbcJus6EYLcX1YIQ1zu20XouXgPPHzmnsgoA7/C&#10;cE0JFULJI4ASbgpzvYRmKSFVTsdUTkgU8zy0vJAwKiSYlA8n0JXxI1jFj0sdnXYt73e5D4CFUTYA&#10;HZzGEIBW4YWXsFKeYpUgRHg2ElANjggDwGqqUhCVI+PzLSM0LfdHpxlNKNGgeDmfx2vO43nmEdp5&#10;vJ+SJzyi08m6uP8Swq6aGpAQjOHJDIMTeKyYENQSZDXcdyWvRechKQ9QIXYxASr4lcnxEZ51yjd0&#10;BKFvDKFpXCH3TTl5DrG8fsv9Wc8xJpi/+dx7TRtQRPB5Ma+jCDPbvDi1fgGevnAbXn34Ij545iG8&#10;/ui9uHhkJyE2H7cun4aNc0bTwU2is1uIgxsWYsO8CZg2tBGj+5ZhQFkGprbX4gD3oRLfrQun4wDh&#10;ede+TTjGsHbXqllYv3ASZk9sx8iWCszkduunDsOU/iUYVpPDMLuF+5uGEc0NqC1woX9NGRrKiuHO&#10;SGOiIHzoxlRQYCSocKpEJfhkpdL10QGpxFSgsgBIqFGpchU+3QyAxvn5AOiig5SLNFM/GOo/uT5b&#10;NgANQAU/SnmNqQRgDs8tN8mJbE4FwNRuwOuuLgDKDXY5QknZAJIgJseYyLBWx6mvKqNbKTbzTtuh&#10;STaQegCgDSQbdP4A/L8pATAr1YlZUydi04bVuOv8GTz68P24+84zWLd6CSrKPIQfz9sAMI4AjCUA&#10;Iw0AbYj9zwDYtZ7C4wADvwDCTwAUYAOQwOMJgDnJyXTiMYhjQo0MVumhpEx0JZ6uMMpSMOIIwKSQ&#10;PsbR5DHBFnBaxOVSPiGYz/9dhFsXAC3H5w8/axn/J/gEP0mFHe6oKHj5sffy4+mNjmXIRwASGnk+&#10;ALop5dcZACrRE0blPAcLgKEWAAmlPAPASEIqhgCMNgCsU74dnWAx3wsBL5/7twAYa34LjCUKZU3+&#10;mgXAeocdAoegOo7OkAAspusq4nukdeUWBahK/e8IMa7Tw2tTqJ8fJjfK86EUtsvBGidLqBXRuVZG&#10;90aLIwDDkoIIwGACMBjVPK7y9soJPIW6Jb7rVElwOeFnQEv41cT0QSO37e8MQish2Kz/uF8P4ZfI&#10;D30Mt9ezsgAYgVgCMEYAHFOXjUn9XIRQDtYxFH7l3tN49aELOH9wGx676wQePX8cx7euMO5vM0PV&#10;NdOHMRyehEME4oENC7Bj+XQsnTIU4wdWYSRd3GYCbu+a+di1Yj7Wz56ClZOHY/uiydgwfzw2LJiA&#10;bQyr508YSlA2Yf7oAZg/qh8m9i/GlLYKbJgzltsuwcwRQ1Gek4q6whx09KvnF9ltCg0ELLswQ7Ax&#10;ritJQCR0fBIAFXKmC4KaUvZ/2u5mMoUfgiYlcAl+BoCcF/xskNnr2BIU/Y9vJJjyPLLoGjMlzqcQ&#10;WokE5s3FhK/Qj+tJmnfySy2p8EJyysHx5bWWR5pj6fpt93WjC7O2u17Wf1pX8LN/a96W/zr/W9L+&#10;9LEp8+ahtKQARYVuNNO5T5k8HgMHNiElRYUkXI/rJPCeOgjAKAIplAC0CzT8wWfDzy7o8C/8sNWZ&#10;H+i3TkDvPkZ9GALb6k0FBQaYgg4HE7EUR+egqhPGLTCx2s4hmk5GhSH+iqGbSwjtzTCV4JMzUYL2&#10;U4GcIWWDrzsANW/DUQUc/spVXhzfsyJGAMX8CBaZsNYqVXXzWJKH5+rleZRx3QqfCyvhvKqe5PN5&#10;FnCZpoJhCUPdSr5HNXGRqIuhs+KzKTEAjL4BgMUMYUvN/kIYosqh0Y3R1WkqVcUy7KULFOS8dJIl&#10;dIwlvIdav4rLqwjIsjgVglil2wV0fQV0sSq0Ud6lCnFUmJMjxxzZmyDrg/7xgehIDMSgRFWLIdgY&#10;1ldFBvL4lsO1XG4gz9tymNV0fTWxFvz6JQSgNTEIbYnB6E/4VvEc3XSHTp5PrJ4nAWh/zKKDg6hA&#10;ATAH4xuzMKE5A8vHNuLhk7tx6chuLBzXjuVTRmLT/Ck4vWMNTmxZbAC4ftYIAnAiDq5lSLxxCQ6s&#10;IwSXTseUwfWYN7oV2xZPw65lc7F72UKsmTEZyxnuLiToFo4fhMVT2rGYjm/B2CGYNaI/1dc4xlnD&#10;arFsYiu2LJiIFdPHY2xrP7RVFVGFGDuwGZOHD8GkkR1oqC5BVloCE1IU3SBdWCKdVzf42KW4/tKy&#10;7uvZEvyMCyR00n0S7GzXZ0vwkwS87uppvzagbVdooOZzdF9EpiS3m4Pr/N/AMsrASgk1gS+fDa3r&#10;1G17fwBKcmU9gc+WwKXj/K+L7iOBCVB1KrPSk5CWHMfwNwTxcXSmfBbdHaDt5roD0Iag7exuJv91&#10;ggi/QKp3795Gt/gU0Kc3wpgoVKgRITGxRDIUjTYJhiD0KYqJ9jpx3cjwAMQTgDkEoAFReCgTqg8I&#10;VDF/ewhCleqqfl93EF4PQKuai63sCAKMEUIRVSwwRUQTInRSBGA+n30Bn6EKLIoZFpczXC4n4DQt&#10;pRT2yv2Z/DyqMDLC5Mkpb66azq+O4DIOkL8tB2iHwDcCsDKCAGRoXUPHZYnLfAAspSO0AVjKYyqP&#10;TnDS/wJgfriV1ykAqsqO8iw9/JjYDlD3rTCqN8PY3gyBLQAOSQ5GXwKtnnCrYUhbzX2Vc1rBMLkq&#10;LgjV8SGocQSjnpBs5Dr9HH0w0BmAtqQADExkKB1PSHMbNwHqpBsUAKN4DpF0fnL1MUEhVjWY0XVZ&#10;GFOfQQimY0JDDlYQVvNGtGAagbZh9jjsWjoD9x7didt2rOD8FIa/U7CHLu4EQ9ozt6414e6sEf3Q&#10;UV+ACa21mNzWhIVjhhGU07Fq6mRqDFZPH4NlU0Zg8aShWDyxA/NHtmHRuCFYOGEQZo/ui5XT2rF2&#10;xgiGwK0YUsNwuKGGYfUATOtowZIpY3Bs5yacPbwXm1YvwsB+NXBnOhn+RiLZEWEAZoAjCX4GgAp/&#10;u6T//OHUub7mtb0coNblV1bKirdg15O6w8+E2NyPKlvbMvUOBT4qhfNJCT6HZ0LbzwZhF/jo/Ixs&#10;ePlt7wNgos8d+rvE68Rw5zpp353/C4Bd8PvfA2C039SWVdCk89Rvcz/k9Lg8nsdQ3l8CE1EiP2xf&#10;FIAhPtkQ9Adep/Pzyc5DNOtRcoN9CD1/BVDBdIFhIVbmeIQKOJg4O51fp+QkumQVhgQyXO5jHKCX&#10;ib3CuCCViFqloipFLSQYXFyeS8jZ0NN8F/gESDmiLvgpjyxXhRi8F4UEoAmBIwlALeP+BD4bbqUE&#10;XynvVwnBV0x5DQB5XELJhMFcRwUdWl7O96qK70Atn3EF779AV2gDMMZBxygARnN5FEr4XxmvoYIh&#10;pwoZVOihEuRaVUthmFtJF1lG+BXz/bEAyGvmfxUEYAUBVMpnawFQWQM8TjcA5tANysV66ewq6AJb&#10;6ADbCcDBScEYQDfXl78bHYFoIOxq6fJqqNr4INQlhKBeYTLnm7msb1xvArAP2pID0UoI9ic8q+P6&#10;wE2oGgDyfkWpDqcBIJ8dARgtAHbUJGJ4dRJGVaViTHkaRhYlY2ChA2MacnF07Sw8cGw7Hrt9v5WP&#10;R8d3aO0CHFw9H2d2r8HBjfMxf9wADGsswKDqXDR7s5FPV9bIkHVUczPGt7ZhdFsbpo4YhnmjhmPa&#10;wBYspJtbMGYwFtEZLp/SgfVzRtFlTqQDHINxLfVoKy/EhAGNdIwjsGD8cGxeNBOXju/FA3ccw7Fb&#10;N2P53CmoLXbBkxaHEk8GCtzZJvNf4aipksIElJEQZZRJlyilOhnm2iKQpO4uUQUmmXHxSI/hPF8C&#10;KTOW+yMQJe1b6r6dQuxkQY5K5P5NVQ7KH7bJdH9JhHWig4nchoMf9CQrL1D5fRacbNkhZBdgKD+I&#10;dgLSJ5UoWyXLN5Hvv/gowkdiwugOQPuYn3Ue3f836xCwZv88P/9j6Xfnteo6ea/t0mG7hFgS+Gwl&#10;8N5H0zHYhSAGgMr/U0FGYCACKIEs4ksBCFe1Fs5rvUDl6/nA5z/tLuUldpfyGK0QyQc+hr5RqkDr&#10;p+4AjGEijqWjUFWYFOX/qQAgQmHbLQSGVR2jkgAoIdwKKDddiAo/BD0Pl6sOYDadZBaPlUlASFk8&#10;jsJf/Z9HyHmiGJ7yudoqENDoKosIG+XTGRE+KrQoIKzy+Cw9lAk3KZUGuwg/N1VAgHqjYlAaFYvK&#10;KAfKeN+L+CzzGQbnxTrgYRooogv0UkVRdJ5GMYSbnKCgGYsGppF6LquNjEI1IalS32Kep9YplXgO&#10;qmKjCs4qHFGepfL/CsIIb0qFOQKgKnXnhTI8p6NV1kFZBEEXS4AlBGEwQ+DBzhAMIuDaqNY4Qo2Q&#10;6xvT24TGjY5QNMSrUIbzVBO3aXYGo19yGFqSQ9AvkY7S8SXeh1uQwHtlZWcIfvy4BQUhQlOq19CK&#10;eHSUOzGsLBkjilMwrCgFfT3RGN3owq4lE3Fm+wpcoQO8dHibgeAdu9fixOZlDIHnEWKtGN+/DCMb&#10;C9FWkYn8VCYAWuXMhGiU5Gah1OUypbhFVFVOJpoIqxmDWrB25ngsnTQMM4c3Y/3c0YTgOIbF7Zg6&#10;uC/G9Ktm+D0U8xgmD67xYvqwAXj43Em88sh9uHT7MZzYtw2LZozHyIGNGN7WjKoyLzKT1LrCAlSm&#10;nBwdnZROGEoKbwWhFM7bzq87yIziGLLyAafyJZPS+XKoMEXyd3z+EgBtqCYLfjyuaVXyhQAoMFgy&#10;8OBLqHDWHy7dwdO1vbVdl1P8+xTPl9moBwD+H4tuoadjScq7tPM7rTqBXK553pt4/ic5eZ/t+Xje&#10;nygmlDACUKCzAShI3QyAZj2uE65lftIyf4co+YPPVk8AjGTC9ZfCXv9CkBgmqusBqEIIhmkxfUz+&#10;VIUvM76Y7k/VUVyhDIOV90e36P4CAMwnWPL5bhTyQ6GpmedzE+xMKW03AOYTPoKfIGjluak6TATh&#10;F4FcSvMFBFcRVRpJEHJ/3QFYKPhRhYSfJeU9qlKzqrcQegSy3Ryukk5SwFOTNv0vCJrCEAKwlAAs&#10;4Xthzov3My8kksCjeE5uuT8CyBWiQhIBMgQlvCe1qgzN8LWN7m4gwScNIgg1bY0PQD+6umaGwBYA&#10;wzgN8YlukOqbGIGWpDACkB8hR29+PPr4AKgPVggi6QIjgvje0O1LvUZXpGAUnd+wkhSMrXFj45Sh&#10;WDp+AOaMaMTGuWOxfeFU7Fs5F7dtX4Xbd642ADyyfhFW0b1NJPzG9SvBmKYitBQmIychFO70eOO+&#10;lJcmV5WmailyZbwRVVmpmDtiCNbNmYgZw/phVL9SThtMAcmyKcPp+tqxYNxghslDMWN4PwKwgO6y&#10;HBePH8QLVy/jsct34tLZY7h100pMGzMEfRkuu7PTffl+tgMk4DivlhopPqXxXCT/kmG7gMRfqXQe&#10;yYRKMreRUggaex+CqKR937CdH+y6y+QBcp2k+EgqnCDsAqBdoKHS2Xi+TILRdUCh/OHXVXptFZRY&#10;hSVyfNqHoHm9LLj1LAcTjaWwzrxA+5g2EP2ldfSfvb69zfW68Ti27PBX1+zgNdmtU0xrFV6bZApA&#10;eE3xnI9lQoskFFQIIrDJyfUEwLBevRHG5TYAtY6g6K+w3laobMJlH+yCv9Tbmt7Sp1M2AO1wV44v&#10;opuU59dZ+EGoxTBhxXFdATCVACzkfamIDkIlwza1zS2LskouCwQ7KpvhcoZEt5PLqYCYGx5mAZBO&#10;zQagqsAoj0+hqwEf75sgJRXyXekEny0fAE2BB5+TVETHVyj4cV8uAiyH/+cKkIRUoQlxoxmicsr7&#10;XcCpDcAChsJSIaOgohj9ZujN52vlCUYaJ1hBlXOZwt8ShrlFDIV1HsVGBGBsKMriCEX+X6hr4TXl&#10;hxKyBKCL98xF6EkqCMklBNXCpSBUTd2CUR8TaEqD+/uk+X6xvTnfBy0EYBMBWM/wuo7S1MwTnHUx&#10;wXSCEYRfBEPnAMK5D69bpftWXq2eWSTvd0RwACJVuZ3qNb4sHePKMzC0MAWz22px+7ZVuGPfWty6&#10;eibBNAFrZk2gQ5uEddNHE4xDsGJSBzbNnYDNdG1z2xtM5eex9YVYPLIfVkwbg2UzJmFYcz3Ks7Ph&#10;SnDSGcUbCKQ7+LXITaNrHIFpQ/piVFMZRjQWYf6YFiyfOtTUKVwysR1rZ3E6qR2LJw/CjBHNBGEr&#10;Tu/cjpcfehiP3HseZ4/twZJZE9G3shB56U5ChoDxQc1yaQxjHVxGwGiaTlen5SZfr3OdLgfXCUTK&#10;VB7mdp3VUwQYUy2jSwJrGuUP0+7yh2JnIUgPAPSXCV35ogsy/uoOQJ2DQuXOc6S0rToakPzD4c4w&#10;twc5mDiM+LLeHGhd0v86n57+65RxlT0f7zrxOv2l8FdThb7JCfFmGsf1oggFuxqMXFvoLTeGwCEE&#10;YGjvPp0ANHl+NuS4XPPhBGDELZbkCMMoG4D+6nKABB0VKQh2U3QIE5OvYnQMwyrJH4BF0RYAy5hQ&#10;yxiqlXDeGxmIPLrAHAJQdQXTCb9UA8CAzwSgCjiK+CHzD38l5dd1B6DAo6kFTImQpMNTZwkKgRX+&#10;5hJeubzPbqqI6aKYwCvluywACrAehrZ5jgR4Cb1iOsBiTalChssF3KeX6xVzv2rfW2ZEt8flxXEM&#10;rQlBVbNRCKwS6FI64bIYtTQhlAlfG4D5oQQtr1XKDycQOc1lGKx2zh7eQ1VvqY4KYJjNUDf2FqNG&#10;37QlTuqNZgcBGBdCtxiCumi1bAlFLY+naSMjrb6EYDPvfSVBqnqZCbyXqrBuQmC1B2YIHM3nLfUa&#10;W5mBMZWZ6ChJxdDSdCwkdE5uX44jm5dg66IppgBDpcFzR/bHpNYqur5KzKM7W0UQzuloxvjmUkzi&#10;sqPrF+DsretxYttqHFy3jNtNwqjmBhS5M5GZrMKFcPQt9mDRuGHoV8Tj1RUxDG7Hsa1LsHfVLIbb&#10;07F53gRsXTAJm+aMx941s7B79QyCsAMnd23CG08+iofuug3njtyKhQyBK7wupHG/SU614og2QMpk&#10;wskkEAQ9dZigZmdpqohM+KlXFSmb62X1AC8BUE3IVIG4S4LN9bJcIUFIOMoNpt0EhLY7tNsIp8ZH&#10;MxSONC1IkvmySfZxLBdnuUGn3BKVyBcrkS9bkp9UwVv1D4275XFt6bySmSikRL7kavImWa7SJ8GJ&#10;+43nSysZ98eX1R+AnwdCG8q2bvifx3AytEogvOypg+GSgyFUPF1EvPIe+VxuAKCR6mmqSpNK+R1w&#10;EODGgRE2NgBDBEFCKkTtgH0dI4T/Qx9EMAQ2zpD/23l8gmEwQyy1FZbzCyM85QQFQymEjs8ffqHc&#10;JozbqOVHNBOjpEKQ7rLz/vwBGMvzjKPDSI2ki6ETKo0ORFl0b04DCCa1Vw0khNQRgFp1WC1GJFPN&#10;hftRy44cgi+7GwDlurx0fAW8f/m8jwXRBBol0JTw+dnQMwDks5ejU+ltgVE0AahCE+UZWsrjPc7j&#10;x6aA0xI6vbJYih/TEjlAhcB8PgUOJ8PtBAIygWCjCMAiAdCcC4/Ld8jk81HFnC/me+AlAAtjLfBV&#10;SnyHVGhSFaMqMlZpdB6vU2GwQnKVRksqzFFbZnXq4OJ/+QxPVYJezY9FTVRv6h+MaqO/hAZ+UPrF&#10;Mjymq+7HkLeZqqfjq6VjrGO4XUtpWk/ONDjC6QpDUMH/cwnAeO7TAJDHEgCVBxjZ21Kv0bVZGFWb&#10;iaFlyRiQH4OO8hTj7nYsmoYt8yYyBJ6CZXRmM4Y3YkJrBSYOKMec9nrMovubSRDOIASntTdh84LJ&#10;2LF0Cg5vnIdTO1bg9t3rsXv5XLTWegmmEBSlxGH8gEaMaa5GU0Eq5hCoRzcvxeWTt+Lx80dx7dwR&#10;HNuwBIvGtGHpOIbJs0YSjouwc9VMnD+6DfefP4ILh3fjgTtOYO3iOSglTJ1JTDRJ4UhNZMjN8CmL&#10;wMum3MlJaKooM61CVCqr/EAVjkhZvmmP0CJMBBm19riZTDMtuTA/abvujtB2mnbpsZZ137dp80r5&#10;5/mpqZqUTGh1HpMvXgp/ZxAU2UwIGdwmjUBNE/ipNLrKdL6MUgpf1CS6ELWl7QlU3WHXk/zXt2Xv&#10;qyfZ6ziZMBMJPn/FEXyxVBzdheRgIvN3qbZTlYtVk0f1/iNHHMdtBcBIJg7T3RUBZeffydVZjrAP&#10;om8JQmxgGCICgi0XF6QwR7AKN+5R23Zu5yc7JO4Ki+ki+xCmTBzqNcT0HMKwrHu1l2gC2d8Bmm6W&#10;CDA1t0ojAD3G9ajeGh1gVCAhRSgSdi4mwiwm+EwmQlvZTPQ5xv2oVUQkgegHQLqmIt7bEr4zKvk1&#10;rUAiOE+ppLec4ayq2nh531UJuYhgFKhUYNEluxDDkteEtbE8v1iUMrytoMurIABL+eEt5DPI5/b5&#10;hKIJg+UECUNvLKdc38tzEezK+R6WGwAKiISfOUe6TU4FvTpebwPdYD3fP01L+e6qUwWrIjQ5QEDq&#10;nKVChvimjiCXq0lfEe95BZ9dLe9pDT8c1fyA2FJVmIYoNY8LQ1+G1v0cwWiI7oPqyADCT+GvT2RN&#10;namsrXxI3mN+fOLC1Wabz4ofFfXmoy7NwgNDjAjATIyqSSf4ktBemohBxfEYVuvGhP7lmD6kDutn&#10;jsKKKUMxl6Hq1ME1mNFeh0UMd6e2VWPe2FYsGN+GyVxv+rAmzg/ArpXTcOfBzXjg9oO4cnI/1s6d&#10;hPb6YswfO4ThbwemDmkyeX6HNy/G1iVTjE4SmHcd2GRKlncsmWoqRC+dNAQ7lk3DpZO78eIjl3D3&#10;iX24yPD35YcvYee6JSh2pdNZCgL8qjr5QOg0qwvzkEPY1HC6dPZ0uDNTGFIRdk5Cj6CQMnyyHZq/&#10;5Ojk7iyXRvj4yV7WHX6S+uCT7PzBmwHQf9+SHdr6AzCREJPk+Mx6/D+Zx9C2cn+CoACYQehlxCuv&#10;NZIheQQy+EKlx4QTgGEEYCgBqPqB1wNK6gl43eW/vi17X58l41wFQTlBnzpDcwLOkuatfM8u6fp1&#10;H6yCIDnUGIZsKnSIEAAVBhNstuTqTP4fXV9sQAjigujEgq28uxiCM5pOStuGE1ShXF/SdtpGdQBN&#10;fqIfALUfMx+gTg8CCTXlFxF4VPeeX+z8P/2vHkai5S4MAMOQKtDRkXgJPsGvhPNFTLRqtZFDB5jF&#10;xJ/J+Qyf/AGYzZA7i+oOwGLekwLCKY/Qy+f9lFTdpNyEmYJJKOGn+oDWf1pX+XuWCLzrREfIZ1BM&#10;lfJjVCF1AjASeQSth+t5GEFdB0CuVyyHR6naTCWfs6lsrfw/qlTnyfdOHSY0xBJSDEMbjQsLM/mB&#10;6lRBEDSdK/C3l+tKxSbfUPUZGf7ymSmvsJyqptTypFK9xBBupm2v5lVIwuWNDH+bE5TvZwGw7nMA&#10;qE41Ini/o/iRCg9ltBAip68qMcEMgeuzDQBHVKVheGUKRlano783CS1FyRhanYspbZVYPnkw1s4Z&#10;jVXTO7B4XCvmdTRhYks5Zo9qwZQh9RjVtxRzRvXHSv6/bckkHN+2jKHwKobSa3DX3s24Z/9W7Fo2&#10;E2P6VWDBuEHYuXw67jmyDYc2LsK+dfOwe+Us7Fw5E/s3LDDS/IJxbcZVvnHtPnz86rME4H6cP7QF&#10;j104gY2LZ6AsOxmVnjT0LcvF8JZqzJkwHKMGtSA/zYmWqmIc3r0ZA5orkUDLnJZIeKjitKrEJNA9&#10;SXRsksJJW+p0wMCOiVC6DoACEmW7NjtPTjJhMbfV/hRK+wPQlpZ1B6y9H3/Z/9nS8RIIO03NMagM&#10;HjOLy2xlasoXUwVNqXypUvjiJTMU0Ln5w1XqCW62egKgARv3YV9rT+dsK4nnlkzAJTHxJTIhGvE+&#10;Sk7eOyu8t2B3UzF8U7huAKhqMISYSoIFQs2rIMIukRXw4gJD4QjhfhnqOZiA1YuOMz4BScp/TkpG&#10;KpWZlo6M1DQzn5yYSFcaw5efoXVn+MuwmFANC+yD8KAAOj0LcAKgEo2/BD1/dQGQDpChm4dhWBHd&#10;ixriF9IRmo5AmaCzmfizmfilTK4r2fDrhCBlA9BNt6j8PAGwUKGvD2wKbct4D6v5bqjtrUCifEfl&#10;CxYyOjC6CQBNYQbhV0KHXRbbBcASPpt8A1iVNMcjn/dPALTD4JJYByEYTmCp7XCkqUNYxXOo4FQq&#10;5ztSSohVG/dH5xcXZuAnlfF/UxfRwE+g1DmH+qRmdGE8LoHP5622yyW8V2r3azpX4D2sEAgpMw1X&#10;taJAhrnBaHQSgAyLBb0GAtEUhNB51/B3DSEsAKo7rPSQW/icGO5yn1F8VhEqCJEEQYoAzIGaw41r&#10;yMUYhcM1mRhRl4Ox/Qoxtjkf4/oVYGZHLdbNHY21DEuntFVhTH0hRtYVYGxLJUY2lZiOEJZOGopN&#10;88fh1hXTsG/NXGxjCL1yykhsmDICt29ZgZNblmFs/wqMprNcMLYN5/ZtxOUTu/HIHYfpAFdhw8JJ&#10;2LhoMtbNn4DNS6cyjF6NIxuX4/zBnXj6vgu4/eCtuHhyF27bswZThzajtSyfbrIf3ekwLJ82Cgsm&#10;j8SgvlUETTiGD6jHlTtP4rbjezCeIXVivBIx3YlaGqg6Cqd2qOmvRD6oJMnvty0nb56UwIflDwZ1&#10;TKDQ1sqf8xWQ8KXqCYDdQ2x/mNqy/7OlZQ4CThCUE9T2GXz5s6hsI4bFRgQhX7auENiqTuMPM7vz&#10;g5vJBqBal0j+MLRam/TsBOO5XBLwkpgApcQInju/6olMGE5KUzPP+9c9BO4uhcSxTBAqBFE4K4UF&#10;EYIEoCpHKy/R6Yg3XYelR8fzA5DIj4s6lE1EVloaXFnZKHC7KQ/yXW64s3OobOTluuDNLzAqyHXD&#10;lZGFjKQUht5OHpdhNyGgen0KbeUOTN0xJkh/2fl+tq4LgX0ALCQA85no5PzcfHeyuV8ph6GjlMX9&#10;SF8UgHYFaIW1qpJSzntUy3epgv8p/CymVHH5+vD3xhBYhRkKgUsIvjLeO4XA5doH3xs5yLzPBCDP&#10;hSrnO1klEbhmSlVyW4XFVXS5CoEV/hoRQmX83x+AXl5TgUq3fSqi1P+gsgdcBFMBHZo6Maji/VT3&#10;Vka8j5qqOZw6PaiNI/QIwIaELvhZJcE2AHkePHYJIZsR2gex3K+ekZ6f8gKVlREZEkD1YQhcn4ux&#10;TXkY3+LFnJEMTwm6XcunMVxtw+i+JRhPYE1srcSkgdUY01SAYZWZGFnhxhS6rmlDmzCtvdHAb/WM&#10;Udi0dDJWzx+DxVM7sG7eJCyaOJzh8gCsnzYSu5dwn2NaMbW9gccZiIOrFuLB4/txhWHtsV3rsG3t&#10;QiybPR7bV83DsR1r8eg9J43OHtpJ93cQ54/uw9n9m7B96TS6zQGYT7CtnjEWy6aOxsj+tajx5sCV&#10;FoeEsFuwdMZ4U2L85ivP4PSpQ8hgKBzFmxzHm99ZNYMPJY43xMEbr8x7/XbwpkvxXDdeiZ/L4vlg&#10;47mO1pM0r04znUygiXwJpCQ+ZOUNKlxVN04mXFUBiS8kNtI8X1qrTTAdkQ94tgQrye4KSgUgkpY5&#10;4nh+lDoT1br6P1nrSlzH5BH6liUIYnxZbIjZiqUbcRgAKUTl8TjVNZhr59fcKijhtVKxfFnlgGJ5&#10;f+J4rXH8HUv4S9ZvS6YQhfdI60txfMlsxRIM1jy3C+N2nDq4jrmHPL4/8Jw+mUIRfkDimCijeR56&#10;ac0Ly/A1nmBIZsJNYgJOp7vLTExCTnIKXCnJnCYRYgn80CUgNTEFOekZyMvORYHLgyJPPrx5BSgk&#10;DD0EobXcbZaVFBahurwCNeWVKPcW83c+8nNzkcL9x4ZH04FGIoLnaxIPoRRj1AW/WF2n/tOHkYlU&#10;BRv5vP+q1FvE+ydHowKOTDpZAzZC0OQD8v9Mupsc3t9c7lOtIaRsKoP7zeY26gVGLq6EH9UiPqMC&#10;QYT3W4UclXzWDfwY1vF9qCKU1BGpIKZCigI+xzyuk0fX6ImMI9TUtI1QM2Joy3voVemvCkAIuzL+&#10;liNUHqL6A1RBiPIBC6kinwq5ThGfjfavajAKg6t53FpeazV/C4blfKamW/4Yui9KhRANpiAiypy7&#10;nLDgV8pr8fJ+5PM6Te8w+hBQVp4oPxghvHf8X/mcZbxehfoVvK8V/KCUMlw2HTOo9NehvglV6BFG&#10;2HFero/La/m7lganjh9kdZLqCuuNRPMORvAZyrHz48bfnQCc3VGD2cPqCJYpOHdoMy6f2YfH7z5u&#10;HNi80QMxYWAN3WAlnWA5Omqy6RZzMKHei2VjhmDu6AGmDfCq6SOxef5EbF42HSvnTcCkYS2YPKwN&#10;y6ZNxOrpo7B66nDsWzkbxzcuxmrCcNaIVqyZNBKnNbbFttW459R+3H/Padx98gCu3nECD1FXzx3G&#10;fdIdR3D+yB4c3bERW5fOwurZ47Cc+1zP4yydOQYj21tQ4k6j6yK4gv4BRSkOHNi0Gi88/gDeePl5&#10;nD9/O7wlXoTzomOYqFT1I54uQv2D2S+xEmScACh4CHxyQ3I+ggP/85dKN+0MfsvtWOGd3U+gLTtk&#10;VB6kJCjKvZmwlOvGU/4Q9HdrN8CLD16KIcQk9ZPXKf3utkw9XxjxxbGXRTPBCUD2edvXkEB1v0bd&#10;o66EbiV8O7F3Le+SXWhgSke7Le9pOzkt3dueAOjgRyKG9ymGiTyasFBF42QmzmwCL4OA09Sdkooc&#10;hrO5BJ/qf6pJYKrGjUlNR4ozGWnOJGSlpCE3PdO4PC8hWFVShvKiYhQLfJRcYGEe4VhQiLqqajTU&#10;1KCprhotzU3o29CE4vwSJCQkIpLnGc17pErRsXRoArv/tUjRhJ8AqBJe0y6X91mhnFpAqHqHAJhB&#10;AGZyH+oNOZPrZTKcU4JXd1CSaffL/7L5HsolWgBUCa3gJNdktflVtZgqvi+NfH8aTY8uBBGdvbp/&#10;V4iqqjNuvucuPuOcyFi4CT0PQWeJMFTdPkKtJDYBpTEJDIE5FeToGPP47E2zOz/4FVBqImc1j7Oa&#10;zZULgDyemsMJhJV8XqV8fgqP1TROIagcmbq4l0MUAN18j3UdAmVpBEP6MIKa90PdYuXw/cjgPcjk&#10;s84JVsEIr53Li/n8FVqrhUh5eICpbG269uf7Xsv0rv4JVepbx1Bb0FX75FpHpPkw1PG81Ft1fnhv&#10;pOjDKwDq/RQAaXIsAAag1/yRDVg7YyjuPb4ND50/SAAdxBMXT+DaheM4uXMlVs4YgeUE2KRBteio&#10;y8UohsrzVOo7ewKmdTSaXmBWzxqFHXSNB9Ytwu6VC/h7Csa19cf4wQOxacFUbF88HbuWzcaxzctx&#10;aOMSs79xjaVYM2EYTm1dgSMMgc8zXH3orpOE3zFcObEfl0/tw6VTe3APHeLddH+3792BpdPHYjEd&#10;3/KZ47GM7m88QestzuIXm1/S+Ei0FLpNc7pjOzfipScfwtuvv4QHrl5GXUM1oviSqAKu6uApr0pT&#10;u8KwVUH3ehhZ0vz1ktuTVN3Elta188c0b+9H6gQht7XD3psBUOGkHYL6wyySoZUUxQevqZbZ/3eX&#10;Pzj9JUjK1TqZOMw5cyol2I64m+L44l0nvkSSVW3GUvd11N7SVA72Sb+l7ttp/+be8zwkU22Hv+Mp&#10;BxN1HOUwHwrrOeWmJsOdSugReNnJichJSYInI83Im5tFV5eB9KREZKRlIJvQy0lLpzIMAD1ZDH8z&#10;Gf7S+dVVVKG+stq4veIirwFgEQFYWlyCmqpK1NVWorGhHs2NzWhrHYLa2nqkMaSOJIxiCDALgLxG&#10;UwCighJfgQjnOwHI6zMtIZh4VcXDBmCWr5RXiT2H66oDgFx+lFUH0JpyXU15b9QDjKkGQ1iUMGIo&#10;4ruienh5fH4FvEdyYPVM6FId3Y46OK2gVBghl6X8wDwCKYcQzOXHwx0bRznM9EYAcj6GQCJ0C/gB&#10;KuAHqJAfmsJ4pwmD8/i/h/DL40dA1VZU9UYArCJ01PmojlvG9FTCbZXf1x2AaimiQg5/AJbxvAQ4&#10;uUCPoM/rNlWDeC8zQlQ/0qo2U8gPRDHvdRnvVXlYgBkHRIMhqTusOjq9hnjCzyHHJxATttFBqLYd&#10;II2Euv8vjAokABl98Dj2s4pkOukE4KY5w7Fx9nCc3rWCADxkChmevHQKT148aQoqVKJ79+FtWMKw&#10;dmS/fMwaXo2j6xdi/6r5WDFtBMPlmabO4K4VM3Fu11ocXj0PmxdMwaIpo1DuSUN7fSlmj2zD8mlj&#10;sHb2RKycOZYOsBkT+5ZiQoMXs4c3YfWccbh48iAeOX8Kd+/fhdNb1uHU9rVmlLhz+7fjzgO7cH7/&#10;buymY5w8chAmdAzA0lmTMJH7rSr3oJLh76jWRmxbOp/HGoINi2bhmUfuw6svPmMG2snOzTTOIjHB&#10;6oLedEbKqd3PnmlWxtCrO7SSuI3WM/JVOk7hS5TCMEHOT1I4KXD5yx+C9r4+zwHa6r6vBH7hHbb4&#10;ssXQCcYxIcih+st2jz3J3pcppVXo7icTAvcoucEblzt6Wsb9aHkcE9H14bFASqDyv+5N464T/1dv&#10;1aoQ7WCCj6OrS1AF9yQnIZYGF4HmTk0z/fRlJxF+6elGRdlZKM93obKYrq6gAFkZmXBnuwg9C3jK&#10;55PKCr0ocuchP8eFOoa7DVU1qK6oREVpmQmDi6mSokK+SyVoqq9DA8E3oG8r2toGo/+A/shl6BxP&#10;kDjCGSkw4SqUUgsQW90BqB5UFL6p41IBMMO4nCgm9ii4Oe9mgnTzQ+bifZLTs6WOD7L4sVCBif5T&#10;kzV1gVXMd0fOT336qaVHGZ+/XF81pcGIrJ6QwwkbhqJcv1QujtDK5T014rN0mXm1JrkegKWq8Mxr&#10;y+d5qX5gAR1nXnw88hIS4OHU7XBYENX/PCfl45XxXVLX+mrrW8JzUB6kl+eoKi8VhGI1Q9HmhHA0&#10;x4cyPLcKN9RTdhHvTQXPoVQ92tCRqXK0hx+ETP6fzP/TeA8FQQ0BoJYh+cFBpjPZ0rBAlIVqHBXe&#10;X0KrhG5Q4FPv1KZzVp6LSo1VQFJpjs/7wnukqZdgTKUDVWe3pikcFc79dALwyPrZOLx+Dp3bdFPA&#10;cNve9ThKoN2xZz3O7F6Luw5swRU6sVN71+Hw9gU4uWsR9q2ejRWTR5jQV5WlVVq7kqHtIe5j/5IJ&#10;2Dh3BFbPHYmJIxpRk5eB0qwktNWUYHBdGYY1VWB8azlWjB+INRMHY+fSyThOB3jviYO4dGSfgd/h&#10;VUtxeN1inscKnN29Bef27MDtu7dj1fwZqCzKZRgUjQH15Zg1YQRGDGhA38oiNJTloa7Ug+LMROxd&#10;vwKfvvsaXn3+KcyeNdUkpsRElQzGG4glE2J2CwrJao3RAwD5Mtjgs9UFQP5vxIRrAGM5OAOa/wEA&#10;exS3sZUQ13WcntQTADvPhy+jHfp+Vghsyz+f7rNktyqxgKjteG2+eyvFC250CHb75a4WMNZvEwLz&#10;XqpjhFgm4ki9sLxfmWmpBGA6XIRfpjMR6Y54E/p6CMQCurpKQk8d5tZXlKKJIWwN3Z03v9CEucr/&#10;K+F8aUGRAWBVSSlDYK/5T06wb30DagjB6rIKVPC/mvJykweoLvvrq2vRr74fWge0YUj7EAwaOAj5&#10;BKkKXXR9CuH9w3obgBoTRJBSNZXuAMw1rR4kOjkm8DwmwhsByBCZ+8uilHdoOi7g/VPem+nUlNup&#10;YES9zAiApmcWA0CVwGqgIuUPxqA8Tq044uDhc5dcfC/cEv+/HoDKAxQACb1wFYIoD5CwI/g8BKCm&#10;LgIwR8t6AKDa+qoqSyHPwbQ84btWRrBXcXkT3VmTQ71Gq2Sax5YDFAB5DDsEVueoahecyf0m876l&#10;Uul0fMomuBGAlgMs4LQ4rI8p6JADbGTkZ7rmYphsqs50AlCu0B+AqjUQCvXeoyoxnQA8tnkRDm+Y&#10;j+VT2rGIUJo5rAEzBpVi69xhuH3nMtzGMPjK6b145uG78PKT9+LyuYPYRLe3YtZozBzRF1OGNGLc&#10;gFrOt2HV5KHYPm80NswYhg1zRmDzwnEYPbDB9N5S6k5DjSsD8zsGYU5bIzZOG43zdHj337YPF47s&#10;wN37NuP8retxdudqnNi0GKd2rCUYNxJmq7Bv80asmDcb1SVuujfeqPgwijfbk4FRDHmbywvoDAgZ&#10;3vCUuCBsWT4Lbzz2AM4f2IdxQwb72uKq7SwToYGKSmJjO5XKFyaZU7lBJVTjCpkYUzhN5Utjqsdw&#10;e9MMzbcP/67lTd22blBQwvcHZ1ei75KpatNNNvTskNgayIjH5T51rsncr6qa2FV1bF1/Pl3Sfrr2&#10;dX3JtqRl+k+gtPJAu8Dpvx97mSX7d0/L/f/Ttt2B3fVx0LzOTd386xqV15fIqYMva7KT4VeemyFt&#10;GrIIPbXqUZtydQCblUInmEpXmK4ON9yoYUhbR4gNbGxCS10jKryVKMljmOvxorywHOUMccu9XgO5&#10;itISFDPs7VfXjKH9Cbe+bagvryMgq1BRXsNwuAL1/K9v0wACcCgGtY3A8GFjMGRQBwoIUw1RYEqL&#10;CSkDQUojxcXLwVBWQrfqt6kFRC4TtLq4UimwICf3p1LQoqgQujlCTeI99zBM9PB52L22SOoFpojP&#10;W+11FdqqrW8h11M1mEresy4RfLyXqpJihaNqLhdN+HF/hIDk5ryH73JBlPoVjKNzY8jKD1Yp77kq&#10;RQu2Hh2T+xP0JI1rI7n4/rq4bw/PQXUNVWdQTeIEQ5M/yWfoIQSV16d6f+VcVqMwVGFybBRKuZ6X&#10;8FbeqBlhjoArIYhU78/N+yfgp/O38gCzQ3jPgimCz80PiipPa9sSbqs81YLQYHi5XHCrj+cx6DQ1&#10;HGipKp5TVaYkOIDHJQwJyWLCOIXPQ9lGUQyfo7mtv3qpasvM4Y0Y01KK4Q0FaK9xob08FfNH1NF1&#10;LSdE1uOhOw/jtWfux5svPIQLZw/g5IFNOHtkKzYtnoSZowZg1azx2MSwc0JrDXYsmoQDa+Zg+6KJ&#10;po+/kf3rGK7wi0INrC7BnKFtmNZShxMbl+PZS2cZ4m7FGYJPHS2c4/TuA5txdtca3Hn0Vlw6dwIr&#10;Fs1maOJlGJKGVNreNMLPlcqvW0YCiugsa/OyMLixEiMHNWNgcxXdgAvDWyuwc/lsHFi/DMvnTGZI&#10;lGp1epqgkNaCWCoBp/bCaQxv1Wwung9DeTvKk1LzNA1Pqeos6XyhTNUV0y6YCdcHwOsStRyOD3z/&#10;1wBoZIXdSXwB/avvSNedj5/8Aaj8PlVD8ZcFKxX8CH6WbKD578de9vfKfx/dpf8tANrXFW1cnuTO&#10;zkRZiReFLhcyEzSYFJ+HetxJoGPk80iMi0dGUiqdYBaq6ewaKypQTcg1VtSgsaoRtWUMc0uqDQDL&#10;ikpQzdBXIW99dQ1q6RSbqhsxrK0DIwYPx6B+bairrEdNTRNqqYryWrRwmeDX1koN7MDQdk0Ho9Dt&#10;Ns9XYX53AKoitLp3V/WOLgCqAwRVyJXbU/UWC4BeAtC04uB9EETk8KyurOjCfMrnB7iIUpdVlQkO&#10;lDtirZJU3i+Bzl/KF1TeXKkJl+mwCDJPLKHL52pEQMkBdgFQeXEK19UhggDIMJnXoi743bzXCn3t&#10;ENjFd9XFYwqObq6XFyH4Ecp87/wBKJBrmULhSgK3WgBkelHhiJrJmQrcXKdaIOS98AdgBtNeFl1f&#10;DgHoClYHCRYANZaIuhHzcj05YAGxkMuV19jgjEIDjU+1Q4UlVm/RNgArCUB1l++N7AKgHF90Nwj2&#10;Un9+0+n65o3tb6ZzRvXD5NZKbJ4/DpdP7sR9t9+Kxy4dx1MP3YlLdxzE0T3rcOrgZly9+ygeuOsQ&#10;juykQ9u0DBOH9kdJtgMj+pVixfQRWD5xKDbPGY/l0yegnuFpoTsFJe5UFKc7sZih65uP3Y+rpw/j&#10;4Lrl2LN6Hg5tXIjbdq3DXYd20hHuxd2nD+Lh++/E5o0r4EyKQyy/KDnJsYReIrw5yWgoz8fotiaM&#10;GdCIof1qMGNch6kHWOByosSTiKnDWrBu4RTMnDSEIY4HmSmJnRA0naj62vIqNI3hTelbU4HJo0Yg&#10;PzPNVCkxbXwpda/VWX1FAPQDVBdcrpcKS+Qyb6auAhUlfkt2xecbAEjZhS12AYz/dra6zqULVpqX&#10;/M/X/k91Ao180PNX9+1vJnu97tJ/9vE+Tzo3086a16VrzHDGmzF6q0qKGKqWobKwAJlMhNnqWUj9&#10;LXJ9y6XLESYiLyMdxe5cNFdXon9dDSq9hF1pFRqr67m9IFiBMi9dYEklyksrUVfTgL6NLWhu6Mtp&#10;X4waNgojOgS6IejffzD6twxCY0ML6mpVEDIMw4aONwAcyP+HDh2Gtv4tDMtTeJ1WQZEZbIeJS2PP&#10;pjBBqXCjgL+LIlUNJoRQUYGH6v1ZAFT39VpexIQpWPiriLJ7fDFVWTgtogS/2uREVPCjrO7rVRKr&#10;6XUi7CQv3yH17OIhBHP5XuRwXcFLctPt2QBUN1hq1lbGqXGM/Kiq4MVFSHnoclX4kU+phxg3w+lc&#10;Rh8uukSXQvlwwo/z6izVVL3h8/bwXXLz3RHETYXpOIa7saGocOgYEXSGdHFcp4Lz1bwPZTxWke4H&#10;Q2DleapqkD3WscJffTjUUYQ6SMgjDAtCNLZwqBkDxRPah+cfgiYaob6pCaiNJ8x5P0upSkJP45Wo&#10;Oo7ySot4/5P0jPh8bAeoqWCoaa/dK6bj/P71uP/0btx9aCPuO7ULV07sw2N3njCFIg9fOIT779qP&#10;K3SBD997GpfPH8aF2/fjsftuw/PX7sYTD9yBQ3RvTRX5KM1LRmE2b3BGLPp7s7Fn8Syc2LYB08d3&#10;IC01GonxDF8Zwq6gKzuwaRXWzp6KHYvnY9ui6di4cDwOblyC07vpCHfvxul9O3DfnSexbvl8ZKQk&#10;mBC2xDdOSBOBNqatGQsmjsLCSaMwaVgrXV8D8jLjTa8rcjpDGmqxdMZEvrCVKC1yITst2Re++hwg&#10;H0wqoeoID8SEEUPw7CMP4NLtp7B6/mzUevORxpcpg+uqIwXTjO2zANjNAcr99eT4bNl5Y6YOH1+i&#10;FE6/iAPsCts1f71ztCtV29v5q/M8eU1xfDmlWL6M0v8tANrX8UWkUnldXyoTXqaTHzCGtf3r6zGo&#10;uS+aK6pQmJqBvESGwT4AKk/RyUSZ4nDyA5WAwqws1NPdDWxowACCrbK4iiCspAusJQTp7DitpqpK&#10;6Q5rmtGvoT/69xuIAf3b0D5kOMaMnmDUPmQEXV8H2ukKB7a2Y0BLO4YMHo1hHaMJwXb+Nxgdgwaj&#10;rrzMtFs2VXyYiKMJOxuAuUzIagFiHCBhJ8dnCje4rqYGgFy3kE5RhSXqWUV16ySBze7xRQ5Qbkwd&#10;G1Txo1CdqDw7QofrKy9NhSKCnabWPJdRxo3xvVWBRy4hJbmiYow05m8nAOkqVUevjO+TfqsFiYbd&#10;dHH/GhrTVIWJ473lVL9zpXDuh8oLizMdLdgAVO8zgl8u5ebzL+R5lMiVMa1X8BwFWrUdVu8xKhSR&#10;AyylK1Yfg2riJ3dsBktX3mco9xGivFO6ad5PdaUvACo/MIf3UsMK5Ib2RjHD28a0eDQnO1HN69V4&#10;KKoyowHca+gOVT9Sxy3kPhMJwSgf+ARAwS8iuI8FwEfPH8STF4/jiQvHcIXwe/COfXjpgXvwHN3X&#10;tSu34YVrd+Gx+0/j2Ucv4IM3nsI7rzzG+Xvw+vNX8e5rj+CZxy5g85r58BA+jXWFKPdmIDniSxjf&#10;Uo29S2fj4Prl2LR8Lr+8BXDEBfGF5wvCkHTK8CFYNGE0Vk0ej60E4HqGzoe2rMLt+/bg+Pad2Ld+&#10;NY4QnuOHtJqOANTErLYgF63VpRjWtw5Thw/C5I42DG2qQQ0B10EnOKCxHBotLoEPuZkhz+DmBrjo&#10;Fku9HjTVVmJg33rUVxajMDcd7hQHignU+VPG4Np9d+PMwZ3YuWYxDm1fj7GD+yOTL1IWQ2G14rjB&#10;AfKhmrp/lKY3dATKF7Urw/9GWYUrDIGZ8K3mdxbQLAfIbanrAMiX2c4DvBkA7WZzqiRtYMiptpds&#10;MKm0OJaK803NvB/4PguAcqJd18xlTLz2ev5SSxnlK9rnYlcOvw54trSc16nK5MlMoAp9NXayCjgG&#10;1jdg1IBWtFRUoirXjWKVBNN5pSeqICuW58nr5rrZSSkmj9Cb66IDrMPgvv3RUtcPVd4KuvpmtDb2&#10;x4DmgWis7YeaSr4jfQehbUA7WgcNxZCOkRjY1o4OusAJE6aig6CTRo4Yh2HDOD90HGE4FiOG8zeX&#10;tw/p4Lat/Kj2Z6Th4jOKYQgcRgDyvhFqqUxoAoFCWw0UpLxAVQA23V0RgDlM6Gr1oAIQAVAJtILP&#10;Up2MShqyUr29aFhKAdBD5XOdckYhZQmqjKyKznKJCjujUMj3RFNJLTWK+IHL57wBIPebK/BFxphq&#10;LJ6oWIaosQSdDcBYhqYEB98ntTRRHqA7gk6R97UTgA4CUC6Q/7sIvFw6P3cYw/NwRmLcr4Dd6QB5&#10;rRqCUlMBsNTBUDhO9RMFWav9svICdZ1VhF4JwaS+Cg0AeW8yKQFQPcNo8He3cX8B0ODn+T4HqOpD&#10;6k8xN6wPilUROiUONbwvgqzgZwNQpeNqrqdWKwJgEp2jqsBEcZ+aRsoBEoDRKgR59t4zeOT8EVyl&#10;q7t46lZcOrMXV8/txaMXjuC1py/j7ZcfxXOP34s3nn8c777yJF579iqeeuQ8nn/iLjzI0PjO04ew&#10;aulclJVkw5OXhBy6vwJq1bSR2DJ7HN3dFLq9pdiyej4GDaxFsjMSjpAQtFZV0PGtxqF1y7Cd2x/Y&#10;vBondm3FbXv3YP+Gjdi2aiXWLFqA2uIik8CVD1fqykJTeTHa+zZgXHsbv/i18KQxURBQxbnZGMAQ&#10;qKmyFNkp6lOOCSsxGvFyhHwYeYTd5NFDMK6jBYMbyzB75FAc3rSaYf4B7F+/yHTQsHX5VIwf2YL8&#10;7GRkxzmQQ/uvMNiU3vImq/TWgIYPUgUIZkrF8wXQQOP+Uxsc/gn/88Xj+PIM5RCNo+S1O+PoFPmf&#10;zkN5kqZLrG6yQWjPJzGh2OfQCSiea1eJrVXSa9XN+2wACnhyqp3HMlD2c8C+9UwnDjyGf082GYSE&#10;ztc/vLf3Y9/HZF5nOhNbdkIiPMkpKM7MRHtVOWYPacMYfrTa6yvRUOhChTsHRVnpSKcTjOdXXiBP&#10;TU6GOzcHhR43w9xCwq8OrbVNBCjhV9eEkQOHYMyo8Rg0eBia+7ZiAEPZYcPHoG3kaAyiBhN+rW1D&#10;CcHRGDd+CkaMHIehHaOMhnXQFQ5mCNw6AkPbRxmH2NRvAFoGtKGWx0lPTTbnEK3qPgzfUpjYVHih&#10;PvBURaSYEFQHqW4CT83bVB9Q9QDtfEA5Ig1RqUGK1K28fhcRRKb3FzkyQZD3t9hJKPF9ziFYsnn/&#10;XLynqq5S4IgzFZcldXMvFXA74x4JNxelaQH/V7UYNY9Tia/pDYbvthH3o1YenggCMyIGOZFx3H+c&#10;yf/LpxuX3DqG3BoBJFljkdBx8nnb0rJ8/ldIqa6g8iXVyYIKcBSiK8Q3HaoKuoSp1wzuFEmgqhWM&#10;mgFGGvfnYfhbwH14w/vAG/olU+LrJbC8XO5RD9LBgfAQgt7oIH4UGG5TKulV++viSDWjUz+AQYRi&#10;GMqY7uXGU3jP43gclQJH0nlGcv8xQQFUH/R66p6zePzO03iUevziWTxx5RyeuHgMTxBubz17P95+&#10;8WE8+cCdeOXJq3j5iSu4dv8Zhr1ncPHsLtx+eBOef+x+vPjUozh7eh/69StHbNSXMHvCEGxUS42x&#10;bVg5dQQ2L5mBWzevwLLFM5DnSoOTNzOD7mrxtElYO28m2moJpPHDsGHJXGxYvBDLZs7AxGEMRVr6&#10;mjw5ta9VbyvZiXzg6UmoLnSjpboMFfm5MAOf8z+T4Hiz6yq8/ErXoaqqAGmZDkTFBcKZoLymMIZE&#10;Howe3IwyVzJqPVlYO3cazh/aiY2LpmL36rk4f2wX9u5cy3CpkA4wFjmEYE8AFPScTLiaKhEbd8SX&#10;wJ7aQDBQ6ITbF5PVNb5CadtNEjJfAIB2gYrmbw7Arvp5nXX4vgAAJQNA3zloPokJ0y5QskFoerLh&#10;/dD/dum0nnMar8cGoNZX/qr+M/DjVIVNOap3xlCvPD0Zg8sLMb+9PzZNHYMNqvw+ZjCmDmpCe205&#10;mujmy3JTkcVnmhQVbJoYVhTmM8wtNnmGTVXVaKqoQb/qOn4QGzGEjnA0AThq7CR0EHwCYTthN3LS&#10;VAwfz2X8bzihN5jL9X87wScZKA4djxEdkw0AB/QfbMLjfoRfVW09Wlr4ofS4kMDriuZ1XA9A9Zqi&#10;0dKUOBn2KnRTdQ8m9OsBGG5KSe2hLE0PK/woqW8/tc318F7mc/uSBP7mO5DL+Rzef9OhKSGobvIL&#10;BEPKKpQgVIyDi+I6vnw/SusV831WfT9bpYScVEaIevlfHuHYHYBSHgGY51DP0HKf4aapn6YqvFGV&#10;HFuq7KyOT5WPqXGGFWJLpokel6kEuwuAPF8NjsR74uY9M80A/QHIe1lMAKpktzhc9f6CrZY1BFge&#10;XVxBeCD3F8hrCub9oVMM781jB3CfASiN6MP7GED3F0K48zx5vql03nE8jpp3RlLq1ccCIB3gA7cd&#10;wiPnjuO9Zx/Gx689jTefecDkB6plyCuP3I1X6P6euv88nnvwTjxz9SxeoPt79NIRnD24BvffsR+v&#10;XnsQb7/wNF5++kGsX7cABZ4krJhLN7VwCrYRgutnTcS2pfOweeUitDTXICUpzhRAKJRKZkJIT3Jy&#10;PowOLhnD+jdg4vB2jGobiEp1bZWSaAopbGXER/PFp5x8UImxnPf16ML9qb2tuq5PjA7BvGljcM+5&#10;YzyfhSimM3UQfsl0gqo+M2Igj0EXmJ8aj6bSPJzatxl7Ni3G0d3rcPncKbzw7ONYMH+mSVjZfDk0&#10;WHoaj20AqATMqZW4uxK5gQOntutRoYQNDhsS3UFnw8D/fwMRvuD+cvLYyrsTAOV0BWR9EPzvi78E&#10;GltWgUEXxCSryZ8AJzD6wbEH2dsYB+i3X8mEr37XYq5H/+l+cKqCJD0X0xGEnrPyUVUApYIoXRfP&#10;QfdJBVGZXM/Fcy9NjsWoSg92Th+OC5uX4ME963Fpx0rsXzgBq8cNxKJhAzGlfz2G1RSj3p2KwiSV&#10;WNJFuen+awW+SvSvbWAUUMPIgbAkCIf0HYAhQ4Zj9LjJGMswV7DrGDHWAHCUIDh6Aobx9yCu00YI&#10;9m1hZDGog06P4XcLw+RBhGPbKDQ3taK+ri//H4i6xmbU19ejvLQY6clORDHhJ/C+pvPDoqoucoAV&#10;cQSgEiDnBUDLAUaaME+joMkZljFUU/UVU4WF6ykfS93Nq5qLoKEChSJCr4LvvHpj9vC3enVWF/mm&#10;8wM/FUfKZRF2hJ8KUTy8/25uk8epAKmS4WJup05Tra7w5QIpwZHvudoI58gFRjlMtRcDP36U8p2J&#10;yE9Qs7hIhrY8Ns9TADTieyFpmRGPL+cqt2kGcqfUn6EcoOAnWaXPPGfeC6sitOo8Wh1BCIAq9VXe&#10;YCkBZ1VtCfbdmwh4ee+KCMgSfjwq5fBi6UgJOwEwn8AsIiy1XXkURQBqSE59gFK5P7slSJRCYAFQ&#10;Hd8GBqHX7beuwKmdS3Dx5BacO7oeO9dNx64lk3Dh4Ca8ePUcrl04hbuO7MLTV27Hhy89hFceO4/z&#10;h9fg1O4lePye43j54fvx7vNP450Xr+HKpdOYNH4w1i2egrsObMbVYztxdtcmnNyxmftdyTA0w+Q7&#10;pap9rDMODn5ZYhxOUyk4J4UPKjuJSocnI9UUPMhdpfCGKeQy+YB8oKZTU26v+TQ+kHTCQGBQTyyq&#10;2jKE4dKZnRtwatdG3HV8D+4+uQ8N1cUGgIm0zR39azFn4jC0NVagrakCJ/Zvxm1HtuD8yb149rFH&#10;8TyvZcLE0SaxZvDhKfEaqPFFElBM4ubv66Rz47ppnJcERxsefz8AVVCiajOW/AGoc7GAzGvl8XpS&#10;5znxPP3zAY14nmrJ4B8CfxYE7e0EwOuul9J96H49/vdG56hnaA9DYJy6qrHw+aUyIVphsuUGswjA&#10;kmQHJjSU4O6Nc/Hli/vx3YfP4FsPnsHbd+7Fw3uX4/DC0QTjGOyeNQGbpozEivFDMHMQw+NSD6qz&#10;UtBcXIxmgq9vVR0GMvRtKKlARV4RWhkKqwR3uKBHtzd61AQT5raNGoMho8ZixNiJBoADBgxBS/9B&#10;6EcA9u030KimugX9mjvQv18H+jYPRFlpFWob+6KxuR8qKyv52wsX31cnASIAphF+OcrcJ9w6AUho&#10;3RSAfL9Vh6+K767q85nxevk8Knm/S3n/NaKaKhpX8sOvXptVzUSFFOoeyw55bRXLVXGq/1SI4uE+&#10;3ZTpAZrvVJEv9FX+3/UhMH9ThZzv7gAtADpRQADq+CV8B011HYLaf7xhW50Dq8fEd/Yqrc4c7DC4&#10;E4AMgYvCCUs6YpUCC4BZ/gDk/lWlpSSitwGg8vMEwBL+X0IXWEKIqaODUqbnvOgA5NH12QBUCFwe&#10;1YeQJEAJSd1DOUDTFljdqRGgEeGhiA0KR0xAGHrt3zADmxaOxOxRdZg0uBQLxjdjz8oZuHxiFx4+&#10;dwh3EGSrZo7GFbrCr73xOF579BwuHt+Is/tW48l7b8N7zz+Ob37wJj566wU8c+0+bF2/BLvWLcYz&#10;l8/j1Qcv4uGL53Dh7ClsXbcKOekpTORMKHygKtVNYMIQBOMFAEcYE1oY3SATOy/YqhZh5SvZkhPL&#10;MK5CTkhdTzHRMwHJrSVGhWJgYw3Btxn7ls/DaoZOq2eNwx0Ht2DpgmlIYsiUkRSNWRNHYMyQfvDm&#10;pmMQHenODSvw5EP34ImH7sVjD1zFtq0bkZ+fY4bQzHI6CByrJ+frHCClqV0FJYUvpcI8A0A+YJ2/&#10;xrtVqw21Z7XatN4IjO7uzarOIhAqrNTUksIsAdBAhVO7bmJP6oSUtuX+DMB4LpLm1XuLusO/rpv8&#10;buCzpfXN9pQpqeY+rRJrul/Om3vgJx1XTtiGX2a8xmOxqhJpvGbl3ZmhAXguKbw36ZxP48fMnRCB&#10;0TVuXNmzCt++dg4/e+ES/u2lK/jZS/fh+9fO44NLB/HU4XW4umMVYbgBjx/aigf3b8Q9W5fi2NJp&#10;WDS4Ga0FbjQVFqKxtBythFRzTSPK8otQX1KCZkJwgEpx6fLah41CBwE4YNBwDGofacJd5ff1o7Mr&#10;r6g1EOxL99fQ2IKKigbU1rTQ+fVHU/MAlJRUotBbRvjV8r8qArAMhQUFSEtOMT3fJDFxKjNfYWAV&#10;w1/Vy9NgRerxJJsJMIthnxUC2w4wlOtFoIYGoIr3o5JupZr3Vgle1UXU35/62qvh+6PCBDO6Gp1e&#10;MUFXEkmo+MmGnylE8QFQ9fc0VRM3uT5VflYX+5YDZPgbo2Ex6dI41QBIKinO4r5yuczjIPzinShM&#10;SEQRp6VMB5KX25rBlnhuhTw3q9NWVctRgUgcnaJKj30FKJQcZhnfB38AlvMYxfwYFJoOEZQPqIGS&#10;GA4rxCXc1EVWCV2cVbdPhUX8mPB+yQF6+YFRSFxJACqfNS8qmB+YQN7jQEKQYTHXL4lUX4wUHbaa&#10;HCby/mvYAgHQdHHGfcTSAcYEBKOX6vmd5ou3bs4orJrSjp0LJxIiq3Hu4GYc274CO1bMxMKJg3Hb&#10;7hX46MUH8O7T9+L1R+8k/E7iZYbHn7zzPL763it4/Oo9uHzhdiycOxUTRg6hozqMBy+cx+Il8zBu&#10;wij0baqFxuc1pX4+AFgJjAmND1/93WmZnZA01f/+CVEJ3N/9KOQVSI2jpOVdNGMcju9Yh2VTR2De&#10;BDqEca1YOnc0Zs8ci5TkGGSnJ2BYWzNDI4YuTHx5GcnoGNAXh3Zuxd5tm9BYW4nstCQziJEAKNei&#10;gdJ1LAEokdvYJcE2UCQTAvvBR+cuV+svwdO+btv1mevxSXll2tbeZ5cEL14fj5/K/abzq5bOY9vb&#10;2eq8J75zUChq78M+3+6A+6JKoJIVSvA5pTDBWhIIrWPZEvzkyO0+EE0JOo8tKbvCZFnooxATytCX&#10;QEjkcqo2JwanVo7FNx4/i39+keB75Sr+/Y1H8Yt3n8S/v/kY/vH5KwTjXfj24/fgh89cwY+evQ/f&#10;e/ISPnngDN6/9yge5vu6cmh/9HOnMxzOQn15BWqrG1BeXIYKjzpBqEFT0wD0GzAYDQRdv0FD0dK3&#10;ne5uENoGDkXrgEGEHIFJh6dWIE1N/Qm4WhQVlaG4uAI1hGkdl3u9FXC7ClCQV4wSzpeX1RCApUhP&#10;SedHhR8tJuAMukB1YlBDQFQysWuoSLV7VUZ/VkQk3U5XHmApE686FahxCJgKhyW16uhSNVXPD4hc&#10;ovalQpJSHssalKhL6ujUjPlBQFkAjDUFeS6+v6pKY6ra8F3wxmqkNs5zfwJgeTTdHcNeVY9Rm98s&#10;Ls8hxDyORBQ4kuB1JNMhJhFiGj8knvtwEMAqOFHeIvfHfZpxQgj9Mm6vcUbUf2ARjU0hVcL34XoH&#10;SNDzHpXR9RUJgCF0tiEKh+kg6f7ywgL5AQnmMYJQHCEFEmgW2AoIMvUsrcHny7lOGaVSdkHOlgaM&#10;V2uZAgIzX4VGBKE1JojVO5HVfFEADGQI3Ae93n/lYbz46F24fPpW4/qucvrUvafx0PnDDHNXY8/a&#10;udi8aLLpwv6tp+7Fiw+dw4sP3sH5y/jg5cfw8ZvP4o3nH8P5UwcxdcZ4ZLjSEM0XvKAgB40MR9PS&#10;ExHDE1FjfpMQebP8HYnRFwSgXEd32QB08iYtnjnB9CW4YGI75jBEmjqmDQvpAsePHYbU5HjjPE3X&#10;93KRSUyMdIVZnHoyEpHHMEpuUtU21OTKGmrTyr8SdFUNJonH6QmAxgXyIXeeE6V1OuXbxtb/DIDh&#10;PQOQ//vnAdr3z5buo38Bx98jATCJCTSFCTWFYV2y8lT58tvHsqX7JOhpCAAbgKbrfgdDP6eyLnie&#10;BKncX1YC4RfDEMYZikUd9Xj3nv348QuXDfx++daj+PUHz+I3X36eegG/+/hF/PL9Z/GrD57j8ufM&#10;/H+88xR++ubj+NEL9+PDCydwYeMyTO1L8OUmo9yVTehVo7TAi3KPC7VllairbjYgqxTMmvujoa6V&#10;7q6vafHR3NTC+ToUFRSjqrwadTX1qCyvQp67EJ7cQpR61YqkBt6CMmSk5yAnx40CustiAtbtyjMA&#10;VDvhZMJNAMwzDpCJnM+ziNBS+1+FwBmUFQJbACyJDGHYG4Zq3o8qPlOFvlaeoBUG21L3V6oiI2ep&#10;+npyYXaemq1CvgOqOK0CECsPMPo6AAo8AmApISu3ptHgSvi/2gNrBDhVfVGb32wNIEbQeRwMfeMT&#10;CcBEAtBJ+NEx+lSiqjPch4bCVOVmDY1pCnIYBclZqsBF+Y4aaU7r+Z+nzkOdp6q/PzlATyjP1YwW&#10;Jwh2hcBews1LCGpEPRV4FBGG1wOQDpDrFBKM6nxW7k9S9SIv76uaGqpepIfr2MNiqqfvzt6KQgIR&#10;FUQAvvDEJdPG9/Wn7sPrdHQvPXgXAXceT1+5jVDcg9v3rce2ZdOxaHIH7rv9AB44dxh3Hd2Bp+67&#10;Hc8/fDeeYfj4zMOX8Nzj92PeolkIYyIJ4YmE88QieOBo3iQBUB16msTPhGKDoDNx8mWJo5TX9bkA&#10;5H92yCgoCICqIJtM6DaUerBjzTzsWj8fe7aswP4dGzGwXwNystKQxHU0zKX2YfKeNJ6GuslX4QjP&#10;We4mUwnXL/Eqv81k4BswRlsO0Hfe/uelElfJ7FvnxgffWdeNSuUXXHlf2lbg1NTkhXE9OSaTt8fj&#10;6be9zy51AVCgyyRMVGigbfxlA9D/3ty4L+u8v6jsbUwhCMGXynul+5biIAT5rGzwSRpSwAp7u4vn&#10;7JNAqHzb7MQEOg01gfoHDMhLxKMH1uGHj53Dv798Fb96+zH87oOn8NuPCb5PX8Xvv/qamVrzln7z&#10;lZfwiw+fw3+8/wz+7a0n8P3HL+G103txcP54jKrOQ1lGAqoK1e9fPiryPagsLEVlSQ0qy2rp6spR&#10;SXdYVdGMivJ60/SthsBTK5FybzmhWYoKuj4pLzsfWSnZyM8pQHFeqZmmpmQgLS0TOdluOsJSuN35&#10;SElM5r1xEoARyGR4qLp7goKcVj7D1lwmbMHPAJAuUa1D1BrEy0SpJmHK/1N1mCpO7UIRWyYU5sem&#10;lO+MxgOWw7M7J/WXmr7ZA6dLCn1tAKr9rqqmmFYYvP8VfDdMN1vx8fAqr46uzk2omfFm+K66Gfbm&#10;EX4F8XKASQRgIs+B4bJP6lHay3NR/3zKq1T3/HVMl+V0gIKjAKiS5zzuT+fmXwhiQVBOVnUA6YgV&#10;AofynEMJTEIwj06tkPdEYC1hiKtxVTT10smZtsAEYElUqMkblHQOhbyXBWqBQxUxhC7h72J9YPiO&#10;FRKEifzgxHCfXQPaE4QEYHQQAfjo1TvwxEN34rlHLuDymYO459huA767j26nA1yLg5sWY/mMkSjO&#10;iseQxhKcObgVF07vwz0nd+Pavbfh5Sfuw3OPXcFLTz2E48cPIT0zDWF8sHG86cpkVxM26X8DgFou&#10;dYZ7fJA2ADOd3GdkANr7luL2Y1tx9eJt2LphNbLS0xHDL6B6Gla3VurNRW2AU+Wi6E5spdORCXiS&#10;Mu6N+BAVAquahrqjvykA+XKZAhu/c5MbsiWopjH8MxDUfrgPzXcPF/9HAPQd15YgfOO+/s8BqLDX&#10;3CfeAxMK87zs5yHpOnsGoK7RktxgOq8j2xmPdH4kc0N6Yd/ckfjmg7fhJ09cwK9fexi/fedx/P7D&#10;pwm5V/Dbr72JP3zjbfz+69JbnH/D6Hdfew2//eor+PUnL+PndIo/f+0aAXoPHtu3GuvGtqDZnYLK&#10;vFwUZOegxJVLCJai2FWMIk8Jcgm1osIylBbL8VWgmKFsGR1iIR2d11WE3FRu4yk28/lZ+chwZjBK&#10;yOK+CuFO9yAlKQPOhBSkp2XT/RUiP89r+iHMSExCKuGnsX3zBAcmPA1rqZJbdXTaMwCZkLl+JcFR&#10;RXBI3UNg046WCbmY6UE9rqgKjJyVSmT9pbDXX/4hcCG3UfthdU5ay3NTV/pFVB7fG1V0VqenuVxf&#10;75fy090JSQRgEkPg5BtCYKmEwFR+oobm1DnW8xh1TOtlEQQew2PlBRbSKSokV55jdwCqmpB6iNFA&#10;SBoK1EX4FYQ6CECeUwj/ozssJQCVRSCVMAxWAYdCZH8AllPqJEH30XS2QJXyXldwe1PJXJBn1JPE&#10;ZTFcZo8NLAgqBI5RCPzs/Wfx0sN34YE7DuHErvU4sXMDzu3egpNblmP/+jnYuHgiJg7rxzAzmjvo&#10;jYaqYgxpbcLgljqGvQfw0tMP4dpDl3D13nNYMG+GGd1fRc0JvECNU2v3ZSfIJfBBGQfE/4x4I8yU&#10;D1b/mXElBEmfNG8nRiVCk8HOfdqlrfptqsAIAnxwglgyQ7XS/CzUVRbDk51O0Kj/Pzk/CwqphIkl&#10;wapLVgHL9VAx3dg7CSZOzfkwAeucrgvfKbvis6Bt15Uzzs4HAYWE6U4HnYKab/mcH/dvgcEqJJB0&#10;Hv77lZRloPto7zPLrNsdMspr4351X7ieCYkpq6oO77fuM9W9jqLkDzxb/v9pasY9IfTsj4Xmk80H&#10;TYUhyv9Uabzun3U9dn6flOknwdMMX5oQB2dgLwwvzcB75w/iBw+cxb88dQ9+9foj+D1D3D989CJ+&#10;+6lA9w7B967RH7/5Hv5oYEgoGhi+ZaD4WzrCn3/5OTrBx/DpleO4uHYWptWWoCY9FUX8+BW6sugG&#10;iwnCAmQma7yQXOR7ClDgLkEhQVfAMLfUW4ycjGzkZeUhhwCU03NnuAnDbD63FCTFJCCbzk9KdSbz&#10;+cebrvez0wlGVz48DIkz5AIJsGQ6jWy+6564MIIoHG4m1kwm1Ay6ELurqxwmWo0VYpyO8vD4fNVN&#10;VCWhogq8tqyqHlyPBqKA+1SeVh6fRyGfqXFgkuYp/wIQlfyqBDibUPPwnBQyKz+yhsuq+N5pLGCN&#10;DZJHM2AKLRgGu/g7g+voPXLRGeYnMARmGFzEELiEKleBBsP8TvE4akpXzX3VcBvBVUCUSzVulOto&#10;/yogkXs19Qi5jul0leepEejk/pQ3mkvn5wmR6ApDea0RyjtVyxGFwsouCEYe3Z2LAFRFbDm8Si7T&#10;wEklBnyWGyyJsPoKLOP/pnt+3rNirqN+BlUNJiaEYXAwpcHvg4OpIPTaMnc0DqyehVtXzsKaOeOx&#10;afEMnNqwErsXTcGSyQMxa2x/9K0uRBxvfERYEMKC+yA0uDciQvqgzOvGwrnTsIyh78iOVrqtJNNh&#10;p3omTmAcr8IBgctOUJJ+247JlhKn9Z/lEm0pn0yJUHlXNgB7kqkGwwdhhaoxnY3UtU/twyq9vN49&#10;3ii6Ne3HFvcjWKkwxA5f/eUPQblXAV7LTIiuc+L2ApM9LKYAqGogphMGHs9yml3uSBJI7H3a0r1R&#10;NRttIyj756/5S//pXtgAlOxr7n6f/eUPvp5kzoHnZQNQUwNAOlG1ttFUBRuZvM9GvI7rAGjcuSVt&#10;p49KMt+R9NBeuG31NHz/ofP4p0fvws9euIzfvP0EfvfhC/j9xy8z1CXsvvEeQfeemf7pWx/gz98S&#10;BN8x+tM33sWfvvmucYS/+Cqd4IdP4cfPXMDrx7dgx9jB6J+VieK0NORmJKO2pJQAzOe5xiMjJRXZ&#10;GVlc7kF+biFcmbnIc7mQnpSM7LQc/p9JsOUgPTkTGQSmxhpxEg5qdpfK0DCJDkjtkDXNSk4lLF38&#10;0LoMANVjTRJDu3S+C7lx6tlFXVwRfHQxGUwT9mBIavuaS/DlEYQaMEiJvZzuUZDqAqBV161U8OP7&#10;puZvtgST6x2V2gd3LwGW4rhtPENxwor7ruI7qR5lVDChcT7UN6CX8JPc0XxGdHFquZMbTzem6i+E&#10;XhEhWMJw+KYA5P60X3WLL2dnNdWjk+M6Gl5TgzaV8b1RvUFV7FaHDOpi3xMZg64BocLpAumMCSYN&#10;kK6qMUW8T8VMx4VMx3mEmNoFZ4cSglQx72WVAEjwCYAqFS5jiFwScQuKw24xPUZXRPP+KY+SkYY6&#10;WVVBSCyhFxmkXmE06BWn/N1rSosXUwaUYNrgGgytK0BruQtzhjRjxqAqDG/0oL3Ri7wMZ2d37BEk&#10;sZnnCYX0+QfCJtQAQtCL9P2nnhc0SpZJeLwhtgOxZecb2b+VyW4SWjfISEqEAqD+tx2Nv1QAoX35&#10;533Z2wp+mpqxdX3HtNf7LBlIMaEKgAp97f3462YAVBMx1V30B5ZCPg3SLgCagZIIayvMFjBUt1GS&#10;k7L2Ye9X0v35PABqueQPP0G9+33+og7Qv0WI1tGIeir4SI3nuTiUF8hpAp8tlcJ5jU2cpWvgi65r&#10;MZXVfcpMJNyTLGlbDeSeyI/n4KI0vHv3fnz/0XP452cu4j9eexC/ee8p/Jbu7/efvELo0f196/1O&#10;/fHbAqCg97bRn7/1Dv78zXfwh2++iV9//VX88qNn8G8v34+vXzqES2tnY0ptBUpSU5GXmY6G8koD&#10;QOXTJRFoGjskPSWHoCP46OrSU9OQzBA2LSUdiQz9kujykujwUhgK2sCLJ2DsqUaQk5IJBXdmDvLk&#10;AAnQDIIjmfc4g3JR+QRdfrjaAFu9ndjKYtrI5v31cF4hXRcAVd2FwOD9LvNNS/j8CgkYu5cYyR6b&#10;4zoA8p1TYYddCdrF55/LczQ9wHCZQugyvttqnqaw1AZgUbQlATCD56AqVjcAkFInq6o4rZ5jLHF/&#10;PL8KPnNJ8+oFRlVjrgeg8i/p/vguWWOVqD4jz4vhchcA6Yrp7iyp8wiCjwzxkjfK1/PQ1eWE9aGD&#10;DuS6VkGHSoE1ELsAWOoDoCpOl6gFSQ8AdHDf1wEwRJ0iBKLX5OY8TO6bj8n9S9BWlonmgmSMayjE&#10;2KZ8DKnJRku5my9yHKJ40Cge0EwpQU7952knnY2MebIRPMloykHbKQAq8Sb7Tc08b56/M7ETphJ/&#10;d8jYCdJOsP7SdvY+bCdnErxve4HLOEBBzfe/Lfscui+3JTep0mB7H7b8z0/noLDdBqCcku02jTPl&#10;iytg5RCAmckJSEuiE+S9NFCkLAcoCApuCsMJUB7DH4L+AOwOPht++k8vro7nD8Hu99l8bHz77Un+&#10;ELThZ8T5ZL5M6j0nmWGY8gOTHdwfpWm6wMf7YTlAS6qsLmXzmrOTCW2nHLYVLicHfwm7p4/A9x66&#10;DT966jz++eV78R9vPYxffvAUfvOVF00e3+/p8OT8ukS39/W36fiu1+++/gZ++bWX8ZtPnscv33gE&#10;//jISTx/cCVWDxuIyrR0lGRno664DIV0aQKWhtRMVrjqJPiSs+jwU5GSmGjGDNa8I1rrqPehZD5j&#10;TgnARCbmOIZlgp/GHpZsIGbSBSqslhvMTnSaZ5VBufl/YRjDvVDCiNuqM4RMphfJdHtP6LmZRkyl&#10;X65fQTBUEVbqHKGcUs/Ocm0lXKaOCeSabKm1h92Flq0ihtDqBFWlwFb3V4JQvAUivpNqS+zlc1Jf&#10;fQKoBjnyRKqNLwFJufg7PSLCZC0JgKoEXcAPhiozq6BEA6n7N6VTkz3VU1RHBJLm1QJGLUas7rji&#10;GIZzG6YPQVBgVCm1ad9M96dutWwAajS8LILMyGQRhJsPgwo0Csgatf3NCQugiw7mOkEmHC6LDjEl&#10;waW8lwp5VSJcFmW1BFGv1PpPdTEFQg1VEBca3M0Bcl4h8KQmN2a0ejG5pQhDKrLQWpyOcfUejKrL&#10;RltVFirc/DryxDUaWTQBaMDHA8TwK2a6A6KsjEU1NLYgqC5nOgFIq5/CsCBVU/O7OwCtJlEm0fMG&#10;qvWCDZgbAMgb2ZkofbITtw2uHgHo+89f9jl0X27LBqAcoL/svElJx/88AHa6NjpA9WasCsFdAGTY&#10;YSCo9Qgt3znfHIBaX7oRgHZ2wBcFoH0Ntux7fXMAWvUA5VI1TWGCSqI0Vd6ezl+FM9b5dYXBOUlx&#10;yCEAM1RXU8+PX2evMwpPHdyMf7l2Hv/ywgX89M0H8PN3HjMA/OXHz+PXn75CCL5l8gBNPqBv+gcu&#10;+8PXGBpzauu3hOUvPnkRv/r4WfzmnWv41yfO4M2T63FozkS0FhagJCsbZe4CFBBSgpkAmMhQNiUh&#10;jdedxOtmiMvQNZHhcWJsIt+1eMphpvGEje32BEDJERnFd14dSvD5c7mgmp2agdy0DLhSUsx9zzDh&#10;bQwTMOEVQkcWzg+CD4AmgTM9aIwOhcCCVynnuwBoqZJuS+NnXA9AOjNKoOsZgKoLaLUVdnEfGgVO&#10;eYAuPl83I4xCunMbgOr+3kUXJgAWEoRygAJgOt+XGwDI46v1iMJs0+qE8wKgChoU+kqa96qVCCUI&#10;dwegDUYVjHQHoNVKRoNHhSGdHMng1DhjMkR9K3rIkxxCUADUcKIehbtq6nYTAJbaAORHW1O57nju&#10;Ky6E8OseAo/tl4cpg0sxrn8xBle60FqahfE1WRhVlYnGonQkJ0SZEdUU2gqCcYRcAmnq4InGhKlr&#10;cA03F+aTVcJipnzQ8bTUpsE7pa7lrUQqwCi/i+FZjNU/YKqDYTQvKIlUT+QNVMGIChZM4QmnGqdX&#10;CVggM/9zfz0laH84dZf/f5rvCXr+EgAFMOOs/KT/7ErGgp6BHwEhgHTu3wdBSQUhWXSAOQSeyyiO&#10;L1iskX8eoAEg92EfX8dQOG2k+8Z9ZvElzmHImW1C5q7tzLY6XwLIQJf3OJOJxC4o0kdBHw8NqmTD&#10;zR+ytrqDT+uY9QRhJuo07ieNX9U0PrN0OT8mFFNX0qfM+HieY4IBvAVAJnKGvLmEf4rTwfvFD1lY&#10;L4yrdOPLF07gh8r7e/kqfvH24/jVO0+Zun+//ogAJNB+pzD4k1fxh09ewx8/fd3oT1/VlO7wK69S&#10;hORXXsZvP3mJYfML+A23/Y/XH8dPn7kPH57Zi4tr5mBiQymKMtPg9eQxVM0ytRI0HGqqeph2EnaE&#10;WDxBoKaBcZTgGMffmsbyPxt6Ap49r+7wJbvfxyQmcnXHZYbppLPMJjDU4kOZ+flmHBDChnIxkWvo&#10;S0nthT08F/W/pzDZgqBKLhkKc14y/QPyGViFHHR8hJs1wHm8b6rfXRLEChhaCi7qA1AjwmXzHCWV&#10;8OYwzcl9CWDKK1Tv0Nk8jrrAKpATJGA1cp0qa6v7LEHXq0IQ2wEynNUg7Wry5uW7pLBWeYD+Uhhu&#10;V8Fx8T3MpVRgo/BbzehUaTpfx+T+1eokm8eT1HomncDzl0aEK1PpLnmTxyhTEMym+VJ/gG6Gtabz&#10;AzWXIxgV8trVYoqjA1Ec1QfVnNfg6iX86GSQWw6GzrHcT2SwOkPVaH6+HqFnDKvG+IElGNFUhIEV&#10;uWguTMPY6lzTNGlU/xq4s5IRywuOIkkjQgNMnp8qFsZdB0C5QF9TE7uuDU9eg4obcPFh2g7FH4Ap&#10;qlAbG0wF0SHIZQiCnPJGqilZdwCqUEVTW5/laD5PNmhuJhuA/o5K0n+fC0DKBqCpHuJze7kEliUb&#10;gF0howmBuQ//c5CbNCDkS9QFwHAfALkNZVpaaFvuzz7n//sADDEAVJ7X9QBk4u8GwHwfAFMJQCfD&#10;kcTgXtg0biBePr4D757Zg39+9qKp+/fbdxn+vvc0fvn+U/jVl5/Gbwg1gU15gr/7+CVLX3nJLLf+&#10;e9Gap2P8zYfP4Zfc/t9eexQ/e/YqvnbXUTy2cznmt9WhJCMFRS6GqCnJfHcteKm7sWSeuz16nTo1&#10;Vdf2gp8US0UTBLFSuMZI1iBI9rzVkkCj4Km3HvXco/FKMumYcp1JPgCqeZfy+JjYuV9JdQGVvyUA&#10;at50jx+uunBW0zkLgGF0goKg6sGFG/ekxvym23w+xyK1wKA7LeRU4/ga8PlUEEGIycmpdLUbAFXB&#10;OcdXIqxtBCk301I2j+MPQMFI5648OpUO2wA0bXp9AFQTOHW+KgCqio4tAVCdLagQRu42h8uyqSK+&#10;M6X8MJfy/RQINXC7AKi+CnP4kcnhuWrA+HQ6NEsCIJ0fTVYZ54sIKU9IAO8nw2ACMOcGANL1+QFQ&#10;TehKIglAusBKAtCrffL/eAIwLjTID4BW56i9lk0dgvnjWjF2QAXaKvPQUpyD8Q0lmNpai6tnj+H8&#10;yUPYsWU9liyah6qKYqsgJCIQUTy5GwBonJ92btW4NglHiZAX3QWRGIKPAKRrSaBdzU2Lw4RRA7Fo&#10;9gRUFOYQamopwK8wE54AaBKi7fp4Q+WuNBX8/AFoJ1Z/2cv9wWfLv9CjJwkoajHSuYzHtYBkuTLt&#10;2wag/zlo3wKgoCOZfdH1ya3lEAaSAGZBrEuqJJzOl8rezmzL+6XpjQDkV7Pb9jpXU++Q29gAlGPV&#10;b52DutQyHxMf5HSe/vfKX/b1dF6XnmM3AKbJARJ0ytO0JQeYyVDShPgEXo6TIQ+Vy3kz9gpfyNyI&#10;PtjFd+7S6pl4YtsivHN2B775wAn89Pkr+OVbj+DX713DL6mfv/8E9RR+8cHTBKKc4bP47VeeN/O/&#10;+vIzRr/8kMD88Bn8mtNfMPz9t1cfxk+eu4KvXziMFw+ux/qRrahKT0JhTqYZEkG1A2L43qr9s4ZB&#10;9R+7WB/sOAIingk9ihCIoGPTYOj+77f1vvO9921n96qjKlbpvL7cxETk6PrpJpWR7+LxXJpS+q2x&#10;f7OZsO0Mf43Bkc/Eb7qK4r7KokJRyamqcJQSfOoIwUuTUOQgBPn8CpmW1ORNMgUefCaaSrYDFLwE&#10;wGzCxQagDcF8gt/Ld8OMF8J3Sl3mKxRWJ6kFDJft7dR5qnF+BKCRIEinq/qEVg8wDE/5HqjAppzv&#10;UTnPTecrp6o6kLm8hmxeQxZVyP9LBD++/+rRRoU0qnKjZncCYDYBrJDXjAvsUxqlfD5VYVEhiDs8&#10;gPeQAKTxyuV/AqDp/IDvkg1AhbomT5BQrKA0KlwlPyjqfDaZ6zhk3ghAlVdEGYPmc4CrZozC0skd&#10;mN7ejOH15VgzfSLObt+Ih247ineefgxvPf8krj14BY89fBVXrlzA/EWzkZzpNGNrxtDm66Uw9WpM&#10;Wzu1uVM9G6vNnb62xrUpD5A3z3JQMcbhOfkCZTJxLJ0zGXu2rcKyeVNQ6sk0Ia7WNYNkdwOg7aps&#10;J+gPwJ5kOx1/8Nnyd1q2DEB8kpsyzd8IasnezpRq89hm/zcDoODlO1ftV11BqceTXCrHT3YIrBDW&#10;dnL2uXReq6bm3PilFACZGK4PgQVPrsP/zTVQPQOQrtp3T2wA2up+j+zr6bwuPwCmx6nQg19pnssN&#10;DpCJ3wZgDl1fbmIMPIkEIH9nMAGlBAWhMT0Bd66djoc2zcXV1VNxefVEPLF7Ed49uwvffvAU/unZ&#10;e/CTV67gp28+iH97+xH8+7uP4j/efQy/eP9alz54Ar80ehK/FBzpAH/1/jMmBBYAv3PfMbx2dAO2&#10;jmnFAFcmPKmpSCWc9D4qOlEorF67rfdUH3JFLmFwMFFK0XRmESaasaFnQVBT7SNGH3rK7lVHIwqm&#10;xhCAdICZBEmmHBjfeVvZlIa8VDtgVYTuDIV5nO4ALOe8Rk7Tb4XApmv5+FBK4bAvJDbhsMJehqSc&#10;mvkIAo4Q/GwAOrgtQcnztesK5mtbA0A+L992bobRpkdon/szbpDbCZ4KgQsIGuXrqfpLDZ+7qsIo&#10;D1BjGKuliuUAeXxKIbAcoEJgtYxRAU5nCExHnUF2KN+vewissT8KDAiD+SEJJlQpRp8aX1gAzAvv&#10;bQDoDVXJb6Ap7DAQJChraKzquG4572cu4ZgU1tsAUCGwWoGoU9ROAC4Y0xcLx/bHvFGtmDl0AC4e&#10;2Yc3HroP7z7xCD54/mm8/vQ1vPTEo7jvwh14/rlrePn1FzB0bAd6B/dGuCoV6kupL2QIwwS9JHxx&#10;JPWOkZmUxDCMCYc3LdUkojAzdfDAhdlpuP3YXtx95jAWTBuD8UP6YvSgvijxZNHxMKHGqXAhzCRa&#10;OUknoSMYGEfEm21XpO6eWP1lEjoTtxzZdeI+bNDYMqGqX2IWODqbv1HqDFXSMe1SaxWAGEhTqqdo&#10;jsV9G/cmcFEGpoIDp1mCGJXNF0KyIWaBzAdCTiUDLu1D5xcXy3NS4QJfKjovK3RW1RetJ1fmW0/X&#10;QaULgNRnAdB0aOo7X/u8NZXs+2fLAJDScTJ4DhkJEQz5NG+dly0NXiRZAKSjSGTYRQjmOhkWcnlq&#10;UADmDazHG6e34sPT2/DO0fV4ZOtMXF47EQ+sn47n9y/Hh3fdiu8/fht+8up9+OkbD+Jnbz5k9O9v&#10;P4x/f+dh/OK9xwi8a/jth0/g9x89w7BYITKldsPvPYt/efZefPu+o3jtyHrsGDsQQwtccCcl8vpi&#10;zTtpQEeHF0/pPdVvgVB51jGEmULfKK4XrkqzPQGQ0LM/8tqPxlVOIlw0pklWvBNphEemwk9+MKQc&#10;ri91AdCCn2SNtdsFwFImWI2doe7jvXSPquhcyg9NWUKYAaC6vBdQVNhhKj4b92bPM4zlvIfKFfyo&#10;LMIm26ccgqlAhRLaVg6S74faCxcYAAqK6g+Q2/B8TOEIQ2K5Qkt0jlzHAiBdXbTV1VQ1379aOv/a&#10;hFjTHE7VZJS/aEaPIwxVFUeVsE3HqJQ6SlUBjpv7dnF/ynNMDwknAMPo+gg+miJbGhRJo8K56ABz&#10;CcAcQZDwcxGIKhXOJwAL6QILQ3vDS4enHmMEwMqoIFQzDK6ie/QSfjkEYjLD33g6v7hgQo8ANM+P&#10;y8yYIOObszB5QAGmDa7CkgnteOriHXju8l148sI5PHPlIt569mm8//ILeOju07h29QJepCOcNnsa&#10;wplQIngzQoK5wxC+OAFRpo8th16qQJ50cgqqCouQl+wwI8FVudJRm5+NSnc6+tcWY/vaxXjnpSdw&#10;9ugebFgwDVupfRtXYOKowXDyYcc5ghEXx5MmCNWULZY31t+xdE+ktuTK7LxDJ89PbtGGkb8+C4Cm&#10;BJjrGNh2c4Cdx+G+7dJpgVFgNfv1yT6OlS8nQHTB1Szzya7DZ0mw5EuhvD3+1nCdGgPEDBYkt8UX&#10;LcOAxzpXrdN5/j3IH4A6d3NveN4at0MO2pTI8/5oe//81Z4qr9ulwFZrDiv/0R/gtkzJL+Fny+Wk&#10;s0hOMiFxGr/EhxZOwKe3bcL37tiJn1w+gm9e3IOXD6/AE5tn4cmts/HKvqX4zqX9+OkL9+KnrzxI&#10;PYB/e40QfPUB/PT1+zm9D794/QH8+vUH8XuGvb9+jyHw+wyP1UnCO0/hx09fxPfuP04HuBFH54zH&#10;8NIi5PDZ6pk4jNsTyPj+hPI3P9oCWyQVzuURTPzhhJSmoXQlEUyY5uPupyiGaxFKRARgPAGWQMkF&#10;anB3jWmSRHik8101zksg5LHU0iHXVwgiCNoAzKcDUtdSpi4f77FCXrtvPfW3J6kfvjKH3FUkAabS&#10;VYWvVl6bv0zBA9OJKlhLOVQmYZnNfWtehR4aZF09x9h1B9WETp2pCqIm747XIbeqghQbfgJhHp2l&#10;QmyFuEWxwdSXeD4MNfkxrk2IRh0/inUKibm9xgqRM7XHNCnldqWEnWk/zHdZfQa6YxJ4jvxQhvOd&#10;CeN7xA+JWmukR9AN+pRN2Cm/z18GigSZxgop5LskB5gfEWDyA1UtRn0ElkcHMRwP5L2kg4zUNoFI&#10;JZOcwYxIg+j4g4IRzUikc2D0MfUuDClPw5DKHBMGP3bXaTx14TY6wd24Y982PHrPHXjnuSfw8oP3&#10;4tG7zuCZBy/jNF3i2duO48jRAxgyaCC/itF8OaJNv/uxfDkyEuJRW+JF3+pKNJUWoNHrQt+yAnQ0&#10;12BYczWmtLfgxPZ1uO/0IexbtxQHNizH4a1rcGLvNoxqbzVjeKjE0IgvRhxfhFh+Ff9PAWico7/4&#10;IgkK/rJ7lZZUoip4Gbd4EwCaYwmC0WHGXXUHoI4h2S1L5AL99y9dDz+Jjo4ATCNclAeZzJdS4ZXa&#10;L6sgRf3ppTsJ1QTrXE1lbd/5d4ef9EUAaD4Q/L8zX5XL/K/RltUbTDiPyWui0im7AMdfqvuXk0g3&#10;4ZPy/3KTExm20w1GB+P2ldPxzMbpeGnjTLy7bSG+RVB95/wuvHl8DV7avwSvHlyGr969Cz9+8k78&#10;7OX78dMXr+Bfn78XP372Ar7/1B348sV9ePv2bXjz1Ga8c2YH3r/zAD66eASfXjnB6VF8+W7+Pr8b&#10;Lx9ai9OLphoAZvHadJ0JhFcMISYAxoUSfqoOQcgpvy+MQJJCCUlNg/hht8Ngf5kONfmOq3v1+Aje&#10;SwJNfSs6+cxVEJJM52XaBEtM2FncJpsux6rsaw2QZBWGaHS4GwGo+nKSKg6rl+VSflzVIaoqMasg&#10;RGBRfToVZPhLbs4aBpNhN5+hlMX5bCpXUBP4uN6NAKQrI6jzuV91tqqCkZ4AWMBlpgssnmNBrLqj&#10;D0IFjcr1ANT1KD9S50lYU6XcrpSANT3IENJmwCfu100o5oQTuPw4ZPEjooIPNRe0lU0H978LQEal&#10;hF8M4RcdZA2LaQA4otKDkTUFmD6kkQDsi72rF+C+4ztwx+41nJ+LU7vWWZ2bMix+6uJ5PEGH+Mjd&#10;t+Ghi2fx8otP4YH7LsFbmIdg7ZgnmJUUj2pvAVxpyUwkJDwdnDfDiQpXGpWOYs67YkMweVAzzu7d&#10;grN7NuPS6YPYsnYJxnQMhCtDw1fGMsFGMxxjouUDcTCeLyt0ocCVZaDTPXH6qzNfjrLz4mwY+csG&#10;hy279YeBim8dM15tNwD6y3aBOqZckqBiKnrzRbCPo7bB2qcNPxtckj/8rHp9XJ5AAPKl0vmkMKRI&#10;4ZdTEDQQpbsSANWJqOn9xe86usNPsgGo8zD3hi7OyK5WJDEhmGu1AUj5309bSbGhBoDqOUfnaEJh&#10;OhPJLoixW39kE9S5SYSflKz5eGRzH/1ykrBlZD/sGFSFB1ZMx5ePbsO3TtyKj45uwlfu3E4IrsZr&#10;h5fjy2e34EfXbqcLvGj0z8/chR9eO4tvPHAUzx1agXtWjMVtswfj7JwOnFs4FncvmYCLK6bg3lVT&#10;cf+6mXhs6zw8uWsJbl86AyPLi5Gh6+R74KSzi2JCiBL8KDm/MIIphDCS5PpsBfF9DlMWD9eP1DaE&#10;parBqPv7KCZWAVC9QDsJFzN0Afef5WQIrGdFJ6RmZVkKRRk2m/puxvVZLR3sQpB8JvwbACinJ/jx&#10;vdIIa2pKVs13TR0YqHv5IgIkn2BRYYO/3HyGUi73YyAoMe2o9YUKSzTurwZBvwGAPG/1LqPWImq9&#10;ohYqKkn2B6AJh7mt8u8K+J7kcR0VglTyPajhc6/lOyAAqhK3CbF57TonD6XOWsvo+hQeGwDqP8LP&#10;w+UufgByeX/kirN4T414X7IJQBcl6GUzTL0BgCEMfQlAlQLbADQdp1JlKgWODmDoHdQJwHTe+0Q+&#10;5zhGptGB6gbLGhZT6jVjQBN2zpuBPcvm4eDaRVgxbRR2LhiDM1sX4PimBTi5fRnuPLgV54/sx9U7&#10;T+P+80dxiMuWzByDS+dP4alrD6KjYzACeWKOqFDUFLlNxVf1G5edGIuavCwMqimlC3SbELgsO4UJ&#10;JAKttSU4tnsjNi+bi0eunMfZ24+iKD8XsXzB4nkTnZFxjNnDTMKvLclDfXkeMpIclrP7HAfYHYA9&#10;yQ4d/WUXfti/BZYvAkA5zu4A9D+OCXV94a8JXdVuWSG3QmPJD4Cmfh2/+tY5WOGvwmC1dTZ5bQyB&#10;FYKa8/O7ju7wk74oALWfLxoC22GwwnC7s1P/8FfKdgp+DH35vHJS6EwIwayoYMzpX4V9E4ZgRGYS&#10;RhRkYik/uJc2rcQ3Lp3At+65FR8wNH55/zK8d2IDfvjIKfzkubvwr8/eiX964iy+8+BxfPXKPrx6&#10;fBUBNwNXV43D/SvG4dLicTg/ezjOzhyKe5eMx+UVk3H30nG4fe4I7JsyHGOry40D1HUaABJkEXyv&#10;Ipko5PxCOQ0klKSeACj4RSh0Uv4fARhJBycIqhAkgQ7PSciZsZ75zmbEJyDTkUAA8v4QbKpS0gXA&#10;rtD3s0Jg07EBwWVGWaNUcbmGz0fdZWkQcwHGHvnNqkuounxWxWpJlaA7xf/luBTiahS2Mk5vBCCd&#10;nSkY6QqBDQBV4TpWPcVoGmecohl/hPso4L6Un1fhCEMV03lNXARqVIWHx1Lfgjqe3J/C7hI6wDIC&#10;VO2H1UuMGTOE55AvV8p76eF9dxtXbEmFRAKiSs5vBsC8sAC6vwAUE3Z5nwvAAAKQ0SOfQVwgnXtA&#10;EKIIwU4Azm7vh9lDW7Bt4VQc3rAU04f2w6z2eqycPASbF0zAravnYPb4QRg9rAULZ47FjLFt2L5i&#10;BnasnocT+7fjqUcvY/vmVaiuKER9VTEGMsTtR7i1NVaacTfam6swsK4MrTVlGFRfhfbGGgyoKUZL&#10;jRfrls3BoJZqzJsxFhfuOIaxdIAFGakoyso0PXkMrKnGjDEjMXviGFTSAcYTNv4JsycJkJLm1bmC&#10;nI0No5vJhlQ6oWTAoXnKrgZjuznJH4DmeHxZ1ZuNjmPCbUm/tb5v3wZwhKjaylqlvdy/gaGgJugq&#10;8fjmCRc5Z8HYqi+pfEBragCq8Jfr+wNQU7uHHEGvU0wECsd1bjpX1QO06wLK6dlNE3XO/oU73eUP&#10;QKtLLOt8bfD5A1Dwux6ATFjJqqoRgLNLpuKBVXMwhR/JKXw3ti+ciaacbIwt8+C+9TPw0SmGtnuX&#10;4fVDS/Hdh47jp89dwE8JwB9fO4VvXtmLL9+1Fe/ctg7vnF6HD85swid37san9xzANy8fxdcuHMS7&#10;p7fh6d1Lcd/qyTgxYwiWtNVgUEkBMvkskujW7BA40gBQ4SzDXkoQNKEvw9uwEEshAiBDJrUYiKBi&#10;6NZUV1B5gJJV0Z8fQcoMY8rEr49VRlw8HSedMBN4NsGkVg5q6nUjAAk5wtHLddQ/ntX/XSgTrurl&#10;qRK1ur+PIACjYPrw4/PUvEqAVdjh5jFcPHYuISvlEF6S2v7m8YOpsXwV1gpaGiyphKBVSa1pssZn&#10;rgIWVWtRrzBSPt+vXB5b5+3hukWEljdWrUCcKOJUhSYqPPGaSthqCRIDdddfyXNTk7OqmFBTH9By&#10;gAK0IEggygFyO4094uVH3HTaymMV8NzlgD28D+oO3xUSaZQbTACrk1TeY3V8kEsAmo4QBMFwApBS&#10;B6jqIqvMdJiqsUD4m+6xTPUBuUwwVKeoak2ibvbTw/h+M9RWHqAAGG2eq1Upuld5ZjiaCpMwcWA1&#10;pg1pwkC+jBNb6zFndBvGttZg/OBGNFe6GX4moSw/Hf0qC7F0yhisnjMVC6aNx7LZUzCufQCaygpQ&#10;WpCDfHe6qduXncgXwBnGrz9DInV9bhJHPFyJCShKiYcnKcYAckBzJSoKMjBuYAMmDWnBhgWzcN+Z&#10;U7h04iDuP3sMR3ZuwcEdWzFi0EADm54S6OdJIPIHXnfZABSoBEA7LJXk1lQtx17XlJb6AGicKF8o&#10;/31JAqU9fogNwByCIzee7o5fzDTCMI0wM3l9Bihch2AzcOPxJDPIE7f1VyeYu/0ngOm4puIz5wU9&#10;G4ByPnZYK6dqV9uxHastLet0z5z3VxcArT4BdZ6mi6tuABT4ugpA+KyTE+BKJQwdgRhWmIKvnD+A&#10;9w9vonubhft3LMeL549jekMd8kP+AYOyo/DMpkX46PA6vHpoMb52/zH8+8sP4Ocv34t/fuIkvnnv&#10;Trx3+1q8fnw5PrhjC75z/1F89+oJ/ODB0/jRI2fwkycJysfvMFB8dd8SXFk5HhtGNRGALgKQ16DI&#10;gpBTIYhCYFPwIbiFMMRVXiCnESHK97MUFhRopPlIgjFa0KNUaTqK+9G8g8BQv5eJfF4CoZx6Op1O&#10;BhO93fNLZw8wfvDTvAYC0qDdJdxfGT9IysMqpUxFZTpD9SItp1XCZ1jJD4/yAOW6inxwM5Wd6Ug1&#10;NdVXCDpJFYyVZ6cqMSqRtTtOUMel5QZSKnEWAJWfZ8FPgybl8RpUdSWDHwoPVczlxQRfSWwinVsi&#10;AWmtp+owZlAlAZD7ME3h+F5UxmkQdMKVx1IIrHbGbsrL+2P6A+Q7rzqBLqaZHMIwT/mMYXSpppCI&#10;4A7mPOUKorMN4fnzOXlCgozjU8lvFgGYoRJhzhdwvjQ8EJV0e2UEYDHD5mKCrpRQLKfrK+WzVh+B&#10;+sDkEXwZ4UyLPI5DWRkBBB8VQQhKvYbU5mJkcxE66gsxtK4Ig6sKMWVQIxaMG4JRLZUY3lKBjpYq&#10;1JQUotiVbXrYLc7JhFslewmq+a+SLyYiPlCTqJjIc1JjUZ6Xjvx0hW4hfDGCmagZOvEmq+v3LIZ5&#10;GbTP6ZSqVOSlObB0xhicP7oHzz90BVfP3Y6Te7bh+J4tOHNkL27duhEVxYXGuXRPnF9Exo19huTy&#10;BBb10OIPPxOuJlhdWNnr+jtAG4D++5J0vBsASMi5EiLpAnkf5OC4LI3hrJXnx2Uq3FAP1VpOqYdl&#10;O3/v86RqQTbkLaARVkw4/1sAlKw8QPUIY52r6nB2LwBRt/dW4YdKgpX/FwdXCl/6qC/h9uUz8K/X&#10;7jJVX94/vglfv+cQvnX/aTy9Zz32TOnAzBoXjk8chI9O78CrR9fgWw+fxe/eewa/fONB/Ojxk/jk&#10;wna8dWo13jy5Bu+d2YJn9y7Hoxvn4pGVM/DSjmV4Y88avLlvHT69bTveObAET22cjPOLR2F+S5kZ&#10;UFzuz2q+aQEwXPl/BGBopwi9EELPpxCGR1IYHUgEQ6/ICIbDVFQkQclEGBURilje1xh9lPmcHQxX&#10;1dN4OiGRQQD49/4iZdOh+OcBqlJ0PgGoQZPU6kNtWyXls3kIRQ8dYJ7CY+67OwDVoiOXLsu0pNBU&#10;jtMHQJccIB1aPnUjAAmpGwBIEPEdzeP7ptYbGbwOF89J/1n1ABMJLifyeXytp6owZoAlHlNj/JZz&#10;eTnTcznfDdMjjA+AJp+PEgBNDzRMD+rTUHmU2Tym2kfbAFQWQS7lUml5CKdcpnuT1w2A6WGBJiTO&#10;59QGoBk7+DoAWm2B1W2+BljP4/IMsimJzz1eVZsC+Ex734KwQE7VIeqEtnKMIACH1HjQXJSBSW2N&#10;mD96EOaNGYQ5Y9owZVhfDCAYs/lVj+OBYxhThwXfwlAiiMBwoNzjRmNZKeq8XlQRkpWleWYA8kFN&#10;FWiu8MBNGHrS4o1DMAAUWJwEgURYptKyTh85CNcun8VbzzyKc4f3YNuKJdi+dimO79uKO04dwoI5&#10;05HsVAP1zw+Be5La0ho4aWrP+2RDRIUK6XwJJBuACkPt/+31r4Ofb//++5P8ASgopdOxZRN8asVh&#10;Wm2Y/fGYdFMCir+6H8/Id86q62dah5jrsEJtSZXHFb76S6W5qXz5jEPktsoTjWWYFUPZ9Rb/PgAy&#10;gcsBKg9S8DMFHgp7u2QVfjg659URQlZ8EDqKM/GjR+/GL164hI/v3oWnty/AS7uW4t3DG/DVO/fi&#10;G/edxDeunsFrx7fjozsZyt6xB//8wgP4z6++bprJ/fCJM/j4wk68e9tGvHliPV6lSzw7dyS2DanD&#10;xgH12NXRHyemjMaZGRNw+/QReHzNFDy7aQbuWTwa6zrqUUggy/2pMbyp9ycA0vFJoXQBIYFBFKEX&#10;ROj5KTQ4gKAMYrhM+PmLCSuGkIgmLKLpNuJ4/2IJ2EQCK4XQySCYMglIf2UTeHbpr60COUDuR83g&#10;Sv0AmM/95NFUmBHg+KxtAMoNqs6fepoR6OT2VN9PrSmyCB1JUDSluKbgoguAarWh/VTw+WpcDtXP&#10;U5dYWseM3xGvThMEUobqTGeqaqNR3Qodcn8JJkQ2A7Bzfas3GCtPUt3rlzOqKY+ju+T+NQCSClXs&#10;whMN8q7jqzMEdRCrwd0Fa4/qGtL5CXzZdOBWP4DqHVp9AxL+BJcZJIn3Wq7PH4B5IQEEXh+UK+8v&#10;ivNcz0uXXkr3VxEtV8hlBKRakeTJORJ+idynSoGjAvhM+/RGmEBI9ZowsIzQq8KUwbWmGsyKKaOw&#10;btZ4zBk1EHPHDsLkjr50aEz00QFISwyFx52A8ioX+jaVor1vNfrXctqvhmFyEdITY/gyBPNr2IcJ&#10;JBxtDSWYMmoQxjK09aQ6DVTkflKc6hcuHMm8gMqcNFw6eQCvP3kVLz58GQc3r8WyaZOxasF0LJg5&#10;zowyV+zNQyRjemXg95Q4P0+2O+pJ/qGkXYWlE4B+/9nrC2r+ABRI/PcnCTg3AJAvR3cAmpHV+EL6&#10;q/vx/GXnMRpoRfrEeS3TuZj8T+5DkjO9DoD8T/l/cXRDpuoO//+iAOwKgen+6PSsENjK8/OXnfdn&#10;z+cQhpmxfXB65Sz89a0n8Yc37sfP37yMTy4dxbUN8/DAkkm4b+Uk3L9xNt47tw//9Mxl/PDJS/gO&#10;YfnHr7yB//7uB/jVe0/in569G995+Di+fmk/3j29FfevmYGtg6uwYVADlrYPRgnh4w0NNr0dTy7N&#10;x5pGL87O7MDtc0djbUczKjKTkUBXpXqAqvoiACr0lZTPF0oAhhKAoYEB18kOgRXy2lI4rPElYnnv&#10;Ff5qWSxhpdYhToIomeFoKkMvdYN/sxA4iyBWKxANZm4GQucHzA6BFXoqj029IpsQmLAQuMr5MVYp&#10;sFxhbjjfJYW/lKamAvPfCUBTMTnOQYfnINjUMkQA5HPle6GSYHWnlR9P8MUnwmMAePMQuEIlwIwQ&#10;PguAakOsUm3BtTsAc/gc3LyvGj5UU0nw6wmA6hXGTWdeFNwb5eEaOL0LgBX8gNQ4NJB6AB1gb94/&#10;wtIGIJ2lXQ8wMiCI8OPzpXod2bAQB9ctwF4NJrRqDpZMHYaFYwZgzoh+mDG8BaMG1KJ/jRdj2vph&#10;1thhWD57EravW4zVBNT0kUMxckADOgjCoc0VaKHjy2fIkxoThGED6rB19SKc2LcLt25aRzdYZmXs&#10;K/HTMis/KT6kD8a09sPVMydx7e5zeOmhqzh56w6smjsTU8eNQEayAxrJTaPGKfF2T5iSqfNHKZEq&#10;1FOBhOAk2W5NEow+qyWIJOBJdldTpu6ezpnLbAjZAOyEII9p/2fvx1Sj4TlbgCOEeM0ZdLsZ8SrV&#10;povib4VL1li71wOw8zw17S7f+ZsWG3J+mlJa1tO96bwffsv0ETFVd/ilN/u44f+ueVsGgNyX2iPb&#10;BTa6P90BmEGnpdH2stT+1zSBi0BdWgw+uu8Ufv/eNfz14+fw109fxh++/CJ+/upj+MdrF/HdR+7C&#10;D56+gH9/61HTqcEv3n4av/3gJeAfv4m/fe8jzj+Nn756FT9++T78+Lm78Ond+3F+7licnjsOL5za&#10;j8eOH8NAtwsVhJ9aHFQwwQzkPZ5TkWdKnLeNakF9VgKSGIaaiswMs2JDVBBCB8jEEGYSg6WIPgx/&#10;AywFGyBymRIME6iaeip8Nu2DIyIJP+X/RZuxJtQ6RB2BqDVIEmGURkCp8KO7TL93mhJ+glcx96Px&#10;Kyq4fQWBakZLM/lmqkwsJygAxqDaQJDL+axcDMFVUivYZXJbtTtWhetcQk95gSr5VRUUjR9iAEjA&#10;Kg+ugu9INaMQM14xn2cZ31ON2eu1AciwVIUTudxfTlgU9xNH8DnN6HBuhsBuOkF3rPoXJFhVKszj&#10;aLByVX2xe4Mx+6RU31AhtmkFouP7AJhLE5Op8+f55vAeWWGvCkDC4eb98/Aea2rm+RwLwoJRxA+b&#10;m04uk44uS4UiIYFWNZjQ3jADp0f1JgCDKIIvNgj1CaGoiQ3mve1D+PVhOC3XGILU4GDEB6sCND94&#10;6gyVzzaK6nXh0A4c37ISGxdMJuAGYerI/pg9oi/mjR6ABROHYsWsCThzcBeu3nEKV8+ewtNX7sHR&#10;beuxYeEcTB02FEPqKzF9xGDUFmZicG0B1s+bgLnjh+LU/u146cmH8OQD92Hn+rWoLMxnwnGYvDYN&#10;qajEns4EtW3FUpzYvhV7Vq7AuYP7sGHxAmxYtpAAHE2nGNeZCHvK/7Mdiw1A42aUqAWJz5ENK391&#10;B6DJA+T56r+/B4Cmpxuek61UrptOGKQTgKkMFwwg+WL0BED/c+wuuUqpp/+635ubya66o6n9oehp&#10;PX9ZALTcpO6H7svNAJjupNtNpAvROMx8IRf0Lce/vHCZIHscf/vqq/jvr7+Dv3zzLfwn9edvvom/&#10;fOtt/O07b+FP33gFf1JHqF95Df/9vY+Bf/0u/vb9j/D7D5/Fz996DP/+3tP4ydsP49sP344fPnie&#10;IbXgeYHh8X14/bYDuLplBe5YOgv7Cb2ltXlYWpePDQMqsKm1CgNyE5Aexa+/KewIRwzhZwAY2AXA&#10;8D5MFL2tqX4HM3HIHaoKjNZT9Rm1fVc7YdNVFhOxaTcsAPJZxtLZJfO3AGgKQQjKm0uAjGAiDkNp&#10;ON0f92GJDipCJad0cJzXoEFeHquaqiCc1BV+bhQBwndOANQQnKpwrbw/5beZvD+F0HxekgXAqE4A&#10;1vDDUG3cGo/Jd1AfDG+cgEZ3RwBqICM509xQ7i9SfQla8HMJfvFJBoAeAZCmQIMalVEWAC3ZADSF&#10;HnxfJFW7Udde6idQEEsnzBS2qxK08v5cdGZuA0DBr0seurpCQk3OXi4ui9uaLvEFQIa/BYRbsQGg&#10;usEPNBCsiA1EAwFYG0snzejSQ0iqHmAOt0sj/BzBdPScDyEABT+1WOt1fNtaHNmyGusWTMOotnoM&#10;bammsxuIXWsW4uKpA3j58fvw1NW7cPbINhy/dQPOHNiBW9cvx9IZkzGorhq5Tt7YgmxU5qWiypWM&#10;xZNG4MKJA3jjmcfx8Vuv4uCu7Vg0azoG92uyKvfyQahCrZPxepkrA8d2bsE2Am/59El0ftOxZvEc&#10;rF02Dy2NNXR/sSaB2om2e8L8nwDQzmuzZeoA+uQPQI3m9nmFIDqmqQYj8Jn9cT5OY+da0ni66U7l&#10;nxF+vHa1wU3kS5HEF1GFC11iaOqDkq3ux7vZsu735mb6PwGgpOvTtZkK4wm8NwZ6ygf0k1PuL5bv&#10;BMOb5FjkMBQ5PGMEfvPGQ3SAj+MvX3kVf/vG+/jTd942+s/vvoM/f/dt/OXbb+OvhOHvP30Nf/rW&#10;u8CPv4n//udv4C/8/48fPUPH+Dx+89Er+MVXXsBP37qGjy6ewJPbVuHJzUvw5qFV+Mbde/Ddew/i&#10;03M78faRVXhx91y8um85nt6yEJfmT8Ss+hIm3nDEE1KWkwshAEM64SYnGBHIZTcA0FpHsluCxDDx&#10;qlmmusyKZSgYRUiplZIKQdTJRyKhZKrBcLmUSaD0JIVleXQmRQyhvQz9iiOkcJRy/wqNC+muVIFZ&#10;hQhV3E85ASMAuqIFQAt6prWJHwBN2Mn1/AEoF/bZAFRoaxVwqOt9Fc6YQYoi5QDjCcB4AlDjBPvc&#10;H/ev9shFBJqcnaCn8NyGX48A5G8b3pl0gbovam9sA1B5frm8F11S/h9dHWFVShXIxRF4AtmNAOxN&#10;SAZSXQCsYShcHH49ANMJwHg/AEYGBZgK0b2WTBlHCG3EpduPYu3S2di2fhmeePgK3nn5WTz94EVc&#10;uu0w4TgJ00c3YdHUdqydPxUT21sxvG8jvOmpSIsMhosQlAMcVFOMfeuW4/0XnsZbzz2D++48h6Vz&#10;ZmHXhnWYPna0CSlN6wVa8STejLxUJ9bPn4vNSxZi3JBW9K0qxcj2AairKqb7U2sQK4ErsUrdE+X/&#10;CIB8KP7OzTgbn2wAapnpZopT292ZENQnAw+el52PZldHsZydnJ4lK++MLz0BaByg+V+lt9yWL7St&#10;RKr7NeoY/ufdXd3X/zzZ9/LvKVDyd4A6b90PywF2FX6YAhCn2v7GIS+RDoGhsDs6EFfXzMbvX3sA&#10;f3zvCfz1kzfxX9/8GH/77nvUu/iv772Hv3L6t28ThF99gwB8E3/7x6/hv3/2Pfzlx58Qhq8RgM/i&#10;zx+/ij985V26w7fwW+7jVx+9hH966jLeOrYND66dgrsXjcTFZWNx/5rJeHzLLLx1fC2+ds8+fO3u&#10;A3jzyEbsnDAYpQn8KBEyprs2uhCrR2CrknOEHCGn3QEYSjhqHQM+OjZNE2JVGT8WDkpO0LhAglV9&#10;XybydzIdYCZD2M68ueucn/IGCSwqk/uSy1FdtUKel6SOUcsUAnO7AkLSFIJQtgP0Mu24Y8J8DpCQ&#10;VRjsA6CLrtE4wG4AVA8tglLPACRUCUCN4SupkENddLnCormvBALPF/7Gcd4HStMhKt/TYr4/5TyW&#10;QvMqSg6wJwAqj1OAVCGI4G0DMJcAzKUT9jDc9hCEdujr4nNx8yNVyA9DBVXFeY37oVA2h8/ObgqX&#10;F0LnF3ELyqIVAssBBvJcgiwHSAB6CchOAHI79catjpzDCdBQTlUXUPmBvVbOnoKNS+bi4pljePbx&#10;q3j79Wfx6ovP4J47TuOuk4ewc/VizBjRD5M6KrBs1jCsXzgVw5prUemi63NloTw7FaWZTlTkOLFs&#10;yhg8yxD5qSsXceH0SaycNxdLZ8/E1tUr0VJTaYWTckgEoBmXlxo/uA2jWlvgTkuEOsxM4AOOp2sy&#10;iY//q7+1/68AqHktN+fNdf4+AHYLgeMjTZUf5X2a//nCWAAMu07dr/H/bwBUFoF9j+zQ16r0TKfg&#10;pGMQABkGFyRGo5jQf2rrYvz2+Uv449uP4z8/fhN//fqX8V/feMsI33zbTP9EwP3uo1fx1+99Bf/9&#10;0+/hbz/7If74oy/jN199Hn8gAP/EsPjPX/0Q//XpR/jPr3+I33/zXYbPb+EvdIw/pyP84TP34ntP&#10;XsBPX30Iv3jzSfzmrafxqzcew78+dxFfubgPd6+ahcbUeKREqA0vQ58IVYLtAmCYQuE+XPYFAJiS&#10;4OQ9iTUQVDhsYEgQJXKqPMAUusJM6osAUJn+6gmmkO6xC4AEHeFQwHUKGErbANQYIaoS4+Y7kslt&#10;FP52hsA87nUA5DvTMwAjCUCN48HjcJkcYLHDAa8GSKfDUyisENgVpn1dD0D9p2ZzXr47GvO4jOdR&#10;7VBPMPGdALRdoACoita2A+wJgHKAqguYF073agBohb4u3m83741ccRVVY7II1GomhOdlAdAdQrgF&#10;f4nu+UsopQNUtZfSiBBUx4eiKTEC9eSHKkrbANQ4zCqUSiQEIzoBGGTaBfd66M7bcGL3FqxdPAvP&#10;PHIZD993p2nhsXfTKhzcvAbzxw3HnFFDsGHBeIJyCnZvWMSQdjzKPRmozc/BoMpCDCzJxvBKN87s&#10;XI0Hzx3Fgc0rsWbhTGxYvgAr5s/CyEH9DeBMUyo+BAEwJZ6g4DRLzeZ4czRqkxlzIz4aDq4XzxsZ&#10;z5sqKY9FJW9KuAKCAQ8fcE8AtCEkUKmXlnhKg5F/VpM2LdfYv6alxU1kqsRov3xp1PTJNH+KiUE8&#10;z019FXbBz8onTOBx7V5iTBUbOklJBSA2MHXO/qAx4tfcXzqGfTz/43Zf74b9UPb9sq9T8zb8bBD6&#10;S9tove77McsJbQFQfQ2aLtbj4pDNlz83MQGuRKeRWz2/qA5gEl/qpCiUJUYyVF2KXz91D/7w0v34&#10;09vPEXSv4Q+fPsdw+Hn8/t2n8R9vPYlff/Ac/vhVusN//Tb+6z/+GX/92U/wp++/j19/+jR+8fGz&#10;+P3XX8N/fuc9/IXu8c/for77Cf743a/gD9/9Mv70g/fxnz/4AH/9/gd0lB/gz9/+AL/5+jv47ccv&#10;4eevPojvPXACz9y6HqOK3UiL6ENoBSKcCUCu77o8wAAuD+hNGDKBEI6BgaEICbJKitXlmzpNUGuQ&#10;1MQkOOMcRoJfouZ9z0g9wiTbXYLRveQIUJyqFFjj35omcZScj0ZF8xJepabgo0umH0C+U0X8vyiC&#10;0ImIQQV/1xCGFQRhfoTqtYUgjfvMUKkyAaGu9QVLNTNTYYabz0nDYuaZklhVaCac+P5W8d2rYpiu&#10;XltKox0ElSo6J6A4Jr5zqgGSVECjPvs0oJKtfP6najOmSZyq7vD99e8PsIrHK+M7orbLXsqMYMdl&#10;pkdopg1dm4ugUh6gDUCVVguAagnSWUmc91lN4Yp4jRVRdHUxqtunUt4wAk3uT2ALJAQD+JEINl3m&#10;qwRYA6Tr+hr5/jXSbFQwwlRv0KpLmMdnkEt+pPKeRYfQBfL5R4beQn0Jve48vBen9mzDhmVzsW/b&#10;GuzesgqbVs7H2kUzsX3lQowZ0IjR/WqxcMIgU0J8aPsqnNy/FdPHtGPG8IFYPGmY6UZr/azROLZl&#10;GW5dM48AXI5tqxcx7O1AQ4UXuSnxxvmYUcEo9SQiZyTHk50Uh+aqMgyoq4EnK40AjDEAdPAGWlIX&#10;5QLgjflWXxSACb5t/GHgLwNAZeIrb6sb+GwJgKpOk9gTAPnSdgegjusPQBNGU+oN29TTo7pDxqgb&#10;2K4HoC+hGQDyuoz+3wGgnLXtADXgdjbvSW6SE6anF4LPtPKhVPUlSx0gJNIFOCNwdd08/MsDp/CL&#10;J87jF8/ej39/5RH87I378eOn7sR3HzxDx3YNf/jkZfzXDz8E/uM7+Nsv/hF/+cmP8NtvvI7/+OBx&#10;/PzLz+A3n7yEP36d4fG3P8Z/fpsukPD7zx98FX9huPxf//QN/Nc/fgP//cOvAd/nby7/87ffo2t8&#10;Gb9+7SH8+OHTePfYDixpqUFWZB9Tj9UkgM8AYAgBGBISgbAQq7WI3WxO4W5aUrKBn0BoBlKKT+D9&#10;VCTAZ06l8KOQw49BNt/XXL4T2YSFGQWO+7gBgNxOg4nbsiooy2ERgASaAKiOTuWiqgVAgssjAJrS&#10;1DCz3xwmarUFVqmxpPbBLh5XzdrUEkOdDghaGl7TlNYKugRQcWQcAayOTgk2Okcvgfj3AFCg1v6q&#10;+FGv5PutZnAlfK+8jODUhb8AqFLlQj8A5hKAaRFdANRoeW5Vfqbjs+tGWm2BuQ/CrTImiIDVIOca&#10;+1etOgQ/5e1ZUwGwgI5OEuzKecx6Rh9NfO9qHGGmSZxKkj0EZDb3nULAxtgApIuMDOmNXke2rcfR&#10;HRuMA5w+bihamyrQ3lqPpqoiDGwoR1luGsPbZLSV52DxxHac2LkWF04dwLkjO7FjxSysmjUWs8e0&#10;YcWMMbjr8Hac3b8ZF07uw7FbN6Opssi0cshOZkiZpMxzAVDNwfgl5Y1K4YWtnDsDj12+iMvn70Bb&#10;v0YDjVj+F8fEaiuGL0V0pLoy/ywAWiAyEOJNNx17CqRyk75EfDMASgaCcmm+Hlu6S7236H/1EGN6&#10;qqGcAh1Bph6rBQgjPmxzbF/1Hc3rfOQwNS5wCkGr49nX4X89ljTfJR3DPl4Sj69p93UsdV2jv+xr&#10;s4+pdWzY9SR7neuWUaYuJc/FFAbxHHQv1EVXhtPReY/UZ2FWUgLS+LxVFcYTF44z88bj23fuxQ8v&#10;7sc/XjlBR3YbPrm8H68dXks43Y7fvvkofvfBM8CPPmT4+1X898++gf/8/sdW9/cfXMOvTJf3z+OX&#10;7z9Pp/gKQ2DlH36Ev/7gK/jbj76Kv/3jt/BfP/oW8EPqB9+muI9vvYO/qODkxSv4l6sn8I3Tu7F/&#10;3CC6IXWLHkhHpw4RegZgKKchQaoqEYkwJswIrquCDgEwgcDLysjkc2XUQhAmMhxOUkjMZ25l1fDd&#10;TqYbTkk09d1y+du0fOB8Nl2NDUAbggV0JXb+nxGhlk/nks/3KY/HzDPjfKjlRYTl2ghClwoSqCzu&#10;M4tpIic8lOEqAcj1CwlCjTHiJqBcxnHRDRIy6nxAvTELUpXcTxlVHKVOTgk1gk91BgtjHHRr8SYs&#10;VeiuLus1qpvG9pUEQNMxKg2JQnUBUO2XrTGMKV6n1S0+r4nvl+kNhuvqWgR2jX0sB+gPQN0DFYLk&#10;8t7aPeRI6gihiCFtVWwIQ2yN78tj0SVa8OtD99fbTPPp5vO5TFJBSTHPp94ZieZEhs4Mh9UxQkG4&#10;1g9CZnAwnAx5o4P5rA0Afd1hnbp1K84e2o01i2dizNAWZDBscefyC5YexwTNDQmtSncqhpTnYteS&#10;GTi3fwtu37cNh7eswI7l07CSzm9IczlhV4A7j+zAq49dxIuPXMKzDKe3rV2GmuI8lOXloKrIg1JP&#10;NjypichlYpGaSopw4cQxvPDowzhy6y4MH9yKjBQnovmA5f7+vhDYAqAqMiuhKtF2/s95k5B9QOhR&#10;gpRCvG7Oz5YcnPIC1bPwDQ6QD1cOULJD23i6XI3DofMyUCb4kul2k5zcjnCM538JftfSKT/3J/k7&#10;QNPo3ri/69cx8m3f0zX6A1D6LAD2pERK91Xw0wfKIVdNJUrcb3IC3TGVyoSS5kxAEq9T1WGy6FTW&#10;t9Xiw2Mb8PWTG/CN27bi49u24ZWjy/Hq3qX4pyvH8f37T+DnLz2Av37yKv70tVfx56+9gr8yfDWF&#10;H197kcDj8k9fw+++/DJ+8vI1/OKd5/GXb72Hv36HYe8PP6YL/BR/+dGndJCf4r9/QH37Q/ztk9cY&#10;bj+BXz99N3565RB+cHoH7l8yBdVOut9ghsF0dp8FwCACUA4wlOvF0jHJ+anUV84vIyXVFH6kJ6cg&#10;hS4wmQDUM5H0fDJTUugA+Y7L8QhYdEymg1I6GH8AShoX2EMXY0sN/dWFu9XzsULbGJ+D06BJar0h&#10;Z0cHyISexfdM9QFdPL88no+XTqqIUt5hHqWwOFfhJefVsYKgJcdWzWuppLsrIQCLzQhzBJ+BoZ8D&#10;DOc587ga2tLfAdoAVN5eCdOaqsGogwXjLKnOwdH5fnn4nzps8BDqau7XIwB5DywAdnUUYXrOFszp&#10;3Cpjghlea2oD0AqBFf5qatcTlAoJOWUnNBCATUlBqEuw6gUWRvTm+oHIIPzi+Wyjgvmc6QKtgdGD&#10;6AC3rMVte7Zi78aVGDWwLzzpTibWcOTnJqEgJxEFWU6Uu5MxprEEp7auxB17t+Dkzk3YuXIu4TfC&#10;9BTjyYhHXGQQJhOgdx3ahgvH95jS480rFyAvOwUFrgxUEYTFrkxUFbrRr9SL4c31DKGH4J4j++kq&#10;t2L5rBlYPGcmSovzTXOteN5QjbiVwKmaGikEtsYNZgInVBRGKnGqIrTVtEvLLAeohKr/BEDzv0nI&#10;SvxKsNE+dQFCUtgqAJrCkB4AaBeGpMTJwcmJ8aXn+uoMU+A1w1eaeQuAcp7Ke+x0gARgCh1gsg+A&#10;xpnyfG0Y2XBSv3K67k7xGPbxknhs/e763xcGa2qu0W8/frKv0fzWejym3WTO3u6zZDlA7scHQME9&#10;gTLXJ/F6JJ2fRltLctLp8jpT+SEbV5iBJzfNwVu7F+A9dXi6bxFe/H+o+w8oK6rt6wPlXgnd5M75&#10;9Al9OudA0+QgOUnOUTISRDIiOYqAmABFUUSCoEQVUUERAwIGFEEQRHIO5jjfnLu64NDivf6/8L73&#10;eow1qrpO5ar9q7n2XnvtWQNx8JnpeHf2fdg8YQC+ev5hXH71BZx95Tmc2fwMrmxehmtvr8FPe18h&#10;GLfht4/fwHfvb8HpV1fj2Kbncfm9LYTj23SHd+Gnwx/g56/et1qTD72H3z9/h+rvNfy0Yw2urF+E&#10;U8/NxOGFY/H6A/3RMs2BkFL/oppTAgQCkKCzA59l5UwPED9TB1iWhbNMaXVz430m+IIJmejwCLhi&#10;HLyXIfA4YgnBKNMoIvDFhIUhluDzOBzwhFMFCk58NsZsAKoRhPu1TerNV/lY5s/lpQmBcjcCm9P5&#10;nOyGhYQb6q8QgNx3AiGYIkVJE/wUPygAqrFFx9QIdalcV3V0udxHttlXIMEql9bK7mKmVIECrofb&#10;qn+xYv5udYO1TmFoDd/zGwDkNcoUYJ1JWClEJpnL5Y4rpZcAmK5zpfuuxKcCoOnFUlbhL4SeMY2c&#10;J/XK9egCp1DV5QbQBQ62xvfN4L0SAAWzeAJQU4XKpFIFyrR+Bu9NAZVf9fBSVI7+yKbiTylX3ITO&#10;CIBGARJ6BoBUhGZc4FG9u+LhSWMx6d570LBqAeIiI8w4volUYkmxYfDGUHpTEXZpWI3qbwIWThmH&#10;2eNHYHDP9ujS6k5UyU5AQNniKF3qDjh4ot2bN8D9g/vivj5dUS0zEYFBZRAewS+RO5puEr9oVIDV&#10;05NRNcWLuplJeHjCcMwbNQzj+vbGmOFDkJ2dRheYQKIZJcdCqz6sAVQTRZXW7erR7EJ/i8oRJPjQ&#10;bqopAaUQfCzAMuPWES42BI2xQBc1ubK+iuq2akrLCQrfOkAXt3UX7ldutNax19d+7PP5n9otx/0b&#10;M/vXObMA2N3nbPunEJT5nqe5Z6FUfjT7HtrLpXYVxK5GrRquMDw9uDNeG9sDWx/ogS1T7sb7j4zG&#10;iZcfM6nrV4/sgfVj7sa+BePx0byx2DFlMF7h/2/OGIoDz87G6Q2LceGVpTj18hP4+oXHcOzFxTj2&#10;8lJcemcdrn+kkeJ24Aeqx18+oXu873X89NEmfL9zFX549WlcefFhHH96Cj5bOBQ7pvXF0DqZiPL7&#10;F8pRiSivXzm6Qze7vqnbm9XoEcCCqBZeNXoIdpGhYfwAVzD1f24qPDMWMKcuAtBB2MUQggKgi7/H&#10;u9yIj4y0Cj/fN+XtUx2dAOgmkNT6W7Rl2DblDlQLqAAmgFoKz3Ih1YihFlbBRC6v0tx7CEmZUZhc&#10;t6hpe001DrFpUebzzwjyh0aaU2KCJD4vM75IxUDrXFkuNI6Jg9u4+X8Crz1JRvjJHU4iABVrmEpT&#10;miv1XFG9ZA4BLMvlu6SkC1KbcrvlxivMR3WGymGowdCdBL/pK61jCPZqpeUHKaE0oU3FnSSXnko4&#10;uXwJowCrkin5gaW5D0KPqs9LBef1L2kskeBLrvBvY4nl/0WFym2oGKsGSzlqsHQpQCpGKkQnn3Vk&#10;6dII5LxVB1wIQCUtmDruXjRvUJOqS61dGjykLBKiHEhxxiKE9IzlCXRuUBWTh/bGSIJtSM9OGD2w&#10;F8YMuRsNa1ZCZrILqUkufllL8UUIQZXcLGQmJSCJ24cGluHLU5KFr4zp7K+xJDLjXMhwOUy82OBO&#10;rfDIA2MwbcQwdG7XEm5XDAubFW9WFIDhvJFGaUmN8Gb/YwByfamkm2pK05sF2TZBUBatQkwzQb8E&#10;lq9F/y8BMND0B1aKKuX1+38GQE6tRArctvD+GUX4D+3vztO+f/a8AOiIDCUcgpETGYBFAztiy5ge&#10;2DiqE7ZM7I0PHh6JQ8/NxjerF+LDhQ9giZKZ9muJ1YM7YEn3RpjZtBIm1knDwra1sHlML7w5eRDW&#10;j+iOvUum4/j6J/HJs3NxaO1jOLPtBZzf8TIuvf0yrr69Dtd2rMaVN5/Hpc2LcGnNApxeNh2HHh+D&#10;Tx4ciB0TemFS0+osbCVNIajAgmayvvgVJj5Q+isqv4oElRo9ZIr1Ux1fMCGhwZI0Hxmi3kl8puGh&#10;VHxhvFapQbrDnMZGhCMxzo1kR4wJGLZCUlTZX47gK2sCoKWuigZF2yYIWuMJqw6PcKOS0tCaNgBN&#10;f2C+/+rm5uU56Hc3f1f2Z83fzuK4Hx0/haBSC62ytmSFWAMsaYwRDVIk07km8VwVY/j/bQAq8FmZ&#10;YKyECFR6/EAl03VVI0hVCqh8jUNSwerWFsdnFkcFKEvg/wnl7rCs/B28hlK3BWASlbUUYAQheAOA&#10;tguspAV3d2qJOlVzWCh5I50xcIZEwBsejcqpqQijZK2SFo/7erTGwA7NcHerxhjVvyeWLpiDpx+Z&#10;i/kzJuCJh2fg8UdmoEGjuvArU5quQ2nT6TzV7UWqM9pq8FBAcCgfdASVEF+U7Pg4pFAN1slOxag+&#10;3fHE3Bno1qktXzIqB75wUbyx9vgUwbypFXlTQngugqBdeGW+BVRmF8pblws2AqN+Cyi0mwX4hhFY&#10;dr2WTG6xIGwF/wqGPK/Cwu4LwZvHKTQu+4sCZMFR/JwUZlEA+tqNc/m/YTymhvU0Q3vaxmX67XbX&#10;8d/A7HsfpASN8iu0GMJP5gkohdk9W+K1Cf2w/r7O2DKhj+mtceDpGTi6Yj6+XDoHr9zfH493rocn&#10;utTHwva18TDB92j7OpjfshoWtqmJh5pXwXN9W+IoVeCxDYvw0VNTsXvJFHy1aiGOv/wkTm14Eqf5&#10;2+l1j+LMiwtwguA7/sQEHJo/HPvm9Meuid2weWhbTGlWg66eWgL9UJ6FogwLkX+p4nR5CUC5RoSU&#10;gR9hFMBCqjGCI+n2arxggdE0evA5RhJEUaGq74tArFrCWWbiYmMIwigC0IWkmGikqgWU65mxMaTY&#10;qMKUtUVmA0+9QXzNRVMCTwHBW74sAabUVFYDiaBi3GBOE/nclFcvnu+0zEqBT9jdxuIJQTUqqFdJ&#10;Fp9pZZbBvFDtR3V16qMrCEqtqtWW58dtYghMJ5fFE3qmIYTgM40hahmmu6yB1C0AEno+AMzheagx&#10;xPT9LQSgEhro/JXhRgBUN0Bly1Y/5ji6xKoXjFfdX2FrsGL9FLuXRKgps0tViq98KsG0CnRludxD&#10;AHr43GSCYDxd3ASqw3iND8J1cwm+KsF+yAvyowushKkaRa40Yqnww2g2AG+kw4oPKYdcbwyqpSdR&#10;mblRNSuTys8BJbWsnqMcgFHo06kZxvbpiD6tGmBU327YsPwpfPbuDnz45jas4/zMKSMxaEB71Kxb&#10;GWXkXvAkg0oq04sXTasUIJf7TXM7TCNIpaw0JDhdSHA4kJsYjyQqhcp0h7u0bY5qVXIJIIKGNzqa&#10;N8kGXDCVqQEgb04EH47tvv1jAP4HF9jXBC1f0zI7tEX59WRSiP9/C0AWFl/3V/afXOB/CkCFLkXz&#10;wxXDd8ZRaLF8rrFRoXyOJTGUymv79Hvp2vbG5nG9sX3aQHz55DQTHvPtqkdx8Ok52EpALu7aAAta&#10;Vzfwe6bfXXhmQCs83f8uvDS6O/YvnYYTW5/C1xsfw2fLZ2H73OH4YOE4fLZ4Cg48OQWHnpyEg4vG&#10;4+CjY7F/5lDsm9AL743uiG0jW2LtoAZY2qMuxjWpQkWjAZAEOwKQrm/pkiVMxhcr8WlZE/MndzeM&#10;Bd+EuYSE8ANs9ftVHWBEMJfzHXJw3hMdY9xgb2wsElwuJLrdBGAcEukemwHMua4ZsY2QiCtn9f/1&#10;NbnDvqYBlBQMbLWKSjFqqrRZFkTU+GAASLhYae+p0mhe7t8eDc7X5CarjlAusFqT1ZBSheqvMt9L&#10;teJqX2lUZr4usJvr/0cAEn7J5QnA8rcBIPeZxQ+MWq1tAKZS0UkFKr3X3wFQqtd2geWuytXVuL+5&#10;VHBVAjRYvJ+pyyvqAsviFRRNMCaqPpDHzwsucwOAmRVKIc0ERPsjlgo/lM+7oqo9aDeywaSFBfJG&#10;lUamMxJ5SXHIJqSyvbGolZ2MRlWy0alxbYzu0xn9qPxmjLgHW9csx/4PtuOrz/bg4Gcf48Odb2Lu&#10;zAeQneZGWb9/I7CcnzUKe8l/o1pyHFrXqooa6YmEnQspnkgku6OoAMPgiQxDbpIXuQkeZHpikJPo&#10;RiqnyhuoQWxUzyd1ooKo9E2B5UsjiADUiGa2ermd+6ZCa0PJnpfyM+qP8Pk7BWgq94uYaekssp5c&#10;STViGNM6XKZj+Zo5ZuH6AoTqDU1mGbnQBLyWa7ub5+cDQ82b7WmFxzehJ8YIYF2DzsGGD69FUDYu&#10;rpZrv0XM/k0wtoFu16WG8+MSSoVuufI6D59zsa+FZl//Dejx/JQfUMHsGsRJrb6OiOCbAIwKs+YD&#10;SuOunES8Nms03plxL7ZNGoCVQ9tjcYf62NC3Iz4YOQRfznoAJ56ai4/mjMWbU4bg/QXj8cnT0/Hx&#10;MzPw2YqHcHzLM7i4cx0uvLca37y+FPtXzjVjCL80tgf31x9vTxuAndP6492pffHmmM54/d522DLg&#10;LrzYoz6e71YHT3SuijntqmJQvTwkEAAVCJRyVHxWyiu5QoXjhBA8qvtTw0dUeDjVPoEXFI6QCqrP&#10;DKei5f98jvJSHFFqEIkyJvjF86OezA9+WmIS4qOjCA+5v0pfT1AREsoCcwvsCMDbKUDBT6mzFECt&#10;sXJdtATOJxEWqsOTctN8IqfJLAMpBjYEHE11g7aZVlj+puzOVo8TworPU70kNIiRslALgkqWIACa&#10;ukAq3QQq31jCSYM6KeA9nhAXBOUOJ/D3JIJXCReUZkvjleRxXoHaN+IYOa8U/BodzqS917lWIOhM&#10;w01ZOHkuZrAowlEqN4EAVFr8RKXBp3sstWbBTEHQVHMa6a281ZiRrFZgwiuRMJMlFMJQjRzqIaKE&#10;C5X4Tlah65wX4G/6A6cKpvy4ueUCUwGqB4jJ9m0DMJly2FGmBIlPCMbHEFDhyPBEoWm1PLStWw33&#10;tGuFKYP744nZU/D+G5tx4OP38OX+9/Hxp7TP92LDppfQru1diObLLnkZygsI8ituEp02qZaLvu2a&#10;o1OTO1G/WjbckVRDIWVNY0lCdChyCcjsBDfS3TGmW11unBMeFjIHb5jSSQlUKnwqnOpsHkQI/k+6&#10;cNmF9p+agGeMcDPG+RswLFwWwQ+GzISy2OsXOW5RYBh3kGA3wdSc2rA1cKL5AlAt1zLFENoAvKFC&#10;WahkgpnORfs2CQoExkIw2bDzNRtaAmUsz0Hr2/uMCOL9DLL7IPM8qHas+VvN93qsfSkwWum9FNhu&#10;mVq6bdfXGEHh4TXkOULw9JgBePehMdizYAxemTgQEyunoA9f/oU5uVhSoyq29uyE43On48Lih3Hh&#10;yYW4vnIxftmyHH/u3ATs245f975lBkM/v2Ml3eAleO+xiVhxb2esGtIOL93bHuuGtsZLg1tgVd+G&#10;eK57XSztXBuPt6qChU0LMK91Aaa0ropetbMRz/OpyEKgPqEqCCYtvn95Y2r8UIiLHe4SGx7L64yh&#10;Sg5HbES0UX1R4VS1gjvdX2csP+Z0fRNcbnhiYpHk8SIjORVJVIJuPmfBQnn9pMLc5W42fjgJ3Fh/&#10;jVXBKZfb5qRJ+anniNRfrIBBSKi3h8JJNDZwekU1EhACLAupnFc2abXsZvLZGUASevbYwqY7HLeX&#10;AlMgciX+X4UKSQCsxHdMLrGyOyvHnwY+19i9qXLRCUD1M7YB6DUWwvkgJPJDbPar0BTuozLfpXy+&#10;R5pXkLT2o7T+picLVadafhW7GEclF0uoOXjeHi5XqItcc4X/JPG+J6n/MdWhASCXpZNHGmekMlmQ&#10;U14KUDDzRwoBmMznJksiAAW/mwBU75QKKCD8civSbS5bEsn8Lal0acT5+SOKzz2QELwFgAlhLAhc&#10;MbRUMSTHhCDVGQ6X0tRzvl5+Ju7ji7lu6eP48L1t+OiDN/DO21vw1psb8O6Hb2HpyqfR5K5GCKBb&#10;UaYc6UpyB/qVRBinHZvWw6LZk/HcY/Ow7LH5WDR/Ftq3bGjyxcWyIKa5Y6n6vHS1Q+kaUvWxYMo0&#10;rkU0H54Uj13obkCQ8LN7MdyukBY1e/v/qfm2blr1gizwLNwyu3Drd7M+fy963KIANHViUoGmEeU/&#10;A1BxizITJlO4jq0A7cw1Oh8bgIKaAVrhbwKtCbr2Mfs38zvN7I/3WRYuAPJFs47/zwFo5nVuPA/B&#10;V+ZbB6j7o/vkpLn5MRzboTHeenA0di+8H58unob37x+G6fQM3uzfG2u6tcfCBjXweO1qWFQ5H89U&#10;qowXa9fCllbNsfOevvhi7hSceWEJLryyHOe3PIdv1y7G3semYcuEAVgxqBWW9W6E5X0aYVl3us7d&#10;amFR+yp4gorv0VYFeKxVNcxvVx1T2tZEj1oaIU6wU5iLurxZ3d7KllaK/Aqm3k/1farri4qIIPSc&#10;iAxSq28kAefk/5G8JoLPtAar3s9plF+80wJgojuOEIxHSpwHXipiuaopVF7xLJhW2AqhQqWlTM5S&#10;e77wMwDkMrWIeqn44gg81QGaRo6/AJAKqIIfQVPaBB/ncnkGn2san4f63Gq0N5kBFbf7CwD5sRIo&#10;srUd3500KlUzOpwUa6F7+l8BSKApiWtVHrMK31dlhVaYjpSfpQA1LzeY58vrEATdFfxh8gEWAaAU&#10;YIJJj083mQBUCvwUrpvL7fK5To5gT+ibBKlU7lJ+snhaHJ+jLJ7MSSI3cqkAK1EBZhOAqYSmeo/Y&#10;AIwk/CqWLIEyygZdSr1+iqOYO5w+OVVZqP+/TZBitjvSDGQTG1oO+SkeDL+7C7auW2Gg98KKxZgz&#10;YzymKH/gmKGIT4lDKbq9qp+TOpOLWuZfxVArLwsvLF6Ibeuex7YN6/D6hpew8cWVmP/QTNSoUsnU&#10;pSU7HMiOjzchA84QukyqH+Nyo2b4JSmad88XEv/U7ML6n+xGwZbxmDJBxdfktioFlCw2nG4dpwKZ&#10;luv3osfVuRY9juCjeMIobiOoFQWgfR6KW/Q1ucO2WrNaxi03V9sLvjq+7pmUnUz1jEVjF/W7urCZ&#10;e0vIKW5RDUxWzCLh9w8UoG32eZrz5rFlqreV+V6vgaJAGBmCGBaUplkerJ86DG8+NBKfPDkdX8+e&#10;iB0dO+Djewbj6KPz8OUzj+DN++/D8k5tsJwexdKaNbG4IB/z+BGeVTkNM6pnYG6jagRbIyzq2BQP&#10;3XUnHuvYCBvHdMcr47pjLRXg8l718Ez32niyW0082bU2llAFLu5YFwu73Ikp7euiDfcTyQKl8UCU&#10;6l6DnJcrrSzPyupidWuTqbU3iqBzhDv4rJ00B1VenIGeM5xub4QDnigCzxmHRC5PcHkQ53AaACbQ&#10;Et0uJPC6FdMmACby2Xk4FfhSuH+1rCpzs53QQGYDMIkusEZLSyivOMBy3I5T/p4kd5Uf/jSCIYnl&#10;NIGWRqhIxeXync3i/Tfg4/9KPaX5FM1LDfKalWpLQKnGcq2BzOUqKi7QJC8l9K3hMXl+PC/TIl0I&#10;wISQ2wMwlSorh1ad72g1wk+DIqlOUYHYgqBtZplAJzeY5uU1xPE+aEQ7ufFJqgPkNWskuAS6wAkC&#10;IGGWTAhmUQ1X4rPK5u+6hmSCXPV56tlhkiLQlCBVlkD2JPNeZfJ9VvxfqhKilitBwMpt9oenlB8B&#10;aCnAMkb9FabEd0cHIk7JK/lVyI+PRZ30JGSnuPhAg1E1KxGDu7fH8ifmY8TQ3hjUqyPG3NMb9w/q&#10;jSY1q6C8Hw/gdKAgLdU0nQeqUpkA7N7mLix5aDpe4HZbX16LrRtexowpE9GlS3vk5WTAFRxKFyEc&#10;eUkphGwa3GERdI2VFEHpsoIRyQehoFu7oNmFqmhh/G9mg/M/2Y1j0GzQCBS+JtfVhoorjO6Rz7x+&#10;v91xfWEg+6cAtF1g2/SbfV436u0Kt/cF4K3DYvJ8aYo9lN0YJpOmdbWPG40g/4sAFPhCCVdZGK9L&#10;ZkPQrKOPidQuQRDFApIa7I/Hh3TBK3OGY++T03D2wek42K03PmzRHjt79cY3jyzAN4sewacLZuPA&#10;koV4b8ZEfDBjAt4Yew8+nD4Ci1rVxsyCHNwb70T9YsXQjC//5Dp52PXgcLz/4DC8NrYr1g9thZX9&#10;qQR718PTgmGvBni6ZyM81qMRxreqidoJMQiiC1WuLN1gFqYAmho9giuo7tIBFwGnnh3q56sGDwHQ&#10;G5OAuBhBzWupvkgnPOFOJER5kBAdh+TYeLijCMRCFzje6aGXE4E4wt+Mo6GCTsjEEYDK2JISoiwr&#10;BCBdTQ3WYwPQUQjA5NLWcJnJ/D2JEFL9YQKVpOr7bgKQEKClEWiqh9OQmdm89wKfSVelKc0GoBl4&#10;ifuQAjQApNeXz3dH43lksbxlBYUShCHGFU6lOlOWadUBxqmRheXy7wCYV7EkagaVQ22yQwHLcsNT&#10;yimVlyBoucAZ5IJpBbbrAnkuNgCl2JK5LInXnkwFmMxtBTkTB8hpBj9OOf5lkemvhiBuy+VG8ZkW&#10;4ELlx6kskQBMKQRgVmBJQldhM8VNmI2A+VcAFrrAjsjyfMCBSPdEolXtAnSqX8sMZF45OQ61c9PQ&#10;rXVTTB9/H1o2rolaldIxtHsX3NOhA7JcLlMoG1QrQJsGdeAJYYEtV9p0DatTpQDN6tVF++ZNMXfK&#10;FIy7dziqZGXx6xmO2DC5vFQnvKkJ0VHISogngKNYSEIQwRt+s6uZIFhovPGahhea4rB0HHU+D2Fh&#10;1vCE6jkiC+PLYK/nu75agq2eFYXL+L/Vi0IFnoWWFsXj+Jp6Nij7ixnukOdrwB0SYcwVLOP1BFEx&#10;6NxlfJksCyIgtK3Ul2WxXO4MDTXz0YVmZZaxTMcy52KfV6GF06JUKU+L5Espi5ARVFHczt6/BUFL&#10;6dlmxR5a8YcyLTMqkvfDhqm6ufkC7u/MBrIUqWVSf9Z12mbD2DLrQxIqMIbxQ0F3rX/T6tgyfyx2&#10;L5mBYw/PxL7OnXGuy924MnAkTg2fhFPjp+PIpOk4sWAh9j0wFZ9Nno4td/fCvnEjsbRBLTxSNR8P&#10;18jHoqa1sW10X3w4dxT2Lh6HnXOH4LUJPbBxeDu8MKAxAVgHT99dF8/1a8RpfUxuT/e3QQFVWTjK&#10;lCpL5ReEACqOCv7lEVyezyZC8EqCK8pFtRdjLCo4ksCjK+tMoKpLRHJcMtwxLnjoFnuoCuMiOE8Q&#10;xhOEToHSQRhyH95YL99xviP8aKYRdupmpvFxjfsrBUjYqO+tRkVTTjwFR3tY8BUeE8d5kySVak0p&#10;5ZXOXqpGbqzgks3nlUUwmFZVwk8NIjmcFvD55PPZq5XYQI/PR/PaXgpM3dM06HpOkB8B6Ifq4eVQ&#10;lSAskHLjc8rmOyIQpvO8kstbfYHVUKGxOxQP6OL5x1WgGqwYRGipYUfnVgZ5AdwX910rhOKJrrXi&#10;DNXjRCDSsU06fv6fTgBaLcFlqIrp0ksVc7kgreQJug7lP0wpZ6k8pb5SPkBleUnjBytV9X6EmGDm&#10;JvTc/N/lX5rT0jADpwuE3CaBXmgKz0umD4SH6zsVOsOPpRKihvuVMiLNdHskCGXFPJE8UU8EamQn&#10;oVn1XDSrko0W1fJwV83KaFglB+2a1kXvrq2QmxNP0JRCqofSn+AK5ckFU45WSknEXXdWR258DO6s&#10;VhlpiYlmjARZRfneUdFIiHEYiMhUWO2YOsXYSV3FmNgqAcSG3027Xd/XUD4A2wQ/Mz5rodn9h32t&#10;6PZ/Z+E6nn1cGQu15iN17vw6OvmVdBJ4sUEW+Bx0mxyBdJ243Bi/7JYFm+0NAAOpLmhmvFi6Pxo8&#10;2zbffsXqTnXbc6JFEH63GF9Ok3vO3E97f77wscwXhjIts9WkFd9IkPIlDPMB3X+ziGBbrUrZ8rxl&#10;vE8yo5T5v1xx+5hhoby+8FDCugKqxUdg5dR7sefpB3FkyYPYM6AXDrRrh+8H3Yc/x8/A75Nm45eZ&#10;c/Hro4/hx0cX4epDD+P0lKk4PmEcjhCCB6ZPwFfzp+HUsgU4vnweDjw9DR8+MRrvPDQYWwjANXKD&#10;Cb2ld9+JpVSBT/Ssh9ltq2BQ41zUTPcQduVRxj+ALm8QKnIaxKmTQEtyJyElLgXxVHNehxcxoTFU&#10;7NFUfYkGfvEujYudCicB6QqPpfKPhZvwc3AdZyjVH0HpjnKbqdcRj+gQvh98FxUzlxYQQlcvyAAw&#10;jopIKaA0IFASVaiGf/TSFB5iGQFIF9BkWyHAbPcxlSpJSs8MbM6CLlDIJTYZWSqURhVCqIDviVSe&#10;UWe815k8vgZUUkye4JceWJqgK0kAlkSNcLnCZVEliC4m189hGcniOygAJqkvMAGo8xUAXfzNyamH&#10;Hwpll1EYjFRtOkGWF1Aa1aniavJ9yKdLncF9SenJTN2jwH0bAMqll/srpapzy+R2gmAaf7MHQ0o1&#10;EKTapbqzzVOmJMFXwiQ2cPuXo5Ut/L8ENHBSPAGYxHulj4bm3YRfbNmScFIxRvupnaMkAgQ+0/Wx&#10;UAE2KshA23pV0adtE3RsVBP1cpNRLycFHRrWRNcW9dC0diVUr8SvnycEwfyClCt9hwkcLUfqluM0&#10;Pd6Fu+pUQ59WTdCnc3tkpCRBWXcVC6hpEEEZLneLhc42u1LfzqCiQngzPOVWU/iKnWmjqIXQgnjz&#10;bFPWGI3V6rtMFsr9W+EdUo3Wtvb/tzP7dztwOlLg4EsQSxg7DGxuqjiZ3Tf3hmKlyUVUiIp6fji4&#10;nRSkg0pI6bBiCAtN9bt9ncr0ouMVPRdfuxHOw3nrPvK8uB/LNH+r+cJPJgD+5d6zsNjVAX9rWpf3&#10;RPWHgqbdQyaWcLNMdcZUyIUmCNrHVN7HqDBlhwkxGaKn3d0Ke1fMx6Fn5+OTKSPwXp8u+KJXV5zs&#10;1wcX7h2Ci6Puw6X7R+PC1Ak4PXU8vp04Bt9OGYPTD04iNB/C8RWP4uSax3F87aP4fNl07Jg7DJsm&#10;3o0Vw9rgmYEt8GSfhni8R13M73onJraqjqH1ctA810u1Xg7l6V6WJfgqlib8qMBc0bFI8SYhPTHV&#10;TOMcbrq9MYSY3FgHkuOTEeeJR3xcAjx0gZ0OF2K53BGmLnDRUJhMdGgkFWQMnFzuiiQYqRL1AXQQ&#10;RolUfAKghrEUUIwKJOgSjKtHGAoENMXLaRxgxcPZgcM3AMgCnVrRn5DQYEYCnhUYbQOwEpdVpTKv&#10;wnfMAiDVFN95ba+Ep+o+l0E3NY0uaxYBWDWsJKpHlKUCpHIMJsS4bk4hAOUGC3D/CYBmxDkKDwFL&#10;51KVQqc6j62WYKXBkpsrJaapYKTEpmm2aiUA1SpsGnUEPL5Tui7BNJmKz4afLIUKTtlelPXFNnfp&#10;EogtVRxOKjmXH+HnpwDnO4zFlbUGTVfruI5jRpIjowRAjSjnoIIM43YWAEvSDSbHaMV6NKyDezu3&#10;wfBu7TCgfQtCsBZa18mnG5yCBlXTULNSAqrkKJsLv3KR/KKT2AE8uTLcaWkSOSUulrCsg9HdO2FI&#10;rx6oV7u2gYHUXwAvKoQPVeOlmhGzeOMsuxmIa4xfK20jRWdn1vA1Ww35Kj+j/mjKFWgrPSlB/W+r&#10;Qtt8FdU/sRCer6ZylaXOoqi0jIqjqfCb8BJ+9ez6Pbte7KZZavIWBUiF66AJmFJs6u0SLvvLtf71&#10;fM210WxXU/u1FfVNK1R2PmYP8+lrRddR3edfz/9WMz1iWKBsqAlwbkItjlBTwPzNgZGUJVr/h5hk&#10;qR7+r9HwYsOpgCJC4Q0sg9b5iXh32Sx8+eJj+OKpmXj7gUF4pU9r7OjVGm/T3qF91Lcjdt/TDe8P&#10;64mPxt6Dz6aPxdePzcGx5x/D8dWL8O2LT+Dwiofw3oLRWDeqG57q3wKP3t0I83rUw5xONTCrXXWM&#10;aVYFvWvloEVmAtKjA6FxrMvJ7S3LD3lZPg8qObm1KbSMxAyj9uTGuiKd5v8EZzwykzORGJeE1MQ0&#10;xEQ4EEf3NpruriwiJJLvVhjC6A1YjSUOoyatluNQegsVCaIQA0DV/RUFoLKuWDFzdAXl5goQKvic&#10;+ipApchS75UMftwV7lKZ+02jqlKrcCYBogaNGiEVCcEgZPHdSeS6co+lplLpSguWaVRqqRX9blGA&#10;1cPKUQEq1dRNACopajJddp2jLwAtFzjYXIfyGBoA8hxyCLICKtgqXKY8g0qCYFp9BSEqOJkJXSm8&#10;Lv2vZA+Kc1R8ooCZEUDAq87PB37GzD7U0GEFO3tpUoACoIMAc5YqQ/MnDAXE4pYrTCapMUT1gfo/&#10;1u8OxJQuDhefvQEg4RdQ6ALfUIAzB/XHogfG4fFJ4zB1+ADcP7gXptzbG0O73YWmNTNRtyARNfO8&#10;VIb8SsaE8eWniqASCOQNLssTjODXpTUV4AN3d8OYAf3Qt2cPJLicKO/nRzfDn25yGYTRv7cASFjw&#10;5kXwwd9ifHAq/LcAjsuUaUVTuz7M1Pv5mBJRKlOMXf+n+kClzvorAK26NN9pUcgUNaPkCJuiAFQf&#10;YYWxKFA5IqTQjFvoa/yd290EoLW9QGW6+fFadS/CeJ32td20W88jlBZM6MhMgwPtVgCqjlL2V9D5&#10;/n9juWDGl9o239b2vzOtE8N7a9clugwAWajDWVDCWFBumAVAlwGfWqMDuW45mHGENV4IC2tGaGms&#10;mTUchzc/hYMvPoIDBNmHC8dj20SCcFRvbBrSFa/c0wXbRvbGe9Puw94Fk/Epld+RVU/i1LqlOLV2&#10;ickruP+JySYI+rnB7TCvy52Y2rYa7m9ZGaMbZ+HeuqnoXCke9ZJdyHNGI5pKRB/jihXUqyMCHrqy&#10;afFpSPZY8JP7m+ym2lNjhyvxxm85qTlI9iYbN9gd4zGucBhVXzgVYEhgGGGqD1MYXeZoigOn2W8s&#10;QRgVzHLCe5tEACrfXgJd31sBWIEAtOrs1GtCJmClEBBq7TT1dvzNF4CCnQBYiWVPAEzicg2oXpX3&#10;uGZYAKrxnRAABb9kwjKVgLlRn0bBkk4VmRvsTwCWIgDL3QaAwTcAqBHb/grAoEIAEt4sY8pmnc3r&#10;qExXPp9qViPaKb+hUnypJVdmxjxh+TfqTm47z0cZb2wAaoyTdJ6vrltw9AWgcZcJQS+hZoe6GEVX&#10;qoQPAEsb91fKUPArCkCHXwkCsASctwFg+VJ+xootmTEVLz/1BDY9uwiLZ43F9BG98RC/uktmjsOM&#10;kf3QsUk1dGpeG63oEmd4YxHOE3OoYNNCefKh/LLUpxs94e6OmD64PwZSCcZ7HHQ3eDA/f0Kw9A1F&#10;dUO1BQTdYupqdAv8ZHyIoXzw/1ML4VdIx5PZ+1K4RySXmzE4zLS8qVu7BTaEQxhfBpld8OUq2krJ&#10;rlfzVUy2i2j//5/M3pe2LxoHeNO0/yI5/3zO63aK015mtwI7WAhkgp0J7dF6gpwxAc8CqI5jjsXl&#10;9v6Lmu/+7X2pFdsynY8/rSxN8/qNJpeXU/UUkSkDuIPbOXmcOILTxY/mo8N748RrK3DsJcJsw7M4&#10;/cqLuPDayzj/usbxWGuGujy4/jkc2vgsjm55HsdfWY4Trz6HU1uW4us1CwnEKdg1axheHtkFj/Zp&#10;gmntalDx5WNYg2z0q5WCjvkeNEhzIo/vqyssDEEspOGBEQRTFJVdAlK9qaa+Lz0h/SYACTzBT/+r&#10;Li8zMZMKMJ2ucSJcUQ4T6+cIjzTJUM2ASARBcBn1WBLsw6lwo3gsHkMfJdUXc7mH4FBOPOXjE/SU&#10;ny+BYkAp2k2OPN5j29TCm8ICn05IZPK3bL6zWVqH4Mikm6z/c40bzHXkPhKq2XzHq/IYtfkca4YE&#10;G0CmsHyqpdXL9RMK3VB1R8viPvL4e2V+kKqGB6CAzylfjSB813II6awgWrCyPvPjRpjFEmYKhbHt&#10;Rm5BLheslbZf4xdn0NJ5LqkCO++JV5D3Maldb1klgFVoD+e5D3XNU/dAtXLL1F/ZU1EpwKyGDMHQ&#10;hAHxvllp8q1M0UooEUPVF13Sz0wdBJgAKGVoA9DL90sm1Rfl74dI8ifavxSiySPVAaqLbkUz/nOh&#10;AuzSpD6m3TcY8x4YiVF9O6P7XXUx6u4OeGjcUMybOBzdW9ZDpxZ10LV1I9TKoyugwkFZq76t6XzB&#10;qualoGW9ahjTowMm9u+Nfp3bISne5QNAf8KI27BQ3lBufGi32s3fbhghZUHwf2bKzmurKXtf6jZX&#10;1O2+qbgKzQc0Nlz+GwBtONj//yczdXLBFjz+HoACh1WnaJ3TrQD8T8A1YOeLH8Vrk+kab9yTwu1l&#10;lrIWvHkeNKt+8ebvvmYfT2bvyw5GtwLSZdwnX+LQilSnnDdB1WZ4T8uCg8tQvZYhfMvCoZ40ZUti&#10;RNtGOP7aCzix6RmcfW0lLry1Hpfe3owr772Gqx9tw2XZ7tfNeCFnt6/j76txbtvzOPby4/j0mRnY&#10;tWAMXp00AC8M7Yi5nethQrMC3HtnNvpWTUb7bDcapMagWkIMkqLDEc7CGU4lpjq6tHgqvqQ0wiyO&#10;APQaF1cttyneFNMKnJ2ShbSENALQjSz+lpag9VNMiIvi/NTApcSoSoygcYLDqYhiAkNN1UasWvgJ&#10;IuPRCCCEYBxV/+0AqIYNKTpV/lsttDTeW6mhTALLwI/PM5OgsYbM1P8K8q1AU50g1R2PkSEXlPe+&#10;Jp9jVb6r6osrl9cGoOrhTKNEGYG1LPdbzgyMLvjdDoCZVIFq4VUgtLrD/RMAmkHceS7JZQWr8iYH&#10;obq52YM/qZHHXZq/KcaPqlf/C2rKUCMQypQ9uygAlRNQ0HOXVkuvDcBy/xWAailWooRY/5L/BYCF&#10;cYAJkYHIT+ZLUyUHtZT8wB2N+pXS0blJHXRv1QjN7ixAlSwvGlfPQsMqmaiVlYzKSfFoVJCL+4f1&#10;w8NzJmHetPGYPWIYxvXpZQDoNQrQj1/IsgggLIN5w6yCbIHNgpQNOct8K/ut9VSo/udmgePWff2l&#10;FZVmNyjcalZh91U9dqOBbbdAp3A9X1DY5ruezKTEUq8MtYpyGyth6u0gqnmBTy6+BZyi8LH/v2WZ&#10;7jFf/rDCaSgtmAVAZq9jmba7ed9vd+5hhQD0PU7R4+mZBrFwBfFFDqF7FFYxzNom0I/mTwiWNhYY&#10;UhrBoQRgWHk4Inht9BhaFmRi35rFOLp+CU4Sgqe2rsKZt17C2Z0bcPb9zTj74RZcfn8Lrr63CZd2&#10;vEhl+DzXW4IvV8zBh088gNdm3ouVI+/Ggu7N8UDLWhhWPw+9q6WjQ1YcGiTHItcdCW+YqgcU2hRq&#10;AJadmkZLhzfWZeL5kjwJBB/dW5di9+IIu1QCUXWBCfxNSjANqfFJRvlpm6gQKkkWbMFPOQM1SlwE&#10;oR9JiyaA7AYp0zjF48ZSAXoFFEIwhYU8gQXfBqDcUzOmLsGn5AEyjdSmRg4l9VTvDplSzmcUwsbE&#10;+1FN51JxK828wKG6wko8VlUeszKBVxSAip1LJUhMvSJ/E3CVXFQttjLBMI/bZ1OEqEucRpBTP18X&#10;waq4RHvcYYXE2On1U9Sqy31JwSoFvyyF6yYTalJ3Lt4j06+Z1ykT+DwEoMCnlu44QsxDF1fjD6sn&#10;iMxD6LnK+3G5H9exXNh4210mPywrjVje92gBjcJKFuNnAdBN4MnlVcOH1J+pKyTwbABGEYYxVIQR&#10;pckiQjNAGcD96AprXOAG1XMo30nlCD4oZyxieCMcFXiwANI4Ohi1q/Cr6I1EleQotKtXgJ53NUSr&#10;WlUxpHMbrFw0F6ueeQyzHhiDMf36YVD7NqiZk2bSvVckxUMIwEBaEG+ScUm5bykcO5mBnZop3ADx&#10;1nCXUH5Z/lfMdx+2RbCARhZaBB+kzDRAyPgFNMYXuCgIzHnyQfuakjEUhYFM/9vwMNv6wE9mFKBc&#10;x0IABvMemXrEIuvZYTE6b4VtBPJFCOSDlZneNjT7f99lN34rf/O3vxrX4UsZwpfUriIQ+Iueg67h&#10;hpnYv5uqWKrVKFe6vRF0p1QHqhZskybKwJwKlOoimm6WLIrmiAiEi++XN9yyDEcYlk+9D/tfmI9D&#10;qxfi2PqncGIzIUc1ePLNNTj19joqvxfNqG5nX1+Ob9cvwpfPz8KeRffjzQeHY+2EAVjQsw1GNq2J&#10;3vVy0SY/AY0z3aiVEIWs2AiYxLVUY47QCCo3F3LT0wk3hbPEEmZKW0UAupPgjfFS7Sl+L5nqMN0s&#10;03xmUqZxjwVGZ5T6AEfyvlWAskiXpckFDifYpAD1Ltn1sarfVYiSFTIVSgCGIInLpZASpYZM/d9N&#10;ACp9VI4Bl8brDTQurNxehbuYkBcuNwOL81nlEEyVeK8rBVt1fEp0KiWoIOgCPkMDQG4rKCZyWwVQ&#10;ZxCASkWv/sEKj0knUPMCyhjwaaAhzefyPcsyKfGV6TmIcA0wfZI16pyDULNB6AtA1VMqVtEM3elj&#10;cnfdAl9hsgeZnf5fAJQCNACkmpN7a1xcmpvvpbNcSbgJLtX5qYeHFKB+91ABuulFKvTF6V8GDr/S&#10;Rv35KkAbgAp9SWRZFAidtwFgJI8bwv0EaSxowlNWrG+nVkjnFzOUB4/gxQWTtCH+dyC8XHGqiZKo&#10;WTULGckO1Mn2YHDXFhjYqQXa16uOGSMHYdXih7D22ScwvH8v9GrVEj1bNEeGh64CC0IQH04gb2AQ&#10;DxrMB6HAYkXIK+Yvmg9L/X1lMTQLghYI1Uhh6ucEMykLvmS2yc2y7K/gs82CnoCqgkxVqH1yeTi3&#10;M/vgQzDG5XbDSQjPRyE1luJSzwBL4QQTPhqu0zJrPkgQKQod3nAbgDfgWQgM22wFqL656iZmsr3c&#10;dn0WIrmmPH9VHVgq6+ZxbPvLMn60ZEFUfEFUETJfQN80KTvrmnUM02OjiJmwJFokz8tepiBnE+hc&#10;eA0xYRUJNrpKERVpgYQEVU94EC2Y/1vmpHkiQ+CN1NCZYUigJXLeQ1XYu1E+djz2APYumYxPn56F&#10;AyseoYv7JE68sgwnX12Gb7csNXV+36x7HJ8snYF3Hx6LN+YMx+qxd2N6x4boXyMb7XOTUCfDgYKE&#10;cGR7QpAcrfGXCd6wMHidTrhjnUhLTjWxqa7oSLhjouB1OZDsjSMIPTw/BUAnUumlIC7Gg0RXPNKp&#10;/NLpBmveGRnD62DZ4PsTzMJv4jtVb0oLoWsdJveapp5LatgS/MIIO4HQxWeojDCq41InfaWoj5MK&#10;ojpS66wAmCuAEVCySuZ/q97PjKXL/20AakAkjbtbiR6DurCl8F1TNzmFyKgfcGV+oPK5vtxkZYex&#10;emtUNCOpZRJeGZxXinoBM4fvRSW+B3ncVvPZLC+ZhQBUEgMNxi6IxfI8jZLjR1jp8W0AKq1VMgGo&#10;7npWzw0uI/yscUgqGrdXab2U3Vr2FwBqn1R4SoUlJShlp8SoTr7Dbik9LvNyme6TUuQ7yQ8HlZtT&#10;AOTHx0GgxRB8xgiwWMLPJXByezUApVI5q3eJmx6okh9YACxlGkFiWIbDuG+NDFeeClJWbEDbu9Cw&#10;UibdWg9f1kCkxEWiXkEa2vPr2rZZTbRpXhPt76qNPu0bo3e7RujfqRla1q2ESff1xZL5U/HojAfQ&#10;q3UzdG/RBB2bNkWmV12HYkzXqLKERcVSxU1gbIbXTaUZZsIpovlQZVEs4LJI+v/hhG04C7AgrLCZ&#10;cL4wxnhDw3gj1ZIcyuW+jRu3Nb4AtkKTglGhD+SDr8iXI4AWyOMHcp1Afv1uGkHN9YJ5DFkgb7xl&#10;3PaGWcts8MhsF1NmA/AmyCyzXVyFz9hp9VUXaBpEBJvbrG9D0T5/23SM27u1qmKwFJtShPluX9Ts&#10;e2Ofr289538z3y6BppU3jP+bFl5+3GRhVvdAX9Mzl8VFhlsWTRjGUp3ElMP4Dg2wfsI92DjpHqyf&#10;MRQ7HhmPvUun4LNl0/DxsqlUfBPxzuxR2PjAEKwY0x8LB3bA0Ib5aJvlRqOECNRwhyDTyUIbxcJG&#10;FzuW7qEzisd0u+CNcyMjPRXJSQlmACON5SGLd3vgdsQSbtFI9FD9xXkJuSi6vh5T35eemMR5Kj/+&#10;rlT38hKCqET0YVUqfL1/+t/XbE9Dv6mRTx84V3AZKjH1SqCbx6mb0PMIBPSIFMhssjzzt2w+S1/T&#10;wD4ygc82KcQ83v/KfHfy+QwUP2c1bvgbFWdy5vG9Vs+KBAIykUBM5TomKws/+nZdnXqXCKr5hFgl&#10;mlqRjetL5SdTPaCmUqq+abvUM0Tw+juzA7nteRt6tzM3y1Js+VK8H1Z9ndReHKFkH8+2BH+uT9dZ&#10;Q1nKnLxvLsIwlvCK8St10/h/LPejvIKpgWWsuEIC2svl0QRgBMEZJYDyGBoiIJKMqVCuFN1fqcAy&#10;KKZsL+MH9jKJTlXnN7BrG8wY1gcPjx+KhZPuw7292uD+wd0xemAXdLmrDjo1r4VG1TMwrFc7DOne&#10;FvXzM5CX6EKPNnehW5tWSOWLJ7fKERWKcqSz6qQy4j1IcjpMYQsj+cOorGThPFFZKGESUsGPrhnB&#10;QkoHCTa82EDRmmYtkxKSO60Cb6mY29vNAq4CLzgE82sZLGVnjJDjNMioJUKMX8FgAlDLQrVf/a71&#10;aUYZFpq9zKqvtMyGlg0TX5DZZgPQJFQIIfxogmHR+kTf9e192RDT1F5mH9te5vubbbdbZi/3vT/6&#10;36i7f2gG4oScZVJ7Un10magAjVH9aZhMX9MwmbK4KMKP5o6OgMsVSRgGIzMqGH3urIGZdGdn9miK&#10;eX1a4MmhHfD0vR2wiLawXys82LERpra5E6OaVUeXaklokBSK2t4QFMQGIDeG6iqyPOLDWEDoGnq5&#10;P40tneBxISuNbm1SvMnXZwBI6HmcLjgFv2iHqddT3aCb82kJSXSRU6kE6SY73QZ+qvMzvYIInCg+&#10;M1WRSJHrHbCqJfje8F2UWfXbeg9431XvGMr7xMKooN8k/h7H90zpsASAWwFItUcw+po9RrCGwFQC&#10;U3V/U6r5PMKtgB8dmTK4SNGpMSKPz7EKLZ/rK3RG8Evi+2GF0qhuT/DTUJZKeyWgcl0epxJN6eut&#10;UBx+kGgKnNY0jsLDSfDZdXn/JwGoEBjBL573xAQtS/GxbOtYvnY7AApiDgIzmi6tbVKHLrq/CfwY&#10;pPFDYAZl4j23ARhOAEZTYcrN1njJGoq3QnnV/8kFpgJ8cPww487eP7AHJtDG9O6EEZ2bY3inJhhG&#10;69WiJkHXHKMHdcXQXm3Ru30jA8LR/bvwtwZoUjUXk0cNwRPzZmPm1Am4s1ZVo44cKiC0dMIv2R1L&#10;yJVBRb8SCPDTmAzKze9HqFkWyBNU/VQATfUsFUqXp3Ge61Q0v1kvXABvlqYGVLyY29vNAm6b3ehi&#10;jC9KGLfXyGi3msBy80UuajcaVIoA5Xagkdngs03uo+oABQ8bgEXX8TV7P9q/Db3/GyY3tyjofHuT&#10;2KZz1tjIvgB0RlDp0GuwAWjcX/7mCz5fAHoJPw+BFBMTTaUWaUZPc7BwZUaFoX6qCy2yE9GpWgYG&#10;NqqC3o0L0KdBPvpWz0TPyklon+VEk/Ro3JkciTpJUajqjUAldxiynGFIjQ6hi6067BikUP1lUPWl&#10;J8qFJXR5LI3e5nG54aXK0zSOU2VwEeyk+nLTM024i2Co+j619srtVV2sPY6M+QiyYOkDXJGuWiDf&#10;Rfvj6PveaKoePrF8V1S/pSzHGhPYVegOCoB2dzfFzhU1O7GoenUYAHIq+FXm/c/nfgs4zQkNpdoL&#10;oRsdgDz+rpbgygScoKleIFJ/VnJSC3xWVhYqPe4ni4KgMo+tOkM1vGggdkEwi89dCRVUX6jwFSVq&#10;iJXq+gcALAo5u8HjdjD0cJ+qs1MLdRrPQb1E4g0ArePZAIxXVze/smYgI6m4GDV60JWN8YFfDFmi&#10;sT7i6N4qcDqTYkaDsyvsR8uiuV0Yf48iR5xyuwn/KHqbFcorC3gp01ut2NyJ9+KBoT0xnkCbNrgX&#10;xlLVdWtYGW3rZKJd/Wy0qJNO4FXH4O6tMLx3ewzq2gJN+FKO6NkWo3t0wGPT7sc7W9fj1Y1rMXnq&#10;WGTnJFFNlUJERX9kJ7iQGR9Hl9YazS2HL6Vi8ipSsgaUI/hUd0XpWpHT8jxBMwh1OYUZBFOmVkBF&#10;vWz8UgXwyyuTuyEXNZQP87buL02QssFkWyRfFBOAfMP0v5UMwDb1RrFdGathRBXdNxtJ7N98Ifef&#10;rCjQBBGTroruo+0CC4pF17PN3s9/A6B9jbf77Z+YusPZLq4d6nM70zkrtZavCyy3103w3HCBBb7w&#10;UGO262ubvUxucJLbiZyUZDMsghoPwliIgvjRK38HP5B3FOcXmwUioDQa5yVjaLO66F0zC50KEtEq&#10;Kw5NCcqGKS7U8sagijsaWbHhyPE4kMv3LCPOg7zkFGQlJPI4UaYPeiJVntzcJG+8seT4BKTwd8vd&#10;TTGqTw0lMaERRvUZC6XrSwiaft2F74Edn2nc3MJqGBPILit8N7TM+k1hMGo5JTh4XR4CwUUzcLgB&#10;QLq/vO7s8oE3LIv/K7TF1/21AEjAhQQTfsGoGhZCAEYQgGEs7MHIo4tbhbCuon3w2Cb7C011f7br&#10;q5hBTeXuKrymMn+rzHNVGi01jJj+uEFUhCEEMKGoTC0unqsSt8oFVtKGJB5L9n8CgB5/DWpOd1+q&#10;k9ebKNDS7dXxbBfYW4rzJf2p4Cw3Vo0ecn9lDi4z7m+pUnCVopok7OT25hLmObyvgqovACM5jaUp&#10;yWw4uSMFWL5MCQKwBIpNvu9ujBvUCcO730WgtcKwdlR4DQvQoX4ldGpUGe0a5KFr8xoY1LkV+rZv&#10;ivoF6QTaHaieFodRPbrgleeX4ZOdO/Dlvr1YsWwxalTNhoOqIMEVjbR4Zc/gTYsJR48ObdG1XWu+&#10;bJGmol4j0Bn3k2bq3/igg/lQgvmggisGWY0TLKAhLKDqyxvMh2q5pZbdoup87XYAZAFWmIKm9rxd&#10;6G2T8rkRDsP/b8wX/m8rQKOQuL0Si9rmq55s+4uC4jYCoPrKamp6ZmjKr67MXs9ubFCsoMk2Hazj&#10;WrCyr8cXYLdb9k/M3kYt3ebcCLf/ZjfhZ/X5jaPas1p2QyyLCEWcIOdjvgBUnaCU4LAB/fDUI4/g&#10;fmUJovryxrgRHBjJj2IAKpQqgzL/Lo7yJUogpoIf7m5cBQP4LvYsSEH73AQ0T3ejEQFYR+PYEHyV&#10;vW5UT01CjewMVM5IRUZCAuLk4ip2j9MUdxzVXbxV32emXsuoAjWehxo2gqm8TIA+P7Z6h9RQpz7f&#10;elfC+CyNmefPD5uWU30JkGoNtlqEb34oLQiWN3XcAocG+1HyUymcOI18xnkVfoWR5PC4Mik/tfRK&#10;tWWxbCh1va8pe3MlfgwrhQYgP5ygDA1BOs9DufxyeF5KaJDPMpHDcpRBM2Eq3FcKzzdVxmtS6nuF&#10;02SrJZjTSoRhLs/XuMrcPpvvWR4BmBfC7bi9VKuUmIfQMH16uUxp8NULJInXp0adeNsoVtRgoRZe&#10;G3SCoG1mOcWNXF01dMQSgOoxYjLc0BVWzw8XPb9Y/9JUgcqUTSts7Y00Lbn+iKI56ALHyg2We2sg&#10;WJKg1CDpfgb8ShhrBmWnGlQGGP0eRa8zyr+46RHioKscWpbwK68hUOkCcz/Fpo/qSxe3BToRen1b&#10;1sXA1vXQj9azRW10bVwNbWrnoF3dfPRoVh8dGtbCnfkZ/GIXR5orAjOGD8OHr72G3W+8gc8/2I2X&#10;nnsG/bq0RYPqlZEWF4twwi0nyYnh/bujd9d2yEhJgHLG2YXwppsqVVdUyd0sqDKtZ1f4qxHA/v2f&#10;mK8ys+12ALR/u90+bIvmQzP9YaWIaJoW3ZfMVz3JtI0NQDtZgP63GkboXvqYgKiWdAVLK6Todufx&#10;v2v2dQqAjiBL3dnHt5Ma+Jov/JT4wEOYJRJ6CbQkgi+RppZeLxWerCgAZdpW+SMfmj0TG15cg40r&#10;V6Fvh07o1bErUpLSUaYkv+aOWCTFOlDRj54CIdi4UgLuaZqPXlWS0S4/Cc2yvKif4kaNBAeqeJ2o&#10;lpKCmlmZqJqVjmSPGjes0JcUb4KJ+6uUmW1c3PTEZBPMrAaPaCo8Z2QkXWAlMXUjkW6xWogdkSH8&#10;nSqW1+bV+RPWWqbM1gr9MQPwq/W3nJSgusERnrcFYDkT6WBGgSMMTOp7AwiFihAwVCsWAC1Tzw+5&#10;olJjyrKcG0gIBhFUweUIvnLI57ymuaEEYjhVGkGYzo9kBs8nW8uDyhCC/gSgPzJYNqQuFSuo+kCT&#10;HYZmQMdlJu6QEMvhuWZVCDLusVzgHO6vcmhFVAnReZSm20t3lFD2GvhZI6xlqhcKzzOZZVA9NexA&#10;Zg3MbkJafADoC0JNFe+nllpXWQKJMPLS81OShqyKJZGi4GWCzymwEUxyWSM5L+j5mhpB3ISjSyAk&#10;AJ2CH91idfeT65/MshLP63Nz3y7uM0Z9gWnR/v8i/O4gOEsQgCVQTo0gBG55Ks5iE0f0QQ8Cr2aG&#10;G+3vrIwBbRpieI+70L99A3SkK9y8WipaE4Jt6xagVmY8GlbNRG6KA01r5WPeA+Ow+YXnsWPLZmzb&#10;uBEjB/bH4G6d0K9DK9TJTELdrCT+3wZjB/dGxxYN+XV2wx44R26eCqCtRG7Wt2n+ZkH9vwXAoorN&#10;t0X2dvuQ6TwEN8HLFwxF9yXzVX8yo7J84GIgKKMradetOWn2Pn37HPse375f/7tmX6dajaVi7fOQ&#10;2efoazfr/ixTv994ur1K/Z4QSZVPi4+8FYAeucO+dYGEpK5rQJ+eeGHZUixZMA+De3bHpDHj0Lpl&#10;O1Twp9ogjNLpylYQAEuWRkFSLPoQgF1qxqN5bhLqp8Wjdko8qiR6kJ/gRV5SoskpmRATTZc6Gl66&#10;1clxCchJy0BWShryMrIMAPV/cly8gaAaPxw8NyvonB8wXouGuIxzRnH7KLrPYaZbYRRBEU5ohCgU&#10;qWzhsKxSc8Gh/EiF8p0k7Lie73trPBQCTX2niwLQUwSA2RQIWTSluU8j9FIJnowAf2QTaEoxn0MY&#10;5QiGFUsjn8osN4ygCiPI+F78FYAKa+F+uW8FXifTlDFGILTgp3rFctw/VSLPLYOgTqf7nCpXmf/b&#10;ACy4AUCChr9pYKUMA+Qy5ljpCjPhfiwAWoHMCbwWBTbfDoCe0oUucSEA3YRPjMJWBEDuL4tgVV9l&#10;jX7nojqMpjqMNKaubDfhJ3c2vnRpk94+gfNxJUvSSvB/P15vGRMCo0QQanBy8hga5yjaX/CzAOgs&#10;fQethOmJZFqBeSyNDFjs3gGd0bZJDaQ4AtEwPw2DO9+FgR0aYwAB2K1pdXRqoPpADZBUFfUrpSEn&#10;IQad7qqHxfOm4/W1q/DS8mexYumTuH/USH513SjITEbj6rnoddedmDK4O+aMvQcPTxmFAV1b484q&#10;2chMciM13m3GUFUhtODGQmnq4HyssKD6Fnobfppq2X+C1e3M3kZWVLEJWvZv9vqhN4yuEaeCdizV&#10;mZUNxVIKmtf2Jl0UXyTNF1V/Ml8FeAMqAl+hCXpa5g0JgZINmHyJKqCF1/5/y1QHqPPzdXF9z9E2&#10;+zytNFhUgFR+8VRGsgR+1JKiqAIJEa8UWCEEBUBb/ZkQGCoqjVmSlZaIxxc8iKcWzsMcfkSVMLdn&#10;995UWpEIJig0JEIQXa/SxeVpONC9RS16IalokJ2MWmlJqEqXN9sbhzSPB14qOMXqeaJikJ2QjFRP&#10;vOXqur03GjjU4KHGDRfXiQ61x/SI4vFU36ePcbDxTPSx0WDu8VERSKQijI8IN9euZ6euhREsxBoy&#10;Mo/A1fUFC4osfHb3QrvrpdxlAVB9agUBA0BT+U9o8PoEQKs7mQU/DW6UFKCwGQKQaiuXEJIrakDI&#10;5eq9kUe1lCMFSAgKgKk8hlxXKwW8xs9QowphxWOmUdmlyrjM9AChy6rfFGMo0KrfsRKXKvA5ja6w&#10;ArOVHj+fLnBlQimDSs9WgBorOJMKVH2QszjVMRWHqGQGVnc2wU9wI3xuA0CpXjMl4BSo7CXMYwk8&#10;tQJnFsJb90AushRgTOlSVIiyW9VflJ8/PH5+SKByi+P/7lJUjYSgAKg6VXWhizMKsxTvdQnEyO0t&#10;VIAOv39x239DmaRjuV5QeT9C0LJi948ciDFD+6Bb60ZoWacKerdugv5tG+Kejo2NC9ylUVVOq6NL&#10;4zoGgK6QMpg/fTzeeW09Pnp7Gza9uBLPP/MU5syYjuo1qyAsvCJS4iMwbUxfLJo9AisemYrZYwah&#10;a4s70aRWJbRvXh9d2rdG/drVCcFIvjiCi6BnVSQbV0I9IfhAVED/XwDQZHTRuoVmD78pAAoQJt2T&#10;6rQ4fwOALCD/UwD6xsvZ4IknAD10i+Vaa7v/XwGgfZ72em5aPIGYRLUkSyH8kgmNhOhIJBAgCVGR&#10;hMRN99eOA/REETpUMc0b1cKUscMxd9I4DOzVE00aNTcjqim4ONERg8iwsgioUNI0lDSpWRW1cxJQ&#10;NTkeuQRfKl3XhBgpOSccsU64qOq8dHvjo5xIdsaZwYoUyiKlp3AXux+vem+EsdArmF7vWXRoKKJ4&#10;v1WvJyWo56uR7XSduoYUqso0VywyPC7kpyQhy+tB9dQUdGrUiB/5qjxWNKL4vmhfymZuN4Qo0kD9&#10;sk0dGgu/1J8AaLqEFTaCqKUylfBUMHMSAZBAyCVKxdHk7sr9NerPB4B5hF/l6GBk84MjAModvQFA&#10;Qa4c3ePygYRoKKGimD4lRlU9G8FJ5SkApnB9jeimYTSV+CCV56wWaY0toh4ilQikvwJQStWP+ytN&#10;oFp1gr4u8I1eHf8EgASfFGAc4ZNOoOrc07hMAdJOqrsYucDGigCQFkNVqDpAmdaLpQtsA1ADqitb&#10;jFSeQ25vqX/fAGBsqX8hjv/H+5eEiyo+hMeuSBUoKzZ+9EA8Pp+QmjACnQm5dnUIvEYEX8MCtKmd&#10;jY7189G9WU10bloHWXFRCC9fAk/Mn4UPd72Jl19aibWrl+Ot1zZix6ubjFvz+MMPYdH82Vj68EyM&#10;v6cn7u3eAj2b10SzKmnoWK8apo4YjMcfnY9pUyagcqUsMwKaxshVj4SbgLJi4VRANbXnbQAKmmZd&#10;GR+k+TpTgWn6Xwf6llvJqQq9af0t3F7zWmYNPEQoygwcBTX9ZoHNqD8BgIVEJiDYALRbu9XAIeAZ&#10;6PF3mYsKw0OLIzS8dLniOG/txzapSv5GhRTH5QasQSyU3MdNMFvnbq7DZ9nf2W2vv/A3q+61HO8h&#10;XWDeE/WgcCl9Fc1J19YZYZ2Ph+crU68OF9WRdR26hiAqv0DCj4UxOhRpxhSSEooUqsHkqBD+xnsU&#10;rdg/qb9QeKO4XXQQ4qID4OaHsmZWKvq1a4NOzRsjNyuFys1NFzmMpjF4Nb5wKOLUkutyISGWU2cs&#10;EtTDgwouNjyC+42Bg/OOiAgqyzC4OO8iuOwqFiVy1XXLTQ0kmAIJpuBAQoofGCtNmlx/ATqSHxw+&#10;Sy5z891L1DU5QpEVG4lqiXGoQo+lNpVnnYxktKxWGQPbt8K9d3dBv65t6dG4TCyrh2pSHwbzDvEd&#10;iCU8NK6GBjtSd7LYslYXMdV1qQFAaa7MeBiEoBIW6H+5qJXoxlVWf13buDyX6srEAoYFIj8mDNn8&#10;+JqxPHhdZjmfoyBnBVBXJKzU2muFxagVWd3oNHC5GjISCbdkWiqPY1qABT8Bku93rvbHe6aWYCk1&#10;Fy2J82ohlmueThinsAwal5dKUz0/bLPr+opavFQvVVsirzm5gj+39YOHABIMpUQ1rKf6Eevj4PQv&#10;a0CnRg/T17ewy5ss2vT8KEH4lYSToNPU5V8Kido34Rln6gfp/prGjxKIIhwjqRjDuZ8oqsVoPyVE&#10;8EMkPzwhhWFMCmcq1ql1A/Tt2gpDenYwg6B3algLHepVRrs789CR7m/nhlUIxmpodWcBWjeogcF3&#10;d8bihx/E7l3bsZEA3Lx2JXZsXo99O97EgT27cXDfHqx+egkm3XcP+ndsidZ1clA7IxYNcpMwrk83&#10;PD1vFhY9/jAmTxyHqpVzrUp+KS4WSt8Cqnm70NrztwOgDTDbBEK7wBc1s01hwbDVmumPXLitltnL&#10;jZIrNJNmqhBoApMU0e0AKNO8GhK0nq+5BT+alzCJLwSgwHIzmahlXoJIrava5sa4IYX3xBTqwvth&#10;L/tfNXs/UXR7YkIrEnqEH6Eni43i8WkegkAJT+MIPsX5ubiOxrvVNSRwvUQCLTk6xAynak2DOaXp&#10;f84nxdAFpsqXxbPgJsRwO1qii/skCHMTvWhatSoy4gg4N2GmOkICKSIojHCyGhVMdm1OTeiTvAQC&#10;zGSyMcvkKhPkLORScxqNzeuKMR85K1ON6o0VZVCORveUz0X5FI3xWUYF8xoJvwSqRW9ouGnMqZIc&#10;hwaVM9CqXgG6Nb0TQzq2wdDObSkI6qCfejw1rY82dauhZ+umGDmoJ/p2aWPcZb0LmhrPgOenAYU8&#10;PN+bw15agcVuFlRlLRH0pKQEQJOsgBDNJlgq8XwrC4K28dzzCRuFwuTxvcjhhyWD52+yt/BdVS8R&#10;jfZ2E4AW9HzNAJBTucRSmXK3lWNQAFTGGSnDPN4P2zJpavxwElYJvIcKq1HiUqsBRGEyhJ1p/b0Z&#10;AP13AEwoTWCq7k4NFQSghvPU6HCm2xrPR+ozyQCQ9+c/AFBd35z+yvyiBhPLNDBSoj/3xe01nGgc&#10;76O62TnkQnMfgl+oXxlElPRHBGEYRgUZSugFEZwV+Lus2OiB3dCzTUPCrSpa16+KDk1qoSMVYAeC&#10;r2uzWujWvDY60gXu26EZ1i57AjteeQlbXlqF97dvxV66wDu2vIzX1q3E+9s244Pt27Bx9Up0bd0c&#10;nZs3QPeWDdGsegaaV8/CgA4tMGv0MDw4YQx69+iCyjkZcMdEmDFkVbB9C6VtNrTseV8XWP8bBciH&#10;42u2u3o7034MADk18W/86sn11byvaZnMqD8BkfZ3ANT/akSw0tRzXc4bxcd1ZDYAXTyuh6CJC+PL&#10;QpBo3s35ovZPAGj/b9vtlsm0vswe49i+zzJtI1O+PpfgRiA5Ca3w8PIIDeWLGFGRywgIA0KefyTh&#10;x/U8avSgQkymuksR9KiUNIxqglNqjfsIr8BtApDkCueyMPOMZQkOAsZB19LB/bnDEc391alagGnj&#10;xmHKuPvRt0cv01IrN1X9bq3Ad/9CU3ZxGV9eAiOIv9lDLqiqRI0YHkcUEj1Ok/DAQZc7KoT7YeFS&#10;XaK2MUMO6EPFaWwUXXG67MoWExcWRlc+DGl0d5vXqYLJIwfxPX8U215ahjdfeh5vr1+NN9euwLqn&#10;HsMz82ZixePzMaJvd7RrWBu92zWncOiEMYMHIsXpMO6/IBgXShgSUBoDxITA0O21e1aYRAA8bwXu&#10;mrTxRQCYTyjdUH+0yoSOgpYr8Vnl8v3IpHJOJ8hNLw8u1zY53I9JekBTAPUN43srU7yd/tdgRQks&#10;O2rEMPGC3N7KNqNGF0KW714u3xGF13gJUyfPTWMaa3xf7VuDHCVxXvGNim20IScI/h0A5fIr0Fmh&#10;KYkCYEV/01PFJG3leagqQPV6lgJUthcLgKrzs7O+2OYhuOKp8DRspkyjvaXQVTYp93n/knktgqtT&#10;jSlcHsFtwgjASE6lBiMEQC7X2OXlqBLLly6JYo9MHosFE0fTNR2Eto1roQUh2IbWrgEh2LgmmlTL&#10;QqOqmZg3aSQ+eHMTPnr7NXy08018sON1fP7RLhzcvwcrVzyNTl1aoUZBHgoy05HpdaISXYOm1fNM&#10;3U1rqsdB/FJOvW8oxgzsj5r5uSbUw0CGwFDcm10wbVjdzvRFFwBvqEAus5WXbf9VARYex1Z5tzWC&#10;zsT68UWwwaf6O986PMHPrgdU44C2s91oNRTYA73bplHC5N6ahoO/UYAeWrwyLXO5LwCLwsv+3xj3&#10;6ZtX0AabWZ9KyAydWQhAex3f9aJpXrqtTloooVe5Vh669GiHfKqgWCo5owT5m4ewi6P68BJ8SmiQ&#10;Snc3nfBLjg0lULjPSLo68RFo0aw28vOSEB9HlzCG9yuG7m9sFCFJ15jreqICEcTjJKZ4sWH9S7hw&#10;9hwun72C1zZsMxlYVD8XwEITQFAoi7NM8XnBNMGsAl9iZfFQphzV36kxI86hcXtdSPK4zTQ2PIr7&#10;CTR9tyuwUIVQfXkiIwnwCF5DFJK5jocudAzXSYlyoH5OPkb17o2nF8zA7syQavoAAP/0SURBVDfW&#10;4/C+7Th96H2cO/Ixzh/+AqcOfIwvP3gbb296Ea+sW463X30J81huujathwF0h5cuXIAJw++lknUj&#10;yRnDj0Mk0oKpeCvwmRMMKtzqCWJ6VVCtJAh6gp9gxEKrFFYmLIaAKQgsZ8xXASpoWQowh88wgx9O&#10;G4CCmq0Apf7U2KGpbbcoQf4vSHhpSdxG/YLVO8Q0kGgf3H8+3zm5wqkKbi5HN57KVdM0/p/KeWV8&#10;0YBO3nJ8R8v85y5vtiXQ7U/ic7MGS1LCAgGQy3jOgrANQA1wpNg/pbuKUl0gp8r8ouQHsXyGTk7j&#10;6cYq7CWR4JOp/i+DQMviNSm/ovIqKhzGzX3GcB/hVI2hpUob9RdBN1hB1SHcpmKpEihHF1lW7PEp&#10;Y7GQAFy5aD4ee3AKZk0ejcmjh1DFNeYDjWLh58PiizvvgRHY+co6fLj9VWzduBbvvbMN73+wA0ue&#10;fgyNWzWEf4g/ShQvZgp/dkIc0t3RSHGEsYCEoFKqB7VyM9CiTi00qlENiY5oq66kEDi+DRA2rG5n&#10;twPgjTpAe/p/AIAGdgSU08ds8N0WgIIVt7MBaNf7yWwF6CbUBD7Fzan+LI5f29sDsLDOjdsYAPJc&#10;bsCO98nKysyPBk2Ds6vSXv2MrYzNAVTFvD6pWM4r96BtvgC019U+nNw+ltO0ZA+mzZqIDa+/jAOH&#10;92MzlX5nfrQcBJ/g6KYL64kKRUKU1eCRTlWXQhhmxcdi6D290JYewsrVz+Cbb7/Ehk2rUKlyGqoT&#10;pi+uXoGxI4fDSwUodVinei6GjR6KZc8/g9NnTuOrQ0fwye7P8MJTq5Aal0qwKQ1YBcKLyo0As/qF&#10;E4gsJHJZBD+5veqmJndZ8EtLUG4/LwEYB0+Mg/BT0gIBsALK0v2JJOgSHbHG4ujuxnK7xGgHOjZp&#10;jlmjxuK151bh8Psf4NTBfTjz1T6cPbwH54/uwYVj+3Hx2EFcPv6VsTNf7cenH+7AF3t24qs9u7Bw&#10;0jgM6dSOMHwAK59ajGljRiOegE2JjKKbynefMFf9WDzhp8wopjucDwCthAWWEhPMcgml2wGwgL9V&#10;4vuVy+esGMAMA0Crjk8ZZPK4jkAokN0OgKZfsQGg6u6ovhT7p54hAqC2oeVw/3J/lYUmpRy9kTJ8&#10;lwkvN++hGbOX553E80/gb96yfEfL8P3VdRFy9vR2AFSrtxn3VwqNKjCJKtCCsKVCbwKQCrAQgNEC&#10;oOBHE/xUd+rmO5BAACYRYkmEXhLfhWTOZxBoWdyvcilmB/N+8t1WqjA1Osn1DSt5UwGG68NJ9Veh&#10;RHGULVHCWLH7erWgAhyKFU/MxZqnl2DjypV45eU1mEQour3RKF36DoSX98P0ewdiF93dPTvfwrNP&#10;L8awEUPQqXdnuBKd8CtXEn5lihs3JZUvob6yldMzkB4fjwBeqDKwxNDVUOZcZ5ha3qhaBCMfINnm&#10;C6yiJtfXTv9kQ7Co3W47X7PVUVHomYYO/i6L5XnYULIbBmzTmCiaeqjkZC7CRXV+tgLVvgRB2+zg&#10;YlMvyHVVj+YiCFwRLBDaP0Fqm4Fq4VSxdlJuEXzhdb4CmuojpSbNgOeFEJYZyOreBmuYzmC67AR4&#10;EM9Ng/MUxqxFBAfzfuu6LUhHs7BJ2QqCZfyLY/Cgvjh65Esc/PJTfHnwAE6c+hYvrHoOOZXSEM0P&#10;YHA4zyOCx6R7mRYTQ/UXg/jIcKR7Pdi8/mUcPXoM165dx8VLF3Hs22/QrmsnTJo1HWdPn8POHe+g&#10;ebMmuHf4Pdi6dRP2ffQ+9nz4Hj56733s2vEudrz6GpY9uhDVs7MRwBc+WEHGZfk+sLCFq2tkCbq+&#10;flZWHg22pbo/vU8KZ7EDnpXBRaEuyv4s9WcClWlSgPGRMQZ4rrBwOGiJHg/mTp2GIx9/iuOffYHz&#10;B4/gwuEjOH/8S1w/dxTfnTtmptdOH8N3Z04Yu/LtMVw4ehhnjxzE15/uxdFP9+Hjd7YTfvdj7KCe&#10;mE8YvrpyFVrVboLUcCfSqE5TCGmlfleoiA2JeBZM9QRRC3AmQWBcWL43mqrPb5Wg8jfhR6tCq8b3&#10;voC/VaZrnc1nncn3QGDLpUkdqi9wTlBpAkChKtwvt5Ei0jpygdUarGBojcSWyI9LJs8hjyBUrxAN&#10;TGSPI2xajLmv5PLBcBCAUTxnJ5WeerOo0cKM6EagCWwCo6vcraaED+o54mtxaimm8k2iWXkDuT9+&#10;5NSTJJXnZwBIte/l8zZuMBWbZcr15w9lhHaXUSsxoak4UR9LLM0pz0kt1Hm87myWlRS+514+d4f6&#10;Ed9Bl7oEvRy6waZOkCYABlABliccy5csjWKPTrsXT897AM88PB2LH5qBlUsX4+1tWzCTaiApzYPI&#10;SMKKAFTWmLc3vogP3tqKZ5Y8AY87BneUKIbyZUuhQhnutHQpk8oqM96LMF64i6BrVKsG4twOVCCw&#10;QvmAFd+lbLm2oikKv/+XAFQrb2wwZT/NyfPQoD8yF2+qrznpUmrqCedXUP1fOW/qEvny2A0ovgC0&#10;W5TV7c0pWAma4dxHBF8abc9lvnY7AKreUgAURNVyrDhBtThKgSrg2IAwlCqN5uQLoGE4XZzK9L+6&#10;dinOTfdXgcgKdpZqVJBvcnIcatatjnkLH8RLfL4PP/oQnnpqMd5/fydhtREPUPlXqZGDgSMG4cH5&#10;s1CnTjXERvJYSjcfFoCkRA9Wv7gaX3191EDw4oWL+Ob4cUycNhUrX1qLgwTMF7v3Yu+7O/Hl3t14&#10;d9sr2PzSarzzxmvY9/772Lb5VaxbvhzTx42i5xCPCvxalxcEWeiiA3i/QiPgiYiBl66qN1YBzGGE&#10;XyjinbFI5frqy6twl0iCXlmaVX+o5KVKWa+QF9UpZhGSCVFUfoRSZUJ26eIncOrkt/j+2hW636dx&#10;5cwZ2klcu3Ac3138Fj9ePY2fr5/Dz1fP4berF/DbtYv4+fI5XDvzLS6fPIaTX32Bw5/uwaGPd9Mj&#10;2oqHJo7EnPtHYvOK5zG63z3IjHEjk88mJUgDoQfSFZZKskJibgWgUmCVJQDViksoEXIFVDG+dYAF&#10;tKoEVQHf28p8zll8dpl8F3L4TsldVR7AygRJHgGYSwAqdEZgkxosCsAEHwAqHdbfA5AfbKquKK7n&#10;5Dl7dd6K3fMBoIK63Zz3NWV6UbiLr3lkBJxaalP5XJJpcYSd9qn0+roPasSwqwpsALpU50fwmXyB&#10;VHzal2nx9bEEnp8BYIAfr9uf96UiElROeO2CXVBxusAlyyKKSvJWAJakJ1GeVgHFNixbgHVLH8Kq&#10;J+diyYKpeG7xQ9i+dT1mz5mE/KqZiKULm+AIRdMaebh/aH/MnTwBM+4fxwIQgXJ+xU2EfDBlaAh3&#10;qtx+OQlehFMJqpC2a9IIDWpXo5sSadJgRROCMYSg6q1UqG3oCUq2+cLKNhtuRQF4u3V8lxU17d8+&#10;pt1DwzY1ZLhCBbd/ZnajhYB4oy6TU3veNnuZGVmOSszJgmGFmdBVJuRsM+mjDMikKgmxQrdVvUFU&#10;jydgmcYVwsxYoQK0u5zZalAhNdZvNO1L+yd01dgURaBH89hW1y6+iLFRePqZxQZ8U2dMwqwHp2Pi&#10;lPG4f/R9eGjGZKx5/ik8Pn86WjStjU3bNuH0xZPYsHkdxoy9D7PmTEWPPl3x+OJH8fbOHXj/w93Y&#10;vGETvqGS+oYg3P72DkyZPg2vvvwydr32Gt5/7VW8u/ElbHr2KWxYtQzrnn8aW9auNvB7csF8tKhb&#10;i9cXbJJdKFdboFoFwyKR5PQgLS4BldIyUbOgMmoUVEJuRiq8zhgrkJmuplXfpxe6tAGf/rdNGV6y&#10;4hNQJT0dPdu3w4c738b1Kxfx/S/f4Q/8ij/+pP32M/749Ufad/j952v49Ycr+PXHK/id9ut3F/Dj&#10;lbP45fp5Yz9eOYMfLp/G9QsncIkK8dTXB7D6qUfw4IRR2PTCMsyfMhE10lLoigWapKQyk/ZdkGAB&#10;97LgKm5NI6Gp36/gZzrx893W1M7WrO5weYSfYgCrcFk+n1cOn2Emn50CobMIymyqxRyaRnarRPjl&#10;EQLqNaJ9SVXK7bWywljBy74AzK8g2JWlG17OJFFVGI7VF5mQooJSNphoCRmqOim4hAqWAvRyXmpN&#10;gxwpa7MxXp9JcW9AR2VGSyC44gUwXqtS2+v/ZP6eJHdWCSL4nBIJNWtEuJsAVF2gMSo/Ox2+kptq&#10;H0qUaoxAlCmPoOL/MiuUoutOV1gAlCDh/QstUwqBJUsgiEpSdYFWHaA/QvxLWXWAPIdypQnAbWue&#10;wqblj+GlZx/GmmXzsGzxDGx4cTle37YZM+dORXp6AmrkZ+LOqlnIS/GgUkoCqmVmsIAGozyVocnk&#10;4lcC/sWKIZwqsHHVfGRR9cnaNbzTbFuvej4K0hJRKyMFefEeoyBsENkAvAGpwqmv/d8AoK9KkzkM&#10;AC0395+Y7SLLJZZrKvf3tgqQ/1utyepREEEgyZQYgNDjPbTNVoB/C0AeUwrQJSsEoA1ByyzF6mue&#10;wqlCWGIiCGG631EsQFKVFajcq1XJw/t04/ZTmb3xyia8/fpr2LH1Vby4bCmmjh6OORNHoVur+oiL&#10;rIB5c2bg0vnTOEz1s/vDd+kmf4aDhz/HZ5/tw9GDh7D/w314/KGH8eLyFXhz6+vYu2cvpk6diob1&#10;a6N7x9bo06kN7unUGsO6tcPQvl1w34CemDF+FMYNHYI2DeohzengPeR7UDGAz5fXzPuVFONCmjue&#10;AEtG5bQsFOTkGAWXkZREsClnX6hReVJ8ASxYAVQVUoBhFYPMcvX5TfLEo1JyOkYPHIwj+7/AL999&#10;j++uXsXPv/6EP/E7ofcL/viJ85wCvxr78/efaT+BBAR++wG/EYQ/Xb+In76jcfr9lXOWUSH+QDhu&#10;XbMcCyaPw8blT2Lh9PFomJeJdLnAVOLJAcqRR9VEYNgZoS0FaIWfqN5PqfAFLKXIzw2mGlTgsXpe&#10;0HIC/FEpQPNlCL4ApPEDlsL3IZXgU+f/bH5cVX9XObgM1SDXJagqcd95BJ0vANV/N56QSyTAsmhy&#10;nQVAxfWZlmgCRvWBaixRqIuLy2Lo9mqawP0lVlQgs0zgo6rlPkzLrqnXI9hkvE6NDpfKZ5DM65Xd&#10;6C/M5yP4JfEe3AJAAswXgAqHMcZ1pRyNSSFyH5qafIJcJlOfYG8ZPx8ABiBZ7zzvWzS90kjCLrwk&#10;PVOaWpZjeH7hvPdKyedfmsZ1im148kFsWDoXG56bj80vPkb4PYYt657H66+8hBfXPIsB/bujS9tm&#10;aNmwBqpkJvBFjUSW8q55YhAaWo7ubwkkxzlQkJeGhgTdyH49MaxXF3RocifaNqiJ1LhI1C7IRMOa&#10;+ahXJRe18rPhjFK6ocKWSp50OB9mcEWCtHwpBPCLpwGDfMF1A24CIKW4BmYXDCP4WyRNU+X0+zsA&#10;CqoKkDahKoSfFJldL/e/A0C5v7HcTtsrGFaB0DcBKPD5GAukI0iNJmE3AGhDzJgUG01BxvpfjUmq&#10;n9P90Tmr1fxmo4oPOAtNjSx2naWUqcJV4mR6ITh10O2OiAxEAPcVwv8rBLLw8VmsXvYkPnx1I/a9&#10;tRUfbt2MtzesxRurVuCJaRNx391dUDnZCSfdq/ZNG+OzD3bh20MHcPizj/H5nl34dPc72L97F44f&#10;PIgvPtqHXdu24/UNW7D3g93YtHETWrZujdh4N5LTEtC1bQsM79UZnerXRHu+F52b1MOc8WPQr0N7&#10;dG/VEtVzs6nCBa4Aftz4UaR6i6drm+hwISnWbVRgmteLRKfG3g0jIANMKqoQ4/LezOIdonhBgkex&#10;gnKV8zPTcU/3rlShr+Kbzz/DuaNHjLv70/fXQOmH33/4Hj9fuYxfr10l6L7Dbz9/j9+kBv/4hYC0&#10;gPjHbz/yt+v46dol/EAAXif8rl46g6sXTnPZRex/bwdmjx+Jx2dPxpRR96BWZhIywiOQFByMRJ6L&#10;6sE01q6UkwXAwlZfQiOP77ECmdWSm6v/OZ/DMqA+whlUc1lSdPxfwciq4E/hc7aSnlpxeSZbDN/t&#10;yty+ErfPJQC1X2WXVmoopb8SBKXwEnhcgUstv7mFADShI4SCYJTK9cyg6/wQubk8lvtw8b3WIEsm&#10;AYLWI0Q0vok19ee1+COFxzRxglxPXfFMdzxeZyotkW5uEk0DJ6XzPqTxNwUtx6khg9BNpemDoI+E&#10;V8tpmkrpaR0vFaA5Ls9D4UNerq91bDgKgCnlSxo32ARs0ztLomuvgZFcBJ2jRAlElSxpWoXd/NjE&#10;8H4EU6j5+98Bv9L/RrHVD43E+icewOZnH+RLsgJ7392M7ZvXYMuLz/FlXoWli+fhnv5d0b7FnaiT&#10;n45qaV7USotHXqIDGQnRyHSGY9bYYVj9LFXkiqfx+strsJngXPn0I3j60Vl4ePZ4jBneF3f3aIPK&#10;BRmIoBqRetToWbJw3vRQgs8Zw5cjLRbBUXRnBEA+bCtJKY0PPJQnHkHTuBflCUvBLoZAc/Dl0FSA&#10;00DpVlLKWwEYyWXqmuQLpL8AkCaY+VpR6MmsVuGbv6nBRNubFmg+aNO4wN+j+SWP4jlZx6PbafYv&#10;99mC599ZHL/u6jGilmi1Aqs3iH2+AqCDkLDPXXYDhHQFXXKxuY5UnzcyGN6IwowtUpcRVOwsTL0G&#10;9sXWHW/gFQKv79BBpmvixEE9MGVobyx7aCpWPjoHk/rfjc531kLDShnIcEUgOVYNWBXRr3N77H5j&#10;K97f+greWrcST82h2zz+PqxYtgTbd2zDV19+iWNfHcHxY9/gnV278NyqlXj6hZV49fXX8caWzXj5&#10;mafx0NiRaH9nTXRsWI9g6oY5Ex7AwtlzUKtqVZOdRQHPCnFRi69y65nWXgIvNiICCXRnlefPyY+I&#10;GViehUkNIwqZ0TSU4AxgIQ+gKlEgtJPQ73RXA7y25jl8u/8jnD30GX46cwx/ULX9/tN1ApDqj8D7&#10;5furBOE1/PnddU6v49efvsPPdJF/+uUH/PoHAUhQ4nfB8kd8Twj++P0VXL90jiA9hetnT+GHC6eo&#10;mpfggfsGY0D3jsgh9DNiYpDA5+Hl+ZuhJQlq1Z1ZXeEECwKLzyOf73Jlmqb5FWi8JtXP5RBEUojq&#10;HZLOdzyd73EqP6pJgVSUhGMS1Z4SgErtFfCa86ig1N1Nw2qmVCxFmJXk/q2U+WpgUZIEjePhOyiT&#10;IKuM1VJXSt5qmzlffmA0GpwCuL38X4pVKlExizINci4wCYBpPI66tGl/5py5bjrXTTNwIyD5PDK4&#10;TI02qpuMV08QKrAU/qblOrckzifQbdVyWQItkf8nlSXgtA9aKqGWTHgpBMYEPhtFqKDoknTllamG&#10;SjBEIT6EuAKlS90Bd8l/w1GyONQTxMVzc/BY4QRpWapDPwKy2JpH78O6RePw+soF+HjHBnzyzuvY&#10;tXUDtm9Zi9fWv4DnCLJ+vTugTZOaqF81E9XT41A/LxXVUt1oVacA/e5qiIn9e+J5FhwFRG/f/LLZ&#10;9u1X1+GNjS8QolSTG1kINqzEQ3OmoFnDOqir9EXJSUgOD+NLEoKWtarioSljsWQRYXtPH8TFRFmK&#10;jirFdlvtkJf/FQCaQX74It2oj/Mxu65OdYDOkAqFVtGYVd8n2N00wUVmNYIIgoSn1JrOgccQ1GO4&#10;LCpE83SLdRwDQKuRxXcft7PbAVD7kALUcYqaXYdYFIBxkUEEIBUIf0skCFXnGBYegJXrVuHyd5fx&#10;9bdfY8OrG9CobjU0rpKD5jUroxGnVVK8yKbKT4sOQYYzApluzhOCiv9Lio1Ax7saY9TQ/rh/+D3o&#10;2aYF6tCN7tapLbZvfx1fHNhPl/hT7P5oN/Z8vBeHjnyFk4ThyaNHsX/fHny06x28+cpGDOzRGSPu&#10;GYCeXTph3ty56NiuLXIzNAxlHGIjwwm8EBNRYKedV1bmSF6Xk+9LXFSkiSSI5ocgkjBQRmZlaTbZ&#10;mrl+Bb7UwSxgUr1V0r14fNYDOHlgH85+tR8/nj2OPy6fxp/XzlsA/J1uL91dQfAP/U+V9ydN83/8&#10;SjByep0KT6qQPrJZ/7dfqBh/vEZX+DKunT9DAJ7Gz5fO48yRQxg/bDCqZ2dAfaJz3W4kEdzqEfK3&#10;AKSrVkDLDyT4aAVBavmlO8zflNbKqCpCJY2gTKUCS+RywUq9NJK5XF3bBBS16KruTsounb+lVvTj&#10;b/8UgFRR/HCrDs9OamAPh+nkfh1UcR5OlbPPQJDr/R0AM3meyshsUnIJWLRkPouU8nJTdb2ENMtz&#10;Kq8zleelPsDKUK1rTOQ68WUJvnJKb0/w0ZJp2jaV68nSua9Ef65DeKnlWAB0EYZuLks26/A4FB5p&#10;VIIKt4krXRxuv38j1q8EAViSMKdrzHMKLV0C5blN2VIlUGzrytnYvu5h7N76HPZsW4PXVj6J7RtX&#10;4703NmEjldzcWRPQuUNTNKiZg8a0OyulonqKG/U5bV+/Ou7r0hZz7rsHG5cvxpsb1xoASgEufXQ2&#10;HntwIpY8NBnPPj4Xm6goN6x9HvffNwRN83PQoW5NdGtcHx3r1sIT06lAVz2D559bhPHjRiAtwUv3&#10;xnJpb9QRap4PLpA3V0pGYNOIcjYAIwQ+qi87icItAOR6Mt9eHrbdACDnHVSaspuNHbfCz4ZXXATh&#10;IoVF0/8moSkLqXUcxeARfMFluf/C4/0NAIvuW2YDUG6tBtuODQ0xcDbnqnO04UdXSHajESVYLcAh&#10;BpxqxXaFscDxPJPCg5EcFcqPQGlU5FfyueeX4asjB/HpZ/tw+uxJ7Nv9Ht55/RXcN6gfvDERqJyZ&#10;igxvDF3PEDNaoACY6SIEYyO5Px4nKgiPPjIbR776Aju2bsVausu73nkTRw5/ga8OfY5DX+7Hl/s/&#10;MfWKe997Fx9ufxN7dr6N3bt24p3t27F543o8vegxLHxoDla9sAKPPraIEHwIXTu0Q4JbY3REmt4c&#10;Ap4gKBgKijHhobxeztPcEeG8ZiUx4D2nKf2Uxp/WOK+6R235kW1brwbG9e+OHWufxfHPPsSlbw7i&#10;N8Hv6jngu4v4naAT/KQCf6fi+/0nusQ/XcYf31/Cb9fP4w9C8o/rl/ALFd/3F8/g+ysX8Cdd4T//&#10;+Bk//XAV310+j2vnThsAXjl5An9ev45HZ800IRZpzlhUiovjBz7cANAll5Juow3ARLp3ygZjABhE&#10;Cy6DypxWDioD9e21oaC+s6l81wUKxdDFswDHEWBqdBCATF0ir90YjyF31mxToRThWYpg9DMusVqY&#10;1VtCmZetVmg1eCgXH2HGbQVA35ZbdyEAbQhqQCcbfAKhzACQ8JRyS+VxFIqSyWMJfnZq+nSeswCY&#10;TJWWwXkDQFo6RUYmTV3xbgCQ521DUGaBU+pR12MBMI37SSK4jAKUS6sgaT9/EzKTwOefxmMrx6AA&#10;a+INy5QwpjFDYukqO6j8IqkWQ/yLoyIhWl6B0Lu28AXeshxbVizA6icmYvWiB6gA1+GLj3Zi986t&#10;2LxhBSaMG4LOrRqiORXf0J4dMKZvdwzv0wUDerbDI1PHY/2zi/DBjs34cMdWvLZ2FWZPHIVmdQvQ&#10;plE1DOjYHP06tMDgXh3Rm7C8q0FtKo1sZHuiUDc3FYM6t8H65Uuw7dW1GDH2HniSnQgmfJSF9/8Y&#10;APmV9G2k8DXbBbYAqC5vCoURrKQCBSXL1b1hXGZcVaoqr8JBOG9caYX3mOPwGIRoNB+Cafwwx7m9&#10;C/yXfdN8AehUWAsLvNxz+1zl7lpusGW2C+wODYebKlD1g+YcqYCUoTlFWVgI0ILsVIweMxzbtr2O&#10;gwcP4MKF8/jp5x9x9RJdOhbeVc8vx7hRo7Dp5XXof3dH060t2RlmAZCKMDkqgmB04Z6Bd2Pjay/h&#10;Kl3GC+eu4IP3P8ChA5/h033v48uPPzL9wd977VV8sHkLXl+xAvNmT8bGl1bj7W3b8M62HXj7tbew&#10;fNEivLD0acyePAOd23VF6+ateH7ZJkmp3N6ctDSkxHlNQ4cSliYTJnKPFcenEQKDS6uVryxCqE5C&#10;WEDVL1hucGhAIPp27oCXn3ocM+8bhOfnTsGutctw5ou9+PncCfx+6QxA9/cWANJUv/fbj1fx58+X&#10;8Of3BN9VrsP1/rx8Dr/Tfr16HpfOfoNT336Fn6j+VCd47eJZK3SGbvC1U1SCtG8PHES1zGwkRESi&#10;cnw8UpV0VaFIgokaQYoAMD+wDKrI+K4UcKokCGoQUQyfsq4kquATElKCqXzv1YdYYSUJvG41MKhB&#10;I5HXn0CL4/reQpAIgJl0g28HQB3/VgDynLQ91ZRtgp7M9GE2+65wA4DWQOvcB6GouELl4pMCzKhQ&#10;EhmEVgbXkQtsu8FSiLJ0wttu7DENOAIhy7Rc5nSeuwmS5npyg2W26yzTb7IUKrdkgiyJsPMaAJZB&#10;bCmeb6nSUJhNOs9TWaZV35mo7nKF7rRaop0851ieWyRd6BAqwkA/P1QsWQrFHhzVHwvvH4xZ9/bA&#10;ow/0w8uLp+KdLev4Ir+Pr/fvxd5db+HhWZMxjy5q/04tMW5ATyyZMRHPP/4Qnl0yHxuo3LZuWIO3&#10;tm3CsicfR/u7miLBGcUXsgRdEn6R6QrGhtFNJNSiCCMv1UijarmokZWA6pl0UWbfj3cIv/d3bsP4&#10;KWMQ7ghDEB+K0hPZg3ArX6ASGAgwSqdfkS+EASCXxZD40VqP8yY5Jaf/CYA3gVdoAkuhOQwEb5rV&#10;A0SgummmEYJTtbx6CBg1XpgWW64vN1yDDJm4P56HwGUfx0F3VjF5lotqKUcztGRRCyd8+Zv2GU2Y&#10;aUQy06uD+zBhMDyuOQ/CUnbj3Oj+ughLzXvo6irzirI0K1WVk9fes+1dOPjpXhw79CW2bVqPj7Zv&#10;w8fb38DGlS/gvXd24sPdu3H06+P46MO92LDlJXTu2gax0dxXVADSPJFw06WuUzUHm156AR/spLv7&#10;6Uc4d/I4zp/9FocOf4pdH76JBbMn4dFpE7HswdkY37MXejdsgplTJmDb65vx6e5dOPr5pziw+0Ms&#10;nf8wRg0cQsDGE7RehFegmiMk1GUtKyXFauV1OBCn7NAuD1LdXqRw6iZYwtVKTAAG8utfnuZH8Pnz&#10;RS5XsiTaNm6C9cuWYhvfyeXzp2Pny89i/1sv4fzBj/Dz2a8JwJOgbMOfBKDc3D9/+8m4tn/++qMJ&#10;efnjx7P444ez+P36Kfx+7RRd5bP4TSEwVI4/XTmNq+e+wbeHvyQM+Ru3vUQFeJEQvH72DC4c/4bb&#10;XcfDM2fAERCAyh4vMsMiWNh5D/nOqjVVwdBxpangeM5SdpUC/Ag+ur6CH9/pfAGB2yp9fTLLgNX4&#10;oEws5Y1SU+W/iwDTuBqm/ouFWuamKRdeAtVSEoGXLLeR81kEgaXErPo7uY3x3E4A029qdJFqUpBz&#10;HNVRXOG+NDC6yWJTCEMPn40aUFRfaHXbE0DlglPxcaqGFsU0qkHD1BPS7HlbMWpe5yG3XRlmknit&#10;Cs3R/yYzDgGZyHPQMJkytQ6ncZnM7IvLEunSJlLBKQV+vMJg/ErDQwUY52dlhc5UXSnVdBLvawLv&#10;QZzqAWX6cPD+uGjR/D+MKjKwpD8qlvBDsQm922DW0O5YMKofHhk7EC89NhNvb34J+3Zux6F9u/HB&#10;G6/h4emTMGfCCAzs3ArDurXHkzMm4YXH5mHb+pXYsPpZzJg0Hm1bNjdDEYYRAPKvTWd1HrAMCaxg&#10;aQ00LpUWHxWOvPhYtKhdGQO7tMTTCyZh20vPYfnSJ9CsRQOE02WLrGjV70RJXbEQO6i0BBe1tGoI&#10;y4q8UIFNkIpRYwNVk5RfMP8PkVr8BwAUnP6bCVZ2K6tttuISiIw64zomXKXwuFKsJmiZQJU7au9L&#10;PTNig7gNIWgBUGpOILu5T420Fh3Oc6TrapJEUOHpQ2AHQmsdk0LLQO+majR2IzQmgGCuiHjCK7kw&#10;V5+b92Xm6JHYt/0tM3zBI5MnYmSXjhjbqR0eGDgAH767E2fOncU3357G0cPf4tS589j/5QGseOE5&#10;tGvTHB4qwXhXMNITovDQ5NHY9+ZmvLzsCbyx/gXsfvtV7PtoO3bvfgt9urdBoxp5GNy9I+5ucRet&#10;JV6jy/sJP6Yfv7+DH9V3sP75p/DkvPmYM3EyspPT6d66+GxCEVC8JLq1bosn5i9AXKwDkVS/SmDq&#10;jYpFisONLE8iPFSEZuwOFk41emgQrVIs1CVLlECdgsp8l+bj7Q0vYvu6FXj/lRdx8IPXcPbg+7h+&#10;/FP8fvEo/rhykm7tObq5BODP3xnw2QD87QcCUOrvhwv4ndNfrp3Br7TfrhOCBOEvV07hV0Lw58sX&#10;cPLwIfx47TJ+pxI8dfIYrhGIF098YxpEvty3x8pSHeVAbihVM72SeILCHUAj4D2lKxKCVFNSaAEl&#10;qPpKmXpAA0C+o8rSnFK+olF3UmbKu6cGECUgVQoqZZlWggUXlaBMwJJZrqhcRbqphYrJdo+NYlNr&#10;Kk2JCRR7p7E4KhESGcr4Ur4QFISYBg7yBaCmGhxdY34IgIJZOo+Vxe3k9toNHxrMKYX7toFX1KTa&#10;ZIk8hpsqVUBShugEgk6ZYhROYxIdFFoql2dwO6nIdCrmFDV+lP03r+EO0zCSqOvxl/H8/UvwnpVE&#10;ZhCVZgiXBSrfoJ05RjGE+r8k75PcYMUDlkIFwlO9QYpNuacbZg3vjSenjcKy2eOx8al5phVYfX73&#10;vLMVK558BOPv7Y+hd3dA1+Z10a1pHdxLdTB5aF+8ooDW55Zg0pj70KZZYzjCWWAJp1RvLGoV5CA/&#10;MxlBBJYyrypuT3VV9fiiNqtZFd1aNsY9PdphZP8uGDGgG1o0qAGPQ93k5Oqp4p8w4b4a162Bbu1b&#10;Ij3eZQAQwcKuUBmBVi2TjhCC7b8BkGbSXnEdu87PF3IyX1j5/vYXAPIa7Ho3o9K4L3OcwuMqwNju&#10;tnYLAKX+VE9HUN0AICFn78vsj/8rWaiDAFSw8t8DUNCz6ylts87P1FFGBlgAjCYA1Y+X96dVvZrY&#10;uWUT3tvyCoZ07IghrVtiem+qtOZN8d5bb+DM2ZM4fvw41c1FXDh/DWfP0B38E9iyZQvivU66ocF0&#10;S4ORmxSFtvWroOddDTC8RydMHzkEG5c/hZ2b1mLz2ufQu2dbpMY7MKx/H2x/7RXsfvdt7n8btm95&#10;meCbji7NG2Bgty7ozXNQWIsz0oHQcrxXdGNbNWiADI0cqDpVk+/PgcRYNzLjkpATnwx3VKT5kJqM&#10;MLSKLBj+JUsgPzsTU8eNxobnl+Gt9WvwLj2YY5+8hzOH9uC70wfw64VC+EnRXb+A376/bBo+/vzl&#10;B1MHaAHwGsFnGX79iQrxO+P6/s5t/vz+gqkf/PHiCfx44RT3cRkXTx3DL4oP/P4SLhB+V+kKX6Qi&#10;/v7Sedzdvh28BFl2SDjVHD/6hFscVV5RAOYEFKcbXNKq/+M7rXCWNMImmTBRELEGEPISDurgH0+l&#10;pKBkk1yVoHESHk7+pnAVD1We4JdBqEmRpVH9pfF/2201dXfcn2CjFtgUWjYBlk+AZdBdvqGWigAw&#10;hh8XmbLYJJaxQCo1lsHzyjT1jNxedZTcLpWwTP4HANQ5KGV9HM/RKzeVgErgtainiZSabaoDTJVx&#10;PoXnlkyPMqnMvzj9F0Fb0ihC9QlONFaKoFccoGIlCVJ+WFxl/g03XWY3f/NwW09ZznN/GldYACzH&#10;8y3Days2Y3hfAq0lHp00AqsfnY01TzyI9SuW4LWXV+DROZMwtE9n9OvaGv06t0S3FvXQtWld9Gpe&#10;H31aNsLkYQMwbeRQvtCd0emuFshKUDaMMLRsUBMDurdH1zZN4WABVNBtRV5EbkoSRg0agPsHD8YD&#10;Qwdj3D190at1EzStk4+CLC9yqQyTWGiVoSQiQJ3YS6Ezj7No3gwM6tUJ7QnZ3Ow0hLDAS3GpE78z&#10;rCJdRSu4OZQFJ4zLNC+zAaiW2aJ1fkUBp3kbVrZLLIDZv99Yz8fkkso1tY9j4hAJbjVY2Pu6cRy5&#10;qGqpNfvRceli30YBKmA5JpwA8FGAqgaQi63judUIYLa/tfHEvhY1VAiAXloSlbMsOTocTp5b5xZN&#10;8fLzy/HM/IdwT/vWuKdlM4zr2xMbVj6HE8eP4NCXn+PYl4dw5vgZnKAavHTpMt77cBfqN6kLd1wo&#10;4jyhVIPBhJSDH62eGNmvh2lBHtSxFSYP7oe5k0ajeYPqyMtMwNtvbcW509/ilXUvYtHcB9GjVTOz&#10;7l01K2PMoL4Y3Ku7CYEaP2oU5s+YidRYp6nXCzXVH1LCEVSADpP5Oc3lRXKM2wBQA4+b0QG5XoVS&#10;pagQIzF+2BA89fCDpvHtnVfX44sP38XJQ5/g8omDhNYx/Hr5hFFvgt/vP16zXF7T8PEdQFfWcoGv&#10;UwGqEeQyfvvuEkF4mQA8SztNO0MFeNoC4Nnj+PHccXxHu3DqMEF6Bd9fOGvqAi98+w05eRFPUYl6&#10;CHUBUFlX5PJ5g8oZV9JNAJp6uAolkUsASgFWpgKsRFWUQ1Cpu1gSgaPGCtOVjCBT3Z7q+ByqwzJQ&#10;UuJPf8TSXFzmkWtJCGXR5IpmyH3kb74AlCVxXwkEV3L54sgN9EPVYCo5uYsEg9SYAGjVlVkAlEWb&#10;Y/F8S1NNEhqZ/D2H55VNaGaq4UMA5P9p/E31gzbsigLQNiVGdXFbJUUV6OTuCoSCk5Yppb1MKi+N&#10;v0n5JauVVyqvdDEqwmJc/m+kEW6p/D2xNPfJqZK1ZgfzPlABxlcsDnfZO0z+QCe3das1uExxs99Y&#10;XmdEaXXgKIfyvK5ij0wehX5tG2H6ff2x7skFWDLrfowc0BWD726P5nXz0Ugtv1XS0ahaDppUy0UH&#10;wq1ns/ro17opOjaohRY1ClA3LwfZ8V6kxEagGl/+Pp1aYvzQPuhLl9nriUFF0l1w6NSqBRbOmI75&#10;Eydh4ZTJmD1uFIb36kLI1Ud+eizqZiaiblYqalbKRGO6yHERFdCwei4WTL8fC2c+gOn3j8WwIQOQ&#10;m5dRCMBAxIZS1f0XAEb9XwSg9vV/CoBShP8cgIWub6E5ua727aYKV7blOJqdrj41JtLEAqbFubBq&#10;1XJsWrcKC6ZNwNz7R2Di4L6YcO9AusF0j3e9g2WPPY7X1q/H+1Ruh77aj3c+2IYXt6zCE1T6d3Vq&#10;hWdXPYeP9+/DmjXL0bFNIxPonkvFl+uJRgYVfGp0CFKdkejcugWWLXkCr6x9kR+6QShI8qJJ5Wx0&#10;aVQH/bu0RW3Oh/N+De7fF5PHjoUjIBhhVEhq1AijGowICTE9OdwR0UimC5ymVPfRMabBQ8HSJikC&#10;X+L77u6FuQ+Mw+qnH8eHOzbj2Bcf4/SRr/D9+ZME3jn8fOWEcWEFM4FNoSx/UOEp9u9Xqj4LgD8R&#10;gFdN/Z+pA/ye7u91uryF8LPt50un8NOZb/DdicO4dvprAu8grl84Tmhew5VTJ3D55LcGhJ+8uxOV&#10;nB4zfm8Wn19KCFVgsFWX5vanG+uvxg1/5Af7oToVS7WQclRjdEsFDiotJRFVwLSGnPQQSh6qGxfV&#10;XTQhFkHYSJWpF4STJsUWRzc5Q2CiZdMyuTz9NgBUqEhSQEmqUrreoTpuKWQThKo3NPWA/wWA6Zxm&#10;E3S5PIccQsxygeWmlqHdHoCqM7TDZ/4OgJpqmUzqUCYA6hpSCasUKrYUgiyVAMwgADPoCmdS0Sks&#10;xqhO7lMNMZlU0mm8p/EVpPjuIPgEP9UBFrrA3H8st4nkPkN4PUqwUWzeA0MxqHNTdGteExOH9sCk&#10;YT3RuHoGCtKc8LIwSl2YujeevApo7fxMZCdE05xI9KiuhmqMNyKJrlejrCT0a9OY7shQPLZgBmZP&#10;GY/8vHS6pfTf3cEYc08fPDadAJwwAYtmTMHMUUMxZ+wwTCAsq2e4UCMtinCtgVG9OtDl7oh0bxS/&#10;/mHo1/EuwnI4lj6+AFvoai1YMBsFVXMQzmMLgko0YMJNaAZyNEFP9YYa1EjuqUkRxWUGSlQRsYVg&#10;usXoepvszwpmpsXy/7+sQ8iYAYsIHfVpNmP33gaANjzt7Vws0H8BINWr0zSGCIBWnWIMASb3104U&#10;a3L98RjqC6z17K5yN6BZxMxHgdvpGPGEXnxEqBmtzUHXvEeXDvj403349JO9WPjQg5g9eRJeXbMa&#10;fTu0xwP33YtHZs7EyP79MbxPN37A+mPTmhfw6vp1OPrVV7h04ToOfXMCV3/5Fd9d/wnv7nzHpLzy&#10;RgebwckzHSHIjA1BOv/PIQxr8UPWtl5d9G/bBk0K8lEjPQWVEj2oxmnDqlX5bBXzF4FYZ4yp8wtl&#10;oVcLbzgLvcKGFOeX5IqlmxyPDLq/SbFxVIXqQRSIUK4T5F8GrevVwwuPLDD1m2+/uhkHPt1LKBFC&#10;x0/h98tX8DOV2a+XzuDP63Jlz+B3AvF39emVsvvhKtln1QOqFfiX76+YluA/friMP3+4yG0IwmtK&#10;iHCe8LtAkFrT3wjU709/hesnj9C+weXj3+CHq9fw3ZXLOHfiBM7TDVaAdJdmTQmWMsjns1OaqRS+&#10;T6YbF91fWVJABVQm+GqElUO1UKW/ogIsX5IFX+Eb6gMryJWj+ykglaaVgYNlMIYmF9hKFGABRC2l&#10;mSzYmVQ4WWr84HwGAZLK7WRqUEiWKuRyHSOPQK0WWt6ANyeAcGL5TuD6qjNzC0a8t0pJFUlz8Lmo&#10;21oCj6u6Q4W8ZJYnOOmdZRGmBoJyvQ1kLejZ7q6gJ2WWRpWbHHQHwXQHwadW2ZuurmX+PK6uV+N6&#10;yPWnUiWkFPScdMMIwDJ3ELTFeawStJIEoMJl1ADC36hs05UQgdeTRhCnCox0j5MLFaJ6kajhSAO9&#10;K82X3h+lWCvWv0Mj3FUrC7Wz3GhSNQVt6+cjOzUaXqe6JZUyLbkBpG/5EsVNPVqN/AzExwbzC3wH&#10;XVur+1ogJWmVRBfG9uiIhXSDli56CCueexLTJ45DTkYSnNHlkZ/pxKCe7ekyj8CMEcPxyOT7MWPk&#10;EMwaNRhzxg3jcSujVZ00umStMapbG/RoUZ/KMhW1qSibVc7C+L7dsenFFfhg55vY9vpGtG7XDOFU&#10;OaZHBF+wGwpPACuctwEYEmjFFKpHiNaNLQJAwco2W/2Z/Whdn99kgowAKDgJfmZMk/8CQLPd3wKQ&#10;52HgpZCXUAO/2wJQKo/r/TcA2j1EtI7yD8YrCJr7SfU6sPTJx/DGm9vw5huv47133saGF1/Ewrlz&#10;MW7UCKxbtRJvv7EN725/E9PHjUC7JvUxafQIbKSC+/rAIZw68i3OnbmAi5eu4qdrP2H3+++hSpUs&#10;k/MxxxmBbHcYMp1UmdFBqMyPY/WUeNRISUYVegZVkuIxfvAADKO7fWeVfBRkaDB0B9wx0QjlvdCI&#10;ahEV1J+aHyfep1iqZQ9d9wRHlEli6gqNhCssih+cYCrAigghHGpkZ+PZhx/G4umTsWj2THyxZzfd&#10;+GOEz2lc+eYYrp04hh/OHsPvV0/hN6o3uzFDrvAf3523WoFVB0gFqPpAdYP79Qf1BLlmNZIQfr9f&#10;O0/VSCASjL9cu4AfLxOK2h9d6u9Ofo2r33xtjnXuxLf44doVXDp7GmdPCIiX6QbPQyrfu2oRQajE&#10;9y2DUFefWOPW8vw1lq4GP6pKCBXQdVM/3iwDQMslvAlAKbEyNwAocxYCUPV26vFgWnwJJpnq9jTN&#10;oOoR8GRqtFBgciZhkcfyXInrVOWxq/C42RWtuj2B1AIgTQCkSo0gQByERJwUqeCmekXtm7DJ8gUg&#10;VWBRACpWTwA0wdyBxZESVIyu/L/o6pbwAZ8PAHk8p5/gS7eeFk/o6dpuWkmk0I1NM8rPgl8aLZn7&#10;kxkA6h6yHJpxUXh/M6mMZUkCIE0JFdQSLwBW5LHK+fsJgE3QvUUdY63r5KFubgIyMtyIIQCDAksi&#10;OIAnHMOverybX+FIVK+UjpSEWATyZqrLUTmeRAy/YL3uaoTHJo/Hs4/PwxhCrXvXdnRrUwmdcnzZ&#10;A5GX7kCb5nVZCHphwqABmDPmPky4pzfuH9QLCyaNwuj+nTC0exNMHdoVk/p3Qxe62o3y03BP++bo&#10;37wB5g4fhO2b1+GdbZvw8ovPoTsh6XKGWT0kWIjUGCHwKJ5PGWfU4ivVJwCahAIEiWn8ECCMuvur&#10;AjTKTiqy0LSu/ZsFrkK3l/sxLjdVVTBf8n+kAKnu/gJAAlxjcZiGFcIvNswCoIEfgadj3A6Amvo2&#10;nvia7oVMal3ZpeNZABUQHUdltnTJIzh2/AgV4B4c+fJz7N75NhYvfsK0+P725x+w/06xUD//9FLM&#10;mTUdL6x6HocOfkG37m0TwvLtgS9x4esTeO3l9XwXMun2hiMnNgIZrlCk88OYGRuKbFcE6uVkoFnV&#10;AlTyukxDTGu6viPoAdSrWRlJHhev0Upjr8arCEJNEQKqq3WEWN0klStRmcU1XkgiXV+1oIeyQOm5&#10;5CbGY+KwoXjl+eWYO2YkNi5/FscPHsCl82dx9tujuHziCK6ePoIfLhzFr9eO0wi+61a93u/fXzJA&#10;s+GnRhArHpCu8B9KgvAj4XjZtAb/yemfP18F6UcwXsLPhOIvl6yeJKoHvPLtIVwjCM8c+QIXj3+N&#10;Hy4pXvAMrl28iC93f4AacbGowg9cPt+FVBZKjVlh9bhQ6ElZAoQKkSBSBhj12MhSMLAKqkBEwCl2&#10;UENqKoBXFk0oOAgMpwpyEQBm0wXMkRvNfQh06WWokghBzdtwFGBzy5ewwm+Cy5ggbHWdkxt5QwHK&#10;CgGo7CnKzBxHd9HqwyyjyyvFSQBmEIB2Q4hCY0xqq0L42QA0rcTkSHrQv5FY4V+E+18BKCWrAY4c&#10;JUuYkd6cfmqVVkB0iRuWQEsiAJOpAFMEPHIn5TYAVFJUDbSkHjEyNQapV0kCwa6R6Fy8d1K3FXmM&#10;chR2xWaMvAfzHxiJueOHY/yA7nSHW2HMmKGoXbsyquWlUAnUxLCe7TC6X3fc27srIdYQqSkJCFBr&#10;HK2C6ifoKmvgmCfnTsfaVcvQ/K6GCBVEAqVAwkxW6PxsF4YN7omxw4dgbL++VIFDTSPKxMG96cLc&#10;g/vv6YYRd7fAg2N6Y9awvuje3FKA1VM8aFktD0/NmIj3XtuM9S88a1zhGXSv69SoTHBQYbHQCFYG&#10;WvzayqQAzUhzgh/deKkpgctSgARPIaBsE1Rs1WWbXOtYumKyG+vxWFouKP2dAlR9nY5jw8+CofL1&#10;hcNOWaVWYFe4jPvm/5YCVK67wjyAAp9tRQBon+9/Mq2jYSvjlYE6SklRy6P+nTXw2tZXceCLz/D6&#10;5k1Yv3o19n+6H2fPX8L3P/yEH3/6lVPC4E9gz56P8ekX+/EVgfnOe29SuffH/X26Y/rAwdi2ch3W&#10;Ps3nXLMacqIJQEIwzRmK1NggZBCAOZ4oNK1SiV5BPJKiwpAYE26u06MM4QkuRISH8pko1X40VZ/u&#10;Fe89FVJUIO83FWAElWBekgcj+M6pu13DKgVwBfGD7M+vv8eB/h3b4aWnFmPzM0uxbO4svP/qFlw8&#10;cRwXCcBTUmWn6Aafoyq7dIIu7En88t1FU9/3m4KY1a1N4BP0/vzN6g9MGP74/VX8+Mt3+O33H/D7&#10;r3SPf77I7S7gJ7q+v1yjSyyX+fpF/H6JbvAFKsqLJ/H9qcNUgJ/j2rH9OPXFHlyi6rx66SIun79A&#10;1/gY+jVrYIBUwGtNCwg0YS12dhSZWk+VzionqAKy+f4oZk8BvLcCUOEolvKLJlRkavwQAKVqbgJQ&#10;abBuAjCDAMwiLOTyGiMkcggMqT8FXhsLVKOJXES1zv49AD1+ZeEtrcYZZYemi0lgZkgJVqQ7qgBo&#10;7lN9ehXcncTzUlc1AVB1f0rVlR9COIcQXuX/zeOU/AsApcyk+hwlSxKApcy8CWHhur6WTK8zhZZa&#10;qARTC+FnmwBYKUzKWrkOqUp5jsZNLl+c8C3B+18KTt6XaLrTAVSA5XmcYpMJmwUTR+GBIX0wgTBa&#10;PGcKVhMy40fea1pp54wcjIdG000lFB+dORHDuax+/dpISfKaEbjcrihkpbjRvlEtzJk0BvPnz0Sd&#10;OtUR54hGustDVRCDzLhIjBrSA088Mgurnn8aT82dg4fpAj9KqD1MkI0d2IMvdSP0bVcHU4d0wbxR&#10;gzCwSys0qJGDhGiqxwQH5oy/DzvWr8O2dWvw9CPzsXDONLRoUMckBTVQkzLj1ACQAPJQSXlZ8JQA&#10;NJQvmUJJogkirWtnVNbg3jdy6HF6A4ACJk3q8qaCs6CiRggBJoZw0TpK2mBnm1FvFROwzeNrYGxf&#10;CBYFoMcAkGDkefoC0HEDgJbK/N8BoJemOsA4WSTBwmtLSExAmzatMW70aMybPRuff7IfP33/C66c&#10;v4KrF67i+yvf48cffsfPZMNPv/2G7//8Fecun8LCScPRuWYBmqWlY1LfQXhy9hyM798HNegZ5MSE&#10;Id0ZjHQHLSoIDfLSUSMtESmRYXx+EYh3RFL1OdCAAK5SkIswKt0ourbuyGhEVdBHRl3+CH+C0B0e&#10;gTSPl8/chfGD+DGkp9C5SUO4qNqT+Tw78wO8ZM50bH52Kd7btB5bli/Dp1Sy3188h/NnTvI6LuCH&#10;i1fw3QW6rFcJvu8uEXCEXmG/Xyk/JTK4fuksfqRb+8NVrUejQrzC/3/68QpheB7XLn2L7y7S1T13&#10;wiRBvXbuJP5QC/L1a/jl/Dn8fOEUfrl8EpcIv0tf7sHFrz6lEvyS9/A8Lp47hx/OncHzPE/VyQmA&#10;GYR7QsUKxtT1TFmilQ05m+9MDt+ZbL4/pkcEFZbq2xT07JYLXMZWgIQg4aIxcx10Tf8OgDYEs1RP&#10;V664UXyyHFoeYVVAMMj9rUr3t4qyR3NbAVB59aTEDAQJBg1OpDE0BEA3ARjnr8YZuZMCINUrwZnF&#10;/WUSfqYLHGEnFai6Ro2/KwCq90me6kED/Qj54jxPAfB2LrAAyOsjAJ00N49rGjAIK5mrcJpUmuqP&#10;lsp9yP2VClT9nyyRUMxQQHlEACqH6aMit5/rl/03FeAdSCQEvVxP+4rhh1Q9QQwAOzSohC5Nq6F2&#10;rhcdm9fBqmcexaZ1L2LNs8/isenTsHDcWDzxwP0E1Tg8OmsSJowYhM5tmuB+QurR+TMwc+okrCDU&#10;Zj84Hj16dkSTxg2Ql5mKbH7BNV6Em+qwTk4qXlr6uEmQsP/jXfj84w/w7vbX8cr6l/DSyjWYP3MS&#10;erW7E12b18CQLs0wY3hvPEC1OKhbaxSk0/V2BWP0sLvx7KMLsGTubMwYO5LqoDeqpaUgjsrARejZ&#10;UBAIHbwR1ejGd21WB50b1DMJNMOoQKLkGhJgbqqMv3ZH4zzhpO1tszO/+HaJiwsmWBTMbFSnemhY&#10;uQBl6qqnqV1/aJuVwZmACyMACWwvTSOrCUwaNFzLTA8PmpNucnQwYcXr0vCNatk2ACyEsdUK/Ffg&#10;2WbvRybYKlmqNzKcRvc7PByREVHo0qsnPti3F69seRXHDh82XeFOHz2GE4e+wrmj3+DihUu4dv07&#10;qsEfcf17KaJfsP+dtzF12GDU47OtnRSHmileVEuNQ/VkNxrlJaNGQiRyCPUGyYlolp+N/IRYwo8f&#10;iqhwhPDD06VzR/Tq1R1ORwwc4Rq/12EsOiQCyuunbC8RVElKXtqmQWPUz8uliszHrFEjcJfGkeG1&#10;tatbGw+OHYPnHn0Ym1evwFef7cWHO3fg0OefmL66V86fwk+8livnLuP7y1fp1X5vWnjx648E3/d0&#10;f68Sjmfwo+BHqH9/4Vv8cvUMfv/uPGmvQOgrdHcJy19/4Dzd5O/Ub5igu3qabu0p/Mblv16/alJn&#10;/XT9ikmUcO3yOVw+SPB9fRjnjx3GuVPHcPkK3WACcv8br6GWM8YUzDS6uEpmYFqDCSm1hqruLJ8u&#10;YlUuzydEBBI7j55y5ynlu3o8KJ7NRfc3hvNmwCDVDwqShIfi+pIJIbnPAt8tRjfVNtXZVSKwqtMd&#10;rRFSGtVDCeYQ9dFVf1m5hlb9ZKJg418cUf53IJzHtRWgqSMUrHi8FMI3myBUq3NWIfjk/qbzd8Xo&#10;xRFG8bR0up05MgNJJTagEiOUbPAp9Eb1nS7u20noOUsVh6fkHYj3o/HYdlc2L4ElU4YYu2ud6SZX&#10;WOdo1TsqFKYCqkaHoYDMyQpWnSXPozzhx3M2kOc9jPMrDlfJ4ggSANUVrmGleDSvkYG6lRJxD13d&#10;bRtXYTMBuHX9ery2ZjUW3D8ei6ZNwtKHZmDR3KmYMnYoenRogcULZ9LdOICD+z/FMT74r458hnUb&#10;1uDJp5/C1KkPoEmTO1GJLmx+dgIa0YV9gMrx2cceIvRW4v133sKXn+3ji/s5Dn/xFVatWIbu3Vqg&#10;391tMYqgGz+8L0YN6IFpo4dgSO/OyEyKQae2jXDf0H50e/NRKTsF2RkJVBAs5GqppRlXWEqKqi6G&#10;X7Y6+UlUtL2wZNZ0jL1vKNLTEqimqMoEQQM/AU1wq2jmpRgFDQPQQjNxhvzdygwjCAbAQ/h5CD/B&#10;Ri611J6B3/8KACNV2V8UgMp0ovE7AqkuAwlAKsFCBajf48I1kDfVpIzb+cJPZu9H5gtATR3c71gq&#10;v3fe34V9+z/B4UOHcOrYUZw4+hUOfbIPu996E/ve3oFjR47g9OlTpr/w1atX8MvPP+GjXTvRs1M7&#10;5KbEUdFHW1li+LLlex1orKqK+ChUozfQhtCqGu9E3bw0ZFK55/Djk5uZgYnjx2LZU0vQsW0b08Ut&#10;zuE0AxhFCvY8L2dUBKoTeq0bNsLjsx/EnHGj0e7OmqivwbSqF6B9vVoGwCsffwSrn3wC727djIOf&#10;7MbRQ19QdRFq1y7hwmm6wTzv7y8r1u8X07r7I93WH6+coyI8hatnj9MtPk0XmJD75SohdwF//njR&#10;1Pep4ePPn7id7OfrXHYVpCX+/F7B0+foDp8nF3kvrl4yCRC+I0R/+O4yfqBy/P7kcZw9dABnjx3C&#10;l5/vwYXz3/KcTtE1PoLejeqzsNItpZurYTDj6Hp6A9RZn+5voPoAl0O1iuV8ACgVZbmSCvK1wkTk&#10;DtId/d8EYF6F4qhW4Q5UCy5FBVgS+UF3IF3KyAeASQRgnMBHgEWUKXkDgBqGUmEqCiURcDK5ruIO&#10;M2gKwk7ieViJCniudMG93DaN56yW6Uxuk0ZFmkSX3Mv9WuEpBNttAOj1K8F9FCfsCL1CiyOQZVqm&#10;AOkk7tMy61xkcrvV66VKVCiqRGjcZN5Huv7xBLxJv8VjmaoF7ieWx7EAWBLF7syOx+RhvfH8Y3Ow&#10;kC7uzq2bsG3TRryydi0+2vEWltHdnDNhNJY8OA2rnnoETy2cjdFD+6J7x2bYunkNX8BD+PrIUXx9&#10;9DA+/ewzfHHgS+z/4jOsfHEFxkwYiQYNqS4rpxOy+ejX/i7MnjjG1D/t37cPxw8fo/I4jX2c3/T6&#10;enz82W7s2bMLa1Yvx2ME7tJH5mDRwzPxOO2ltc9ixcqnMGXaWNSoVQnBYWURQX9fhVwFX65jdESI&#10;6T4Xxoed5A4i0Nvg2YXz8PRj89Gq2Z1wO1jYQsuZWDvVwcURQjVy0pAR5+A+Ao3LayCqfRoTJK2e&#10;FlpfpjE7BBcBV+6y6hjt8YTtrDNKjeULQCk31W2poUPn6+H5avxft6BLYLsIM5lpxKB7LlfdjGNL&#10;EwBN7xKjQoN5zhb8tJ1g77utr6lhxUNX006Zr3NIc7vwHp/pwa++wMFDn2PfB+/ho3e2Y8VTi7Fm&#10;6VOYMEQt8mNx4JO9OM7nefjLz02igyOHvuQH7it8tOcDPPrIQ8hI8ZjUWBkx0ciIDkddflzy6Aa3&#10;rJxDJehB9dR41K2cgbw0L+bOnIb3396Ot7e9hi0vr8WW9eswsE+vwgwvivULNimtqlbK4Ud1Abq0&#10;bIkdmzZh5RML0a9tcwzq1BpT7h2A8QN7YdXjC2mPYMdGehIfvIPD+/fi/ClCja6ukhOco6v64zWq&#10;uD9/N/C7cuEErl4kjM4fx/XzJ/CTYgHVwku1pwaOPwi4PwjAP3+im/zjJU6pAhUG8yN/K7TftY4B&#10;5AX8TCX4y8XT+Ilwu37uW1w++w2PcxkgMM8f/wqnvzmIL/fvxslvvuL5nMcPF85iwYSxLLRqCAiA&#10;sqe4KrIgUg1qRDiNZFaNz7Y65ysRkqqzUsPBjdZUAkSmgitIWC6wNb5FLF1Muay+AMylmlQ6fcHP&#10;tAhXLGksJ0C9TqQACcCKAmBJVA0piUqB/6abSLVVBIDxhFcsIRbFfasV2KMU9QSOgxDTckE5neeZ&#10;znOW+53I5fE0JTHQYOWxBtgWnKyAbHV3I8y5Py/NuNk2AGk2AF0Ek/ahczCuMmEpU0YXT+k7CMDi&#10;vJdq+CEkjVl1jTJvqRLm3lVm+Sjgu5/FD47Voq44QEu9uqgiY6kAHbRgHq+CHxVgo0ppmDikD754&#10;bzs+3bUDH25/AzteeRVrn3sOb27ZyJf3dSx+eDaenjcTW1Ytw/NLHsa08fehZ+dmaNm0Fj7Y+S6O&#10;fHUcBw4exv69n2P/7s9w6IuDOHb0axw8fABLlz2ChnXy0aZ2VdzXvSM2vfAs19tH5XcI50+c54tz&#10;Ed8cPYHD3xzDsW++wdHDXxOqR7CTBWbVsiVYt+pZ7NvLY3zNwnjwU3xFmzp5PCLDAxAWVM6ASvCL&#10;oRoMJVQ0UI/HGYqGd+ZgEBXlwhmTsWLJI1gw6wEMGdgd1WtkITJK2VrKo37VyujTqT2qZabRrZQ7&#10;fFM9GTPLLNdX7rJJjsDlAowUWTiPF0oAWmEzAablWQpQ038EQO5H+5OSs9Wc6sGiaJFUReH8P4zH&#10;lAJUnaN+FwBV73nLedJsBehrWs8GoCyK5zagZze6vuvx3HNLMX7EvWjZoC4mjboXH7/zJro2boDx&#10;/Xrjc4LumyNf4uPd79F2mVx+X9M1Pn/+PPZ/ug+tmzc2+8uIdqCSx4P6memokxSPrnfWRg26x7Wy&#10;kpDsCkPdmnnYu+tdvPfGW3h32xt8n17BprUvYvCAPuZDpetyEZwa4HzowAE4sO9jTBk9BqufegbL&#10;F87F49PHYeVjczF9xEC8wOn6pU/inZcJv11v48gne3DumyPG9VWd3uWzJ40KpLzDz9+pLvMcfvzu&#10;DC6fP2oaRH7iOr9TscnUmPGbkiJIARJw9IlpBNmP124x9Q75lYpQIPzzh/N0iU/jzyun8fulU/j5&#10;Eo9HO/ftQfxEaF6/fBanCcHzdIGPHvwCP127biD4+ksvIo/ufR6fZyoLpTuAisoXgLwHNQsBaMW1&#10;+VHJlEaqurTRlG1Zbqfi8/4TAFUHaMYQ4Xudy2kOj6E08bZl0yrJBQ6gBSsMhv8H3vEfAajceaqD&#10;9PiV4bFLILIclSFVlUdKjNuk8Jyk/Lxc10MXV/GLLqlUgkkNNfGKd+T/cj+lMtXAot4YpoGD9p8A&#10;qLAX2wXWMl8X2AqLsSzerzA/oBIiELj5LMOVgoII5nIEYGkCkPvnMWONmlVi1Dt4/wRAtQSXRrHO&#10;jaqjV6sGeHX1c/yq7sLed3bi4127qARfwysvrcGO1zdj11ucX7sSy598FPNnTcSk8cPQ/+52GNy/&#10;K13Zz/DtN6fxxRdHcOTzr/D1p19g/0d7uPxTfPrxR/iYLsE9/HrXr5KDaXyRD+7Wl/tzHP3yMM4e&#10;50tz7BzVximcPnMOJ0+c4fy3OH7kOD7+cBc2rF2OXQTwieOHTUaRubMmYUj/HiYrSXQwXU0+bPWm&#10;UBcyFSY1yEyeNB4vEprv7dxK1bERzy15AmuefhLrlz+JjWuewowp96Fm1QxUTvVgRN+uGNyzE6rn&#10;pyM10QkHFaRCZ+QGu6WeCBE1JKh3hVpsE6JDzCDisZTYUVymLnmhVIlyg9Xf2CRsoEkN3gAg1ZwA&#10;qPg2B/cpWAmAZlxgAtAAkcs1lcIziT6NAtQ1yQJNo4jG9o3l70WBZ9dXKhmCWqjN/+aecN0I7p/X&#10;5KHFSTFSRXqigjFz6ng8Nn8mhnbrjDmj78XxTz6gG/c1xhB+j06fgtNff4Wv9n+Md15/FXve3WFy&#10;++376CPzXI988gkemzMLqc4YpEdHoBbBVy85Hh1qFhCEKajkdSIxKgR5qXG4b0hfbHlpLXbv2I4P&#10;33gDLy19BiN6342GVXPhpPJRN0KN8hbGF3bNqtW4cOo0Pti+A2ueWYaNK5/FhhVPYcWiBVj39BPY&#10;suIZvE34HfvYGpLyJF3O61RY1y9dort5jqCiW4vf8euPV3H5zDdm4KLff7xAV1X9c0/jZ8Lxt++u&#10;FBohKGX3MxWfUYOW0Ve+xZQwQamv/vyZEFR94HW6z+obTCX582VCkIC9yv1/c+wArl4+QwV6lNfA&#10;/w8ewLVLF3CRrvlxqugWeZWQQwDmUPUmEnoaX0ODeOfxA16F96GK5o0CLEUVU8pkWVGITDZNufU0&#10;qLj6BN8KQIXCEDICILfVsJAFIdyfTDF++j/IH5UDNaYIjcqzMtVgjcDiqBHiZyBYOeAOuudUV9yH&#10;EisoHk/gkWoyAOT/MXTHYwlBtZxG8TeZU3VphJZUlUy9LUyfW56X008NKAQaz00p7U2yAsJaSUsd&#10;dG8dBJkyOEsJyuJ4HKNuCSSFvwjGiTy+4CbgCX4GdH8DQLnMBoI8vtSyet6o+6GStZqAch47hkCN&#10;poJUvWZ0oRkFWIoKcESfVri3d2ssemgKdr6+Ba9v3EAVuB373t2J7Vs2Uw1uwWFC7pM9u7Fh3Sps&#10;3rAKjyyYipF0m1cvX4JL507hzOmzOPr1KXz+6af45KNdeHf7NjPs4fs738L2nW/jwXmz0LFdEwzs&#10;cRfef30tjh84gGNfHjQu8JmT53Hu7AUcP/4Nvv32OL49cQIffPAB3nt3G17Z+AK2b9uEXTvewANj&#10;R6FhvSpwRhM6/GpF8YsWG1iaVoEgCEBQ2ZIY0Lsbjn99CCePHcPBzz/H13TPP927l+pmF15fswJb&#10;Vi7CphWL8Mi0+zGqX3vMGTMAU0b0Q6dOjdGoWS3UqVaANi2aIC8j1YykJgXllnKKCEBiXAQ6NK2D&#10;ts3qommDGqhZLRfR0WEI5Fdd8YBqaQ4rnKqbnqkH5MOQqXVaqa2ipfIIIrsVWACUS22GwhTcaEVD&#10;YMwg5gSXryme0e7Sp3pImZPzim1UHKQZNJ2AjonkMprgLfc9lgUj2RWODWuW4dSBfTj05jZsfeJh&#10;bHzkQWx+8nGMvLsnHpkxHScOH8S+93fi5ZXLsXXDS9j5xqt4f8er+OiNV/DlTrrMdE+zkp3IdIei&#10;Pt3cu3JS0apKFl3iCKQ4opDIaVxUKDq2aop5s6di+ZLHCL8nMan/ADRKT8PAVs1QNcGLqPKBqOBf&#10;EVULauGrr46axpevDx7Ezjdfx5tbt2D5M09iy7oX8eFbb+KtDetxkO/FN/ywnqRLruwr3126aJI3&#10;/Pjddyak5UeqtfNnjuLyycO4xun3dH1/UP/dq+cJKw1sdNmY5gVK2W/c5ne6sH/+ItUnJWibXOVr&#10;3O3PFJU/AD/QRVZjyXUNlSlXmvv88Ty+IxQvnD1K5feNUaInvz6CYwe/5Ht9lOXiG8L3HGYOH0EA&#10;UM0FBRrllxFQzgxyJMUms91WU1dGJaWWVY3upgGOlLJKLayJLNCCXgQtUrAglDRymhSOAJmvho2w&#10;MnRvOSX0ahJ+Al01TqtwX1UqlEPVQD/UCLsDtcJLcXkp5JdTeAhhR/C6CSKBT8BRHZ6TcIoiVMIF&#10;3XJlqZ7UIqwQHJ4Hl6lHShShrH7JsX4EaElCjkrRDGvJ/60W5UJ1RosjwOSCOlWnx/3H83o1lXoU&#10;LDWIeQy301ggidy3DTi5sTIDQ5r9v/27r0pUCJHSbMXznnnLlzZutvoDR5b+NyLL/JsA/DdBS/P7&#10;N0IJ5Ioli6PYwG6NMbRPS4wa0hXLly7AkyZ784s48tkBfPLeh3jt5Y14Y9Nm7H3vHaqynfho11tY&#10;9dxiPDRjAiaOG4aNL6/GsWNf4+y58/hi/6emdXcPC4/cp0/3fogPPyAAZ09CK7rLrRtWxvxpo/lV&#10;PIAzdHnPHOfX8uhxKr9TOHr0KAvBVzhy5AheXLsWa1c/i22vvmiySC9fuhi9u3dG/TqVUb1yOqpk&#10;J6IgMx7Z3hgkOyKo0AIRxi/cuFFDcGD/Phz4/FOeyydUjkdxhIV5/4cf4o3167DxhaXYsuYZPLlg&#10;BiYO74l59w/Bw5NHYuyIvpgweggWTpmCpx5ZgHbtWyKA4ChLYJQPq4iKnI+Li0TfTq1w/9C+mPXA&#10;CIwc3AdV8zKRkuBGDAu7XOEQws/EBRKAUjdWpmh10VMdnrq4hd0CQNsF9lV0NgAFUZmBYCH4/gJG&#10;HxNwFfuofIQmeJrKNCaSipAq0Ay4xH2rV0hMSBnUrZGDmRNGYOEDYzChUwcMqV8fPWvWQM+6ddCz&#10;fj28vPRxwmYHVddSvEJ766UXsHPzKry/cRWenH4/Jg7rgzRvhLn/ddIS0aFOddRIi0dqTLjJQJNI&#10;tzbBEW7S8HtiQriuA3mJcciLcyI7NhqN+aHJTUpEUJnyaNuyHd55+z1cunQNFy5cwFl+AL/87GPs&#10;2PYqXiSAlV7qi90f4NCej3D6iwM4TbhoYKPvzivgWIMT0T39/Tf88sM1o8DOfXsIF08dxqVTR2gE&#10;4Xn1zBAArxb2+LhuAfD7S8Z+l3tLhYefr5q6QF9TlmjFCP5JJWgD8E8BkCpQ6bJ+pwutvsA/0C2+&#10;fFa9QS7hwplTOPzlF6ZHyClCUSPp7diwEYnBIYivWJEQDEAaIahsyEVDVwRABfmmEwpapjFDBEC1&#10;sv43AOYF0a0N8UdVAk8ArMFpNT7rKso4TcAWVKxguttVDvwXFaKVhiuXx0qiS+uiKUREMXpSgGp0&#10;kcsdTUhEEEpSnbFUZzKloJebK2gpPCeW5iDgYmmu/wBALwElt9el/fNY8YR8POEr80jd8po0/q9a&#10;x3UOavDQ1G7w0P8y+3/9ZtQq1Z3MSqdfEkq2mkJRpAYnDwHoJgCjS//LWIz/v3h+lqk/cLAUYPN6&#10;lXFXgyp0iabgrW0v4YUVizF9wnisWbYMn3+0Gwf27MGGlSvw3OKH8f5br+BVqsBtG9Zh/crnMLBP&#10;NyqhPIwfPwIf7N6Js6ePmxf3qSceIUgX4pF5szFx7GC0alwdDWtmoVvberi3fxe8+tIq7CUkP93z&#10;IY4ePoyvv/6aoDqMQ1RsAuEbdJeeeeoRqoB1eP+d1/He229yf4+gZfO6qFU1EzXpstapnIH6Bdl0&#10;rfNQPScNdavnYcuG1fhk7wf4ggAU/E7xJfzsk704sPcjvLt1K69jJda/sAyTxwzG3R3qY9ao/lg8&#10;bSymjBqER+heL5oxE88ufhxN72qEEG8kmnVqjXHTJmHuEwvQvGVjNKldDeMGdsfCyaOw6MEpeGjy&#10;eO5rOOrfWdMAJ5AvtUa0E4AEPgFQQdOajw5VnKHSukvpKZylonHdVX9pm1Je+ULuP5mO4WvqfSJX&#10;PJygDFPdJAEbpf3K9VXdJl1wL4+nXIERoXzhIivw4xGKxsnJGNW8JXrXqoV2Odm4Kz0Fq6aOwx5+&#10;LJ4dfy9efXgWNs+fhi2PTMebix7Ew0N64IF+bdGvfQP0bF4PfZvVR6PsZHhY2OL4sUhUBhp+lATA&#10;+NhwxMWEIi6ahZ9QTHZGItXtoCqNRnBAEFq2aEkFJdcVOEsld5aexMUzZ3Hi68P0HrZj7wfv4tw3&#10;R+kxfI4zhw/hLNXhBSosJR34+TLVH72PHwk0DWN5mWrr3NfqkXHQAFB2+fQRXDt3zLTYCnomDvDX&#10;Hwm+q/hdGV9of/4gd/cqTW7wrQD8g8rwN7rWv/+gFmELgOpPrK506l7360W6weepMM+fxE+XzxkA&#10;fsd9f3PsKE4ePYaTp07i/HmqwiNfo0F+FSSH8qMRE4MMfvDS+Kw0MLnUn2Bnuq8RfDcASCDaANSo&#10;brcFINWYuqilcJ0curcFVHU2AGUaKrOSlCa3zyN88+hO5wT8m+sW5/5LIovASKKpf67q/QSUZKkp&#10;AkawchB4kaUIQJpTPTRoLi6Tq2viFOk2C4QxVIqml0opgpEAtMb0vQlA9Q5JoOvqC0AFJVsQlCts&#10;ucuCZCJBlmLqAO3kp//ZBD6N/WFDMINlIYfvvRqevAR4XCmpzuJwllXr8x2Io/qL87uDCrcMIngd&#10;xcYOHYqHpk3D4S/ovu77AHv27sKcqWPRhGpr1JDe2Lp+JdYuX4yJIwdg8sjBWDhjKj7Y9gZWLFmM&#10;EUPp0tSvjviEaNSok4t7h/WnG9oDrZo3Rp+e3dClXUvUq5KCgd2aYviADnjmiVlY8+yjWLxgFhbO&#10;nY4Vy5YapXb06Nf8Wp5iITiLI4Thp3SlX6bye3DmeHz47humk/vWzRvQo2trqsB8VMtNMVmK1Q81&#10;wxOL3OR4VKuUiY3rVuLbo4fx+Sef4Pzp0zhNl/pjQvwrjVGxew8+3vURYbgHzz01Dx3vqo7hPVvh&#10;4fHDMHVYP6ym6lnN85n34Ezc2bguFjz9KA6y0KlO8sTpk5g4+X6kJnjQo1kdzKbbvO7JhVizZCGW&#10;PzYfI+4dhLSUeNPjJDS4PCKowtQoIpMqM+qMAIoiiNTVywag8v/d6PtLU6Dy7WBX1NQDRYrT18xv&#10;Zr4CgmShUo9B5rgKsHaFEEZUoe5wqtOo8oiMKEfg+iM7MhLda9ZFHyq/pulJ6Fe/BrZNGYPNo+7B&#10;NLr6qwf1wq45k/DlMwtxfv1ynH9lFU5vX4sj29fh4Na1+HzDCjwzZQR6t6qF2jkpBCDd34hQJDrp&#10;CruikBAbgcTYSCR7HEiJi0Es3eNuPfvg2edW4CSBp7+rV78zCvAK1dzFM2cIwK/43N4z4Tkad0PZ&#10;Xc5T9V3mx/H6yRP44bzq4C7isgBIlfbD/4e1vwCT4uq6P1AiOOPu7u7C4E6EuDsxIhAhThJIQhKI&#10;kRB3dyMhEJLg7m7DuLsrknXXOjVNBt587/fd/73w7Kd6uqurq6urfrXWOfvs01xL8HHdwoNoKslF&#10;XRmjNBdNFflUisVoa6gycJICVG6gAHiCVvjvZgaVIV9kCIL/2F+FKsRIWap+oA2AKpKqoXV/q7S+&#10;Ci1Q4XVVKWG63MwY18jtVldXobq4HMVUs+U8pzva2jHrnpkIcnTFqPhEjI6NRbq/L9J4s8zk+ZLB&#10;kOXV0DULgP1OAaAqKauYqQ2AXr0UoNriNEY3yf4sZDj1pdqj7XWkxXVU58dAaPL1RL4/0U5jY5Ww&#10;fAbjLP7dD/ECDkPWV8towipWwCLMlDMn4Pn0JdxoT4O5NEGrq0rM4YM0OsSOcFG75AB4cT/8BgxE&#10;0P8AQBVCFejUm2ysL4EvG6wwbYHmM9W5crYpdxVlFKC1X/8tbB0kppOE204j/NI93ama7U3bYBht&#10;rvbDfKbs8gCux+eDhwyBD/e3z6Y1vNNu3MC77SZsWLMe27fswBeffoA7br0Ol10wETdfczHuu/06&#10;XHfBGDMfyEcLX8GKX37BF++9i68+fh+PPXQvgoO80H9gHwzu2wcOjJToYEy74QqcNyYb8UHOuP+W&#10;K/Dzp+/ijx8/wYdUEgvnP4Xff+HFs3OrSbE4whO8rqkRjbwQKspqaSGKsWLVckyePAoP0nL+8cs3&#10;ePO1ubjswrGYPDod54/NwrnD05AVEwxNTBTgRus5+Cxcdv547CPA8w7sRJnaAvMIw61UgHt2IP/w&#10;fuTt34eVSxdjwXNP4KaLxuCea6dg7r034yUqwk3LfsYaqtfff/kBzz79OPbu3mIqe1QUFmLX7p2Y&#10;dufNiAh1x6Ujk3H/Vefhg3mP4Zt3XsAXVEUL5j+L22+6HqlUT5rK04cntq8zTwTNzEY1pDY5JWEr&#10;7cOP0JM1DPQioHyc4OnjCm9PgorqUO2Esrq97W/vsFlhpd4Y5adlz2PbOhqZojZJtUfqM9V54s8T&#10;IoBhjThxInipTLkfmmBIeYVJAf64dFgOLs1Iw01cPn/uBLx90bl445yxePfcsVgy7XrsevEJlPLG&#10;UfbpAuR/vQCHvnsVFX98jvrVP6Juw2JUblyCPUu+x3vPPEq1E2OqxIQF+CGaljcmiPALCYK/lyce&#10;euBBHO8ZdqyCq8eP/W2SrfX7t7a1oLqCFnLfPv5mu0zJebWrVRKEtcV5puSUxtu2N9SiwYz6qERX&#10;SyOaKkvRSAC2MQTAhopCtNCSNtGCdtSU8z0EZhOB1tZo1JwSok9QERoIGnXXbJZ/K/mZgQ5a3s5W&#10;qMyV6TRpIfz43r+Naqw1FvgEbe/f9aU4QQvcQfXZVJqPlsoSNPNz1SPdUNeA4uISlJRyP5uase7P&#10;5Yj18EaKrx/SgwOQEuyLDC83DOWNL4NOIUWl6wkIVW5JoKrTvL5phEOKvRJ/aef4mqoZ+/OCV4+p&#10;GvcNNAgXjR5JIjzTHfqehKAqTKtQgdSk8vHiqNjiaGvjhpzFUGkpKseBQ/h+q/MjXEAhIGIIC7Wx&#10;mZ5hWlk/qjopwABGsOovEmhKO4nmOjFmPUKR7/MjVPz6SQVSLXK/gvkZwUNkW60kZLXraYSLKfSg&#10;BGUqUJWuj+Y+RlMNCnwqdhBvpwTqM2Hm/+B2ovVZgjzVnJ6L0T5yH2Ko3qIZBoJcT+2DagNM5zFN&#10;53WmvEslR0fwfco9DKcCjBCQdcz4/oAhFCoDB6PP7u0bsGPzOlrNVdi9ZTsO7zmEg/sPYC+t4y8/&#10;fItZD8zAc489gDeeeQI/fvweVvy6CGuW/YFfvv4an73zFl54eg4uvuBcMz44LswPKZH+yIwLMXMI&#10;p8UEIT3KGw/edj1WL/oRr1JZPHjHNXjhqcewbvnv2LR2FbZt3ojcvMMoqbJ6gisJwOIjlXj/ow8w&#10;NCcFQ5Micc3F43HhuTkYMzwRw9IiMTwlEpOHJuHySSNw0cQRGJEWi8RwP9orL1x7yWQ8SfXy+bsL&#10;cYjWdy/Bvm/3Vhw6sAM/f/cFnnrsQVwwfhTOyYzDZYTp1RNzcPslE/HjB7Tci3/Gvi3r+b1ex7Y1&#10;y1Gauxcb16/Ab0t/xV3Tb8H5k7Nw8wWjcBMt/YxrzsPHC57EDx+/indffZlW+EGMJEBkeT15dwvz&#10;ccCUCTlIiAokpKi41JNL6PjQJgb4UP3xdU8TVH0Ckrs73+v+fwLg6c/3Dts6CuvznE+GH8OqQShV&#10;6IUAV29oqsmUiGDTm3s7VeBTl12GJyaPw/3ZSZiZEo2n+Ru8dcE4fHXrFVj18B3Y/vT92PL8/di2&#10;8FEU/vgGihd/iMpVP6Fq3VLUblqOqm1/4uf35yMnKQxB3p60wwRgoCo7ByLYxx+b12828Dt+jJxp&#10;P8o4htb2DjRRydU31qGCkNu/cydKigrRTnXWRSCp+nJ9WT6aayvRqrQX2s366jIqO8KoqYHwKUZD&#10;4WE0FRxEPZfNVGSCWmdtFToFyQYptzoTx3rCPCbYNPrDCkFRvb1Ug90aPdLFbbQYSB6XeuTSAiYh&#10;Sht8vLEcJ+oLcaw2H920waoOU19wAG0lR9BYVoii4mIUFxWZNu3i0hLUUg1eOXYcrawD0vy9zfDO&#10;oVxm0Q6n0imYyYFoKVVWXjl2vQGoGdiCufSjapOFlLWzhXLyBJckQkwAzHRR+95AvlcTE1HRCSwG&#10;GgIG1djAs0zCcjRVXPQAe8KBSpJwDSOwVG4+mgBSzp6GxknJqW3Ol0rJnzAM4vukDNUGp6FocWpD&#10;JOQEoWAqqwCN5aVFFhCt8btKXrby9GxhOlkczkK4Y1/EcT8TGCqskMR9VyhpO9GeKlifQXAqVBNQ&#10;AIwdeCbjLAYfc5/0nXrbYeUbpvA6UyQ425vRIqbDREPhCH7ZayslR73bvMaoYvvs2ryW4FuH/Ts2&#10;4/DubWbinF1qeOYduIx33k8IkuefeAQrFv2Ktb//iV0bt2DX5m1Y8sMPVIOvYuG85/D6S/Nx521T&#10;kZkUg5yUWCrAEN7xfRGlMknhPnjhiYex+pdFmH3fnXhsxlS88dJcbFr9F3Zt3YTd/Kzde3Zi6bLf&#10;sGHDOlTyRCk4lIu775yK4ZmqSxhmwJYUH4yUxFAkxQQiKSoASYTt8OQojMlKxFherBOpCCcNT0cy&#10;gePvYYfhGXH4a/H32LN1LdXcJnxES3v+5NG48JwxmDQy00zrqWozQ6MDzfK9l57B4h++4HeZi5l3&#10;34KHaOdfnTcHP//wJb7/8Xs88sgDVKATccOF43AVoXleTgIevOVyvPfik3iR9vjWqy8n/EMJP540&#10;VH/XU2FOn3o5JoxMQ3xkANWfEqeV0kL4eQuC/AHcBjIGEY5UjQIk4eRDhSaQnQ7A3mDr/fzpode1&#10;LVsIgkrvsUJJ0kqRUU6iJ5Wzt7HkqWEBGBsZjIV3TMWPsx7A81eejycumYCLo33xyMRhuDsjFrcn&#10;huGV88bgy2svwpK7b8Afs+/Clg+eReXyb1G/eRlqt6xA1aaVKF6/BAdW/YCZt1yGcCrgSF8vQtAP&#10;McHBCPT2xXdff2cAeOLE32hr60BdbQPqG+rR0FSD2jo1gfAGfHAPGupryaB2qExVc02ZSWTW+F1N&#10;R2kNe6tAO4F5lABsLCtCXT7hd2QfanP3o7bgkGmXa6+jRW4gAFXFpaXGJELbQn8r9UVVXpQcfUwd&#10;IoIbQyNBTKhCtAog0GLbQiNGbAA8rmrTNfk4WldmqsPU5O1HVe4ewrqQ4MtHAd2DAKilxiY/PX0G&#10;QqmoElyckODlgjQFf28VQ7BK2VOVEYAqLWUBcABSeVGrtp0mPQqQqiJcQgWYXqFEadX/S1M7oBvD&#10;ldbZbE/qiYpN4CPwIgkzqSJZUuXnmcIFUn9UiRGEVRStZ6wd7Sfho84VjTcOJCSUDK3pJwVAQVew&#10;OQWAUnV8PpjrWO2DSpOxlFcUH2sfbGG2rSFxhF0Cr5MkRiqteppGqvREKl+TcjUl8RnR3FbUwLNN&#10;QdST1aCNCpQNVlsh4caIo5pMpthIdFEnk/IoCXl9N0I93HwmYchjHGoAaEcADkKf3J2bsXvjSuzf&#10;uhpbV/+GnRuWUQHuRmlRPiqK82kLF+PdBS/gp8+/xsYVq3Boz25opMazT87Ch6+8jA9efQWfvP0m&#10;nnhoJsJpd1z4QznxS6oEvv0A7piPM1564lG8M28+br70Ajx+z614hHB5Z+FL3H4BaqsrUU2rM3/+&#10;XFx1xUV45/UX8dLcxzGJ6iyHF92opGhMGpaOabdej+nTb8bE8TlIjg1BenwE0gnHjLhQ5BCEl9Au&#10;33TFFNxy9cWmkyQ21Avvvf4sLfEKAn0drdfdiCCU1TCfwAs+i5DO0fsjA031kjkz78aGFb/jiw/e&#10;ooo8H+ePH0n4L6B63ILde/fi18VL8Aa/71VTxuGcEcmYkB2PiVSRM6deiWcfvg8PTLuRz2cgKZR2&#10;csIwzH90Gt58/lG8+8rTeOaxe5CTlmDg5OvhBD/aXz9PO36HYFxx/lgMS4/j34Qb4aj2QFtPcO+w&#10;Ae30521QtL1+emh7NgDaeoSDaLelAAPdfcyQv1j+RndMHokPBbYn78Vbt1+FJ66fggw/O0yJDcbU&#10;1ARcEuqLm6KCcHdiJGZPyMaC687Fvq8Xon79YtRt+Qs129aiastqlGz4HblrfsBXC2djZFwQEkMC&#10;ebxD+JkeGJqWgS0bN+PYsRPo7jqOlpYO1NY2GruoUlaVtLWas7ic6q69nTb0xDEz+5qGsnU1VlHx&#10;1VD91ZiEZ438kBXuJCgbS4uovg6h6sBOVPPcrc89hIYidYBQmSlnr1kVXTSSgyAkaBVHDcwIOIYp&#10;gc/QaA/F8Z4Q/DQ3cO843ioFWYVjDWVmoqVjBGB3TQnaKgrQWHQY5fu3o+jAbmN/i6gAy8rKUKwi&#10;rTU1+HD+C4TQYCo+ZzNSIclJydBWIQRNHC7lp7k7pARVbMBUcSGIEocMQQT/DhZUCBqpsLCTwecY&#10;CQRbBuGR7dYfQ90G0wrbm/SZWG5P8JPaix5oT1jZGcWoGdgiCQdFFEEWTdsZN7gP4XuGAVxvAKok&#10;VxBhYaorD7CGpJmCBISmChEYVcfXwgnYCBN6LGXIdbit+F4RKxVGIGkSoyQnqwdc0wFkEE62UM3C&#10;JHJE1l1l762y+FKFfagOz+Q+qtRXfwNJjfe1RbwzlaSbnVF/CoFQyeT6vAiqwCjeEDQRfMjAAfAd&#10;LADaoc/GP3/D5uW/Yd2yH7Dyt8+xe/NvOMSTqDAv16SzbN+w0vT4fvnB+9hKy7p65W94au5MPPbA&#10;Xfh0wav44q038eHrr+He227BsIxUxEWFITTQlyrHA25q16AK1PCqlx6fjXHpqUjjRaS0iISoUDxw&#10;7914gyryHQL0wimTecHaI9DLHhH+jrRlnkgOcseE1Hi88ORjeP/dN/HU07Nw/nnj+RkhyEyMMWXV&#10;ZX8vnjQSb1HBffbOq3jvNarRG6/CtZdOooq7Hq+98BBefnE2xo4aiiBfN9owN0T4eSCO+5UQ7MML&#10;1A9hhM+FBN76v5byZrCGFvpePDzjTmxZ8wcO86IqMFamGAd27sFdt1xDYEXjnJHpGBEXjvNzUjH9&#10;+stx+1UX4TJNF3DxOXjw1qvw2pwZePeFR/HGvMfw4F03IoP7ayU1E1ruPEFTwjH/8Xvw1bsv4fkn&#10;H8B5/A6Bfu6nwEthU3ye6uXtedwbeDYA2ipJmw4VqjwTfM7f26b+TgVgsAftLxWgch1H8kbw0KUT&#10;8dLlEzF3bDJmnzcCD18xGUPD3KlOhuDKmGhMG5aJq6JDcTnV9zDvQZhz7WSU//EVqtf+iurNsr5U&#10;71TbJRuX4dDKb7D2uzdw2wWjkRIWxJvTRLzwzDPYtsGyv4JfU2MbFWAXGhva0KByXA0NKCspRkFx&#10;IWoIuG7l3+GE6eHtbKoltKrRQuhp3K8Z+WEUIJ9vrEc931ObdwCle7ainA6m4TDtcEkhGqtK0NhY&#10;SbVnWV711HabbVkVnhWywdYIEQGwxoQpnqqK0C2CoGV9bWEDoGWBi3G8ViqwFO0V/DwCsOrQLuTv&#10;3YnS0jJGKW/u1UYB1paXY/m33yHBwRnpTs7IcHVBBm8+abS/6qSQ6hOsNP43liEApPICTyUEkmhT&#10;NXOahnTJUpp2rJ6QBVYkEIJpVE6Zzn1NnT/LAtsRQEMIvyGIGeBA+DoQlnYMVZIR5M6i8juToDoT&#10;0ZpvgwBMtOtjwCUAamSIKigH2TH+BYCx/wLASClN2mDN1KaOjHgqtIReoYrOgl88QZdCAFr5jgOR&#10;STjZIp2QTOL31YxwtpL4cdx+kuOZvHmczfcpTWiAaeOMdaQyZMQ7EYoutM+u/N68VlLoplJ4DSTy&#10;eolxoOXnsdGk8ZrHWEnSAXaO8BhIC/zOC49j28pfsGapCiB8Qcj9jkO7tqKa6m//9k3Yu2U9tq5a&#10;jj9//BUbl6/A9198gid44b70/FP4+M13sJB3tWk3Xo+U2EiqrkCkxUUjJzWRcEqjQoumBQ7FnAdn&#10;YsG8uUinkrDnj+pMeap8ORfnIfBUQVAfNdCrOIBy5DTszAlRHo7IDPXDfTddi8XffImVy5bi0y8/&#10;wiWXX2A6DbxdnRDq647YEE/MeXgGvvn4Hbwy9yk8eOctmHHz1Xjtucfx5gtzsPD5x02b4Aha3lAf&#10;vsfbCRE+LojSyA5+RriXhrrZIz0mCJ++8TxvAt/xYp2Nn7//AQf27saeHZtRUVqMxroa7N+9E9Nn&#10;3Ixx4zNx/oQcjM9IIATDMCI1Fql8f7ifI7KSg3H3Tefjzbl3450XH8H0W69EYkwwPAkdT6ouD37n&#10;EO8huPOG8/DZq7Px3bvz8eOnr+P5OTORnU5IGsBZYJMdVuFQVUIODw6ibfbiY6s32dfd3UqtYSi/&#10;0HSw9FJ7JgS/XhHA55RzaBVfcDcTCiWHBmFsfBRuGJ6OeZedi3evugCPTB6NmVMm4jbeFEZQ1adx&#10;fy5LjMBdQ1Px4JgcXJsaiSWvPoXCZd+gYv1SVG5Zjooda1G+ax1Ktq1A0YYlOLzsayy890aMigjC&#10;lOwcbF+1ycCvq6MbR48eRXNzM5qamtDR0YnW1lZU11TjSN4RVHHZ1tmBE+ohUWHCE0eN8mutq0Q7&#10;wSflV1dbgUq1u1G9/U2l2FJZjioCsHDnJuRt34iKwwdMp4ly85rqKwwA1c5ng59RgAIjQzD722Zr&#10;e0LzfxwnAI+2cl19hkaCtDfhWBO3w/eYDhAu/6YyPc79Ocr96eayubwElfwO6myroCqtrqo0if1H&#10;CotRXlKB3as2IMuXqtieCsVRE5PbUwXR/lKtxSjXjxHOi1MWNZkAyjJBlWQ6MKTahtC+qTgpVQ1h&#10;aIOgQiouyaG/GfEhsMgCanKlSF7kmmMkciDfR/ip0nSIxvcStiEErXkvgRNFIEYSWApZWI0yMROl&#10;D3awYgDf099SoFKN6riIJPyUuqJOFBVpDZXyI/xODk/juipfFU/QJhK0yVRwKUPOMG19qg4jBZhI&#10;paaiqamEmSKNdjiFrykn0thgwjh6IO0t9y9VoOR70rleOu1+mtPZSCYQFamufU3JLTMzHIVBMiOd&#10;10OqmhsIW6tuYU/wGCl9yJvftc/Pny3Eoa1/Yee6ZVjzxyJsW78cR3gnrebdrK4sH/u2rScUfsay&#10;73/Cz59/gfdfX4A3X5uHH777Er/RFt56y83w5sWl0viyv578EVVxJTrIH0mR4UiJjsT540abERaJ&#10;CdEICw1AmEqd+3ia0RYa4+rPi91UZBEE+VwoL9RQFztcNDIL373/FtYTfjs3rMO23Zsx66lH4U0l&#10;5+AwCO5UJ16UvfffdRP+/PUnvPjMHEwYnkU1eh1++uJ9LPrqI3xARTiDqu38MUMxPDXGdJZEB7gj&#10;jcovOyoYw5OijIXOot2+7qJxuH/aDXhrwYvYuHoNivOP4MCubaa3Ov/QXiz6/mtcddUUpFC9ZSVH&#10;YhTBNyYljtuNQza3ER9BReU3BOeOisdzD9yET15/BrNm3o6oCH84867k7uYKd52kMb544NaLsPDJ&#10;6fj4pSdNT/JzT9yHnIzYUwDoy2Oiid7PmTAe0269BQmx0fAmuLyVUtMTAqG/J4+lt7uJQB+P/zGC&#10;qMpN+S0vqwxXZIAfJmWlYUpaIm7KScO7t1yHvI/fwtcP3YVHzh+D52+6AreOH46JhPuVVL2zpoyl&#10;9b0QH99zA7Z99hqOLP0aZWuXoMIAcA0q9m1A2a41KKMlLluzGL/z+185jKrfPwBXTr4YnS2dOH6M&#10;6o/g6+zspBU+iq6uLrR1tCOvsAB5BflobGlGR3cXjhsAioHH0CzFp1QT2d7GOtQTOFW0t00EWSf/&#10;VgHU8ty9KN67FQW7tqDs8H6ev0fQJEjSOncSVFKAUnwnAag8PpXKJwAN8FqtscH/AFAVYKgU2xtA&#10;Eppe4uP8rBNSfmr/U2Vo9SzThrdXFKOLFr6zrhZ1JaUoogItLshFZUU5Dh06jNwCdYiUc/9ycW5S&#10;OhUNL3y6owQ7OiTZVIaSmTUxkZKC1aubzMgmhHIIlgwquWStx/XDqcY0SbkAKAtsA6Da8JQ+I0gk&#10;8gKPJSikdDS9ZtjAgVxXnRoaT2z1JCv8qBzVnmgbXWEbbaFJhJSzp1y/0MH2JsJOA2BUDwANLAnA&#10;gB4AKsXEpJ/0p4pkRAykSjRzeZxFVXeGAWByDwATuY8JLg5c/jNuOZnqToCMp0q0OnDOIgBlz/si&#10;jccok7DU9AFK5M5w4XMEnyLdrS9hd6Ypg2UA6OaIVC5Tef2ohH+C2SbVozMh68bjze34CIBrFn+B&#10;gzxh8/dsROGBbSjN28fYS7u3Hof3bMKm1UvxBu3lRwtfxk+ff4S/fvsR61YuxdYtG7F1xw7cfNvN&#10;GMQDYu88CE4Og+HMu5MjD7YTD4hmNYsMCUB8jy2WZQsh+OI02Q0jNjDANJCH8+KMoJpTSovKt0sB&#10;+pHy106ZgJ8//QC/ffkF1i1ZguW0qE89/TimTJmEiMgQeFG9edPzX37xeXjvjdcw7+mnce8dt+Ob&#10;T97Fom8+ww9UjCrDnk3wpkWHYUxmCsYPzcAk2rlLqWQ0RePEoZr1Lgnjh6ciMykc8eH+eOW5Odi6&#10;eiWKDu5F3r7tWM7v/P3nH+DHrz42o03io4MRxP1Uwm8qrXxWUixGUx2NHZaCYZkxBGoobrtkIl58&#10;8n7C+UbERPnDkd/HjT+4hqJdNjELd19zDp66+wa8N+8JLHj6YVr2cxAVqnkv/rG3KrAaweP36isv&#10;4P333qL9nwQfQk4Jzpbis0KTx5+EnK/nyVCpLUUoj7kixNsTwSq/xdCIlBBfLyRxf+65cDw+umca&#10;PlUniHrQZ9yIx88bjtfuvBYzLiQI774JC2beifcem4F5N12M3196BBvfm4eDv3yG4tW/onwzgbdt&#10;Fcr2UAFuX4li2uCC5T9iA2+ud180HmPiYpARGYvXX1pgmCb1V19P29vWhpaWFtQ11OMQlVMNly2E&#10;YefxYzh+4m/8LQieOIZWQqbWDDUjAAkddYDUVpSgubYKrYyaonxCbw9KCMDC3VtQW5iLpsoirleM&#10;VsKsk5DraKhAW305OqT8mi3IdVPJ2UCo5GblAGridJsSPMbnuptpi2mP/26uxd+00CeaKoz9Pcpt&#10;HRdY66rRWlaI1gpbfmIDqoqLkE8VWl5eZvJa8wpLUFJWiYayatwyeQqi+6mhn1BzUBVoewNAWVyT&#10;J0co6bEU4FDGCF5TQwnLDJ4LKj2llBj10KpNUCWqrA4HQlCdAIRgMq9FjSmO5kVv5toVoAg1RRDD&#10;j9ZVY2O19OUyVAqL71G7n6qtKEK5HZOszP2RDQ6ljQ4ZSDtMsKkQgukxlvXlNqxKK1SA3C9BVgAU&#10;+EL7cRsMq4gBP8PYX0GQQRAlEHCJzlRrdIJSZLbKNYpEvh7DdaPUuTGIFp2h4qepFD1pXFdjmzNd&#10;BiDDtR/Bd/bJSHM9k/a3P+Ld7KkABUAr2Tye8LPK9/dDihsVpKc94vi5fvwefd576QmsXfI18gjA&#10;8vy9KDy8i3ewHbzwNyF370as+fMn3HP7NXjrpdlYueQ7LF30NTau+ws7NDb4p0W45KILEeDvDSd6&#10;eSf+kI68QzkOsYcD5bcDD5wDfwSNTIiLDDWN4Rq/qhEPPlQ5psinkmapCOOC/JASEYKhibHIio+m&#10;cgzCdZdMxsJn5+Djl1/GO3Ofw1vPPY/X587Fq8/OxQPT78RlF52P++65A0uo/n79+Se8/877+PDd&#10;d/DrT9/g688+xMeExi03XIMoKh2Ns43w9UYSLfnotFRMyUnH+VQ9I6jcYggBzXsSwqWX6xDccePV&#10;+PWrz7Dy1+/N5PB/8jt//eEbJh6feQ/SqMRsJbME9BAvCzAR6mChwkwkyEbEhOPyiaNx4aQRyMyI&#10;QVyMP4amReKiCVm4fHwGLh6egFsvGI95D9yNx+6+BRNHZCHYz8O03Un9aS4TDam79MLz8eWnn+D7&#10;r7/CjDvvQERoCIFHwPmoqKgVgSY8T0LQgJBhFULlvlHtKUJolU35LYaG3fnxBpUZ6Y33Hr4dX0y/&#10;FS9eSChPGY9Z54zCbB77H156CrddPB6Lv3wflYdzUZG738wb/dHs6fjr9aex94cPUbDiZxStW4ri&#10;zctRtGMVCrdyueF3lKz+Bdu/fhuP3XgxxvMGMTIpBSuX/W4AKOgp6V1KsKmxEZW0iuWVFeg62k3l&#10;dwJKEyT/cOKE2gCP4nhHKxqp+GR/W+prrDl4qRibCZgOwtEGwOI9W3Bk+wbTKyzFp/eoLl8X4dVR&#10;X4k2PlYxVJMCQygKgDYIGuD1PGcBsIp/1zAaCDuqwzoCUsHXpQCPEYBHacu7amjNqQBbqEJb+T3a&#10;amv5uVUozDuEsrJSlFARFpRWIL+kjM/X45Hrb0bMWbxw7exo9XTx9wIgQRJEYKmDIoV/Dyckx/A8&#10;GEGFlKN5Q5ztuK7sr1JjaIkJKJsCFAA1a1oyQaZy8er5VGJw7xC4BLzeoREgtgIDlgLk81RqYUpV&#10;oXWMIIAjuH/hBKByAE3Ssd6nz+gFQE3Paew7VWZvBRgiW0yomzQVgjWB+5VICMarI4MgixPYKQxs&#10;dQulAg0Aqfxs6k8Rz31PJfTTaI01obuZT9lFALQi06M/0lzUE9yPAHRCqqeLybNMdXY0NwTVQ1RF&#10;nFQXKmoPC4D+BD8B+Dg+XvgMNv71Ewr3b8F7C+dh9oPT8P0nC/HXos/M2N2nH74DX7//In79+j18&#10;+OaLePm52Zj75Czcct31GJmVidS4aPi6OhB8BJ6dI8OBQQjyRx7MHT+7bx8Mz0zFnTdch9FZ6QgM&#10;8IInFVQQbagPoaE8OFUwCaNqiSUIR6Ul4ZJzxuDqiyfh7huuwpPT78Kz996Hl2Y+gLfnzMEnL7+E&#10;t+Y9i9fmPYNlv/+CDetWYfWKFVi6+Hes+nMFfvvpJ3xNaHz35Wd4ed5c5KQmQfOGmDBD0TSFow/G&#10;piXgvFHZGEcVmEg7HOjnSTA7YGR6Al575nEzBcBPnxOqr7+AB++aiqlXXUAVmUbFSuAolYR2NMTH&#10;27SlqQqLH+2rn6sdAlX118kRwfwhIoO8kEJlOXp4Eq6YQiCOy8AEgnBMQjBGxobgnOxknDOcx5AK&#10;VU0CXnqvho2F+GNMdhoeu/8efo8vab+/x0P33YeYyAgLgN5eJgL52EQP+GSD1f4XQMipwowJfmdT&#10;bYZhG3Os0Cx5o+MD8OHMG/HW1VPwYFYibqG1f+HqS/A8j/vXC+bh/ttuMBMoNTV0oKauDrWVhVjy&#10;yVv47rnHsf2r95C77AcUr/sd5TtWo1T2d+dqlG/9C6XrfkP+n9/itQdvxYSkKIzPSMeB3TstALa2&#10;Yt++AzhEq1hdU4uKigq0tLVS9R03r8v8qg1QADxBAP59optWtg511WWmE6SJsKk6dACNhGCr2gyr&#10;CdDD+wjArcjfsQlF+3eTU6oDWG5GiXQReO2EVVtPNehuqshjssENlgpUmI6NHmVoTYhuAfDv5npK&#10;Vtrg+joCsM6MADneQADWKQ2G63J/ugjaFirUJjM3cBnqCOaSQkK5RD3BxcinAiwoLUNDTR3eeOJp&#10;RJzVF5m0tRnOvFAZgmA0ARJG1ySbqjbAdKq+UbymxtPKjXEZghE8L4ZS0cg62yCozo+TFpgKS+1l&#10;iQSNlvpbVZmV+6ZJgcz0kXxscgIVAhLDpKkQgFqqzU4pM2ZeXUIqXFaa+6ApPNV7rOrUVu6htqv0&#10;F4JOKpQRTPhF8jtogiVTyHUg4dmTsG2V7lfiNOEk8PUAUEVS46jQNLn6vwOQ9vkkAFXWfyAhqPY/&#10;AZAgpNpLc7UiXUtaYs0NnEgRkcZrIIvXgzqaTJ6hY18ka/yzK4+th90/APyJoPv4tWfwycK5+Pmz&#10;N/DC4zNw7/UX4P4bLsQ7zz6E79+Zjw/mP4aFT92P9+Y/gc8WzjeTHz18z+0YMSINMRH+SIoJofLx&#10;h7sD4TeI4BtMK8wfyY53Czf+gLKsM+6kwnh6Dh65926MGZmJ9MxEPPfyc3j42ScQQYvqRliYdi8n&#10;e4ST3kopmXHrNQY8991+A+6+6UrcftUU3Df1Sjw98w4898h0vP3iHKqKn7Ft/SpsWbMG6/9aiR3r&#10;t2Lp979QrX2EJT98jfcXvoBh2alWrUDaSm9CRqEqLQJCbHAALWsiJo8chonDNEg/mM954sopY/Do&#10;jNsw78nHcMMVFyEpNhzBhHUY4RROUIdKWXn7EIb+pj3NtK2ZzgUpw54RHVJxDD1We9v4rAyMTE2g&#10;0g1AcoQfYkN8TK5kdBAh6uuGCH8P2ulwMxn8hSOzMPX8iZhLAH7z0Sf49L33cP1VVyIowB9+PTDr&#10;HergEPhsPcG2sPUUa6n2Vlv5LIVmYhsW5I6Xbzwfz5yfhTevnoQ/Hr8Xe999BQvvuAG/fvg2Nq9a&#10;aYZ11VXUopIXd2nBEWz9axl2LfkVBSv/RO5fv1EB/oGq7atQu3sNanatRsW25aY3uHTTMqz6+GVc&#10;OSIJo5NjceXFl2LD+i0oKaUdbGilAmxHFVVRXV0jOjo6TPugBUDL/h47dsxSgXx8nLa4mTBqqqtA&#10;Y3kBKg/uRM2R/agnWLo0EZHqSe7YgtJ9dC+7t6KUFrSJYOxqbUEHAWapR9pV5REyjtJuH1PQxh6j&#10;LT5O8IHQO0HoKfFZpe9PEJzga/TSfK2RFriR76ujzSUgVSK/pgTHabO7qmjPuU/NsuVV5aguKUYF&#10;lZ+iOL8AJQVKjC40xR7++O4XRNs7UcUMwTCqk6HOzkh1cibUHE0PbfgAQofgyKAqGuU+GOPd7THO&#10;xRGjeR2p1JVUjIqQqvZd7wRja3SElTysCcU1ikKjNNRDayU+K5H4n+RiW8TYyXJL/VHd9euH8H5K&#10;irY6SyIdqZ48eDPmPmoOk1DBbCDhJzgJtOazBUSpS7UJUsnS/anTxRYCoACtOodxtL2y6bZJjUzV&#10;G8JdnTZq+7NBUInQsYI099sC4RmIszvTDBW0zXSn9JlUvs/WdmhC76f9TSX4sv28MZLXdjavS4Ev&#10;0fFM01mSRtucQnDGELxqAujz9fuv4KPXn8Mb82bh9ecfw/OzZmD2jBsx/ZopeGvuQ/jwpSfx4mN3&#10;Y+5MwuCxe/Dy04/gk3dexbRbr0NwsA+tGjdEuGg8bmpsHAI9feDCu4D9gLN54Tngphuuxsvz52Le&#10;U0/ilblP4+1XXsCcx2fixhuvwt333YkvF32Ly7mOE9WTxrSqcooUlDotZt5xIx6ZcSvmPDQdD0+/&#10;BbdddSGmXnYeZvHxowTjg3z96UfvxzsLXiAk3sfa33/Hnk3r8c0n7+CDN17E74u+wOxH7kB6cjTh&#10;5Y1gfy/4UnlqVISst0IdNlJLsSGBGJ2RQos6kjDMIBQjMDEnBZdMGIURafGIDPZGoK+LscoCVTi3&#10;FebrgxBvb9O5ECwFxu1pW/4Ej9ry1KGhMLPF0c6E8GTKTojFhGHpGJeTjFGZKRjZE6OokDXJ0/lj&#10;czA0MRJpmls3LgJ3XH053njxBbz/5kJcf/UVCKZCVieJqfnXK2ypL/8GQJNUzWOrJgdbuX+FKk+H&#10;uQ3BPecPx0+P3IrdLz+B7c8/jkWP3oNZl07GZy88g0ObNyB/y3aUbtuJ/Zs24AjBc3j3FhTv344D&#10;m1dh5/JFyF+3DDVbV6OOAKzatQoV21egjCqwaONSlK3jzejlJ3HesAycN2EytmzeieKyCnR2H0dd&#10;QzOtbw06uroN7EybX88/PVYHiZ63/X30WCeaCSOlt5Ts4z4d2IWGCqo62uC26gra9H0o3b8TJQd3&#10;mzp89ZUqkqrRJM0GfIKgDYCdhGZnPdWhSY1RZ8g/ADxGAJ5ob8XfrQ1Q7b+/m2oNAE80KBWmkYDk&#10;e6tLcLS6GEerCmiBC9BZU2qsd2NFKWorylBVXkkVWISivHwThUUFJjWmYOcBjIuMRZoDAcffYyRd&#10;SSZ/h3gHqiz18A4g4AgNpYaMoFoZy99HNngkrwlNZp7qQkDytdMBqFEeZrQElVYcw0wqTmUWTTAJ&#10;JvEEYDyf0+uKeFpohao5hxJGGmHi11/VklXxxRoFIujFcf+iXZwRyv1Tz3GoFCBtcgyhF8vtWQDs&#10;h+CBZxHggp0mUNJ6VijnTiBWT7MssGy6hryZPEICMcV1CC3sEKo3Wwl/tQFaANT30Uxw0QSgErRt&#10;AFTRCFPxmgDVxEwng+9LchmMNF8PDA/2w5jQIGTzekx1U8I1gevE153V9kjly+PvzX3u88V7r+LT&#10;t1/GuwtoKZ9/wsSs6Tfhykk5ePlJ2s4n7sUzM2/Hy088gNfnPYkP330VTz71KKJiw2DPA+xE+ezE&#10;LygVkhEXh6z4eCRFhMLXxQ7njxuGT95/CwtfnIdZVDJPP/Qg3n3pBdroV8zscAteewHTZtyJyRed&#10;Dw+qKldKfE++L5kqbNr1l5ne27uo/B648ybTOzuTduzBaTdhFpXZ/FkzsfDZJ/HSnMfx+H13Y+rl&#10;F2LeEw/h5bmPYPq0SzFj2hV4bs69uJVqdsLoTIwZno6xVJXZabEIpy0N5EEKELS4DFSnAR+rUyM9&#10;NhTjCafzx2bionFDcdHooTiPilUjTXJSoxEVTNvr50zgCZwK2mrZTm+qLy8CR214PapLIQWo9jxP&#10;WmJPKmQ/nlBR/HHiCTilDUUG+iEqyB+JkWEYmZGKCTmZBHEqshI0ntYDo2m5H73nbrz24vNGRUdH&#10;hZjtqiagqTKjJcP2eQKeDYY29WdArPfwbzUBWPZdo0JcCecBuGhoPH57/B6s5Y3uixsuwQNjsnD3&#10;xGF47eHp+PxFnhf334uFM+7Cx/OfxtbVS7Huz0VY+fuPWLn0e2xY8i0KNvyJWgKwdvdaVAqAO1bQ&#10;Eq9AyeZlqNi4GGWb/8THvEl9+v5HaGvrRm1DE6rq6lHDZWtHl+nwsEHO9k+PBT8bGI9TCR77+zi6&#10;uztobSuQv1dKbzttMaFWT6gRbo3lVFpUgGqrLMs9SNVairbGBnS0NJjOEylAQVBD6Nqp5Doaa9Ep&#10;29uqROtyAk5KkIqwicqwtdmMBFEBVNBGk7wEYaNpE9SIkO66MnRXF6GbAOykAuymImwqLzbTc9ZX&#10;VqC6sgpFUn6MAkGwpAiFfNxUXIXbJp+PBCqpMfxdxhCCw3kzSqEaVy9vxEBLASoHMMepH0bT0o1x&#10;tiMA7TDM0xEZnkOsFBfCyEo1sSKKwFDenUZbxBB6ilhGHCORYErmNrW0vZbgoDJbg6j+rHbBAIYP&#10;t+HDdVTayhRbJQCjqVIjeO4GUaGqFqA1Zy+3w+te21b6TDitajBtatCAvma8sCKIalJhtQFanSzq&#10;DY4ZREurJQGojg11hKhXNs1ZhRsIKXWQ0CLHcn2NNVbniZK0Y+3P+geAPZHI958CQL2f20mmyMn2&#10;98TIIF+M4DWdxhtHIhVmvOBK65xE2KoX2Jef0efHrz7AL999gsU/fG6Wb73yLK46fxwuHJuND199&#10;Hguo+F59+lG8/9KzRll99e2niMtOQl9+uDo9nOn9XXhgPNSG4c0Pi4rA8JR4JNMST+E23nhpPr7+&#10;6AO88fyzVJEz8cT0uwjZOfiM9mrxbz9h4duvY+pdt2E41U9gqD/ceKeLDvXFzVddgHtvvRb33nYt&#10;Zt17u1GCT8y4A3PunY7Hp9MCPzwTC+Y8gY8WvIwPXpmHW6+YgvNHpeLqC0fh6kvH4NpLJ+Caiyfj&#10;0nPG4Rxe0KOy4pGZGI7RWQlmqRp+3gIWweXjQyDw7zBayDBvF0T4uSAp0hfn5CTisjHZGJEQhmFJ&#10;YThvTAZGZEYjIkAgsYMPfzy1fXpSUSq0PS9CUQUKVBFGIQCaoM3xcHIjcDTW10pmVieEjyOhxee8&#10;eIfV41h/f6REhiMuLBh+BGuQnyfOGzsMU6+9FOdMGIGQUG8qOb7XhUBTpRkuTccSn7NB8PSwUmss&#10;AKpqtG5WtnZAqcMx0aH49u6b8TlvFo+OTMS1KRF44toL8dwd1+G1e6dh+vhReOTyyXjohot4zB/E&#10;6p+/wfZlv2LHkp9xeOVSVG1bg8rNK1CxdTmt8ApU7ViJqp2rUL71T1RuWkyLvAQHN65Gc0092tuO&#10;UvEdR1v7UXR1nzhZGOHkPzGQYYOhLPCxo+oVPoEuRjet8NHOdtTSUh7eTdiVU3kRamrva6woREPp&#10;EVTSGpcc2k8rqp7jOpNGI/iZOoDthC4VoEJQ7GzTkDvCsKnMlLoXAI828m8C8ijV5omGCkY1/q6v&#10;pxVu5nP16KYF7q4tNQDsqszjstgMhZMFrqHSa6yqMu19lUqG7lGBhbToeUfyqRbrsfChx5BAWI2j&#10;XRvH82ckf5d0M3KDwKEKjCMEU3iBD3UkJJ0HYawUoIs9hnkQgB4a6WClxJgyUz0AlP2VxZV6tNlb&#10;WeFEqrnkQYQM1VgyVZ1GmSjBWInXyi2Ml2okuML794U/FaAPt+FnxvOqV9rO2OBQws/PjufPwCGm&#10;4ksI36feaI3UUNuhCpJqsqHg/gRevwEmbNVjTgGgsbOah4QAo/JUpPAayuBxSCPokx2V3GxZYKtw&#10;g9QqQTn4TMT/BwAJO26nt21OsjubkON35rWY5eeF0XR1Y4MDkWHaTjUzndJsaJ1pu6NpgU0v8Opl&#10;i7B++W/YsHKJiUfvm4a4IHdkxQRiyZfvY8UPn3H5Ab7//F38uewnLP3rVwyfPAqDaOsc+GM5DraH&#10;82AHQpBqx86B8PBBXIgUTSBSY4Jx5fmTMGvmfQTrAjzzyKO4cvIkXHveJCx4ZjZ+/PJTrFnxJ0H4&#10;M2Y+cj/O47rJSTHw9XTC2Jw03EGb/ND02/H4A9PxxIMz8NQD9+O5Rx/Gi0/Oovp7Bi89+TjmPjQT&#10;d193Ba45byzVWhruuu4CPHDHtbjnlmtx19RrMSIrDWmxEVRXSRhP6zkmKwk5KdEIC/EzIzOkzgQo&#10;1e4zcwl7ExC80/rzrqSE6RFJ0RifmYTkMB8kMSYOS6IljkJ8iBeiAzz4XX0QQzUXFR4AP193ePDg&#10;q91TPbgmeIKbStHOUoOEIJea81dK0Zd3fm/+7UOLoaU377Q+jg6mc0LreDBkXQM9qTj93KkwNQ+J&#10;vSmAKtWnGoAqvKpe9d6ws4WeN+v1PPbnd1QxBKsqjIoi8POpuEdTcX946/V4n9CbfU42HjhnNK5V&#10;MYSLJ+GRy87F/JuvwsJ7r8cj152DL16ahdxVv1LxrUHDtg1o2LURDfs2oXrPeqq+lbS/y1G9ayVq&#10;dhGI2/5AOVVg3gYuD+1Fd1snOjup6o7TzpJ8Un6ms6NXCHxG8R0/bkIA7O7uNnGMz3fzuc72dtra&#10;FrQQUhpKWV9bhSraz6qSfFP1pa2mEmVHDqOmpJjKkH8TaA2mQ4QQO95plm2EmuYE7mohANvr0EWl&#10;d4wK8JhyBQnHjroadNVV4GgtlR6jq7bCtA2aESHqRa6vNCNAummFu2vL0VpB5VdSgKqCI6guJgRr&#10;qgnAEhQXFBgFmK88x/wjaKqowqovvsJQ3rzG8NiP4cU/nL9PuoOVFxhjZ0/lpuIG/U1Vl1G0iGMI&#10;vBGMHDcHZHs4IJnnUyzXFwA1B28Y7a3a2dSTGyN7S3WYIAjyOdneZD5O4zZTaXnVkZBsz9cJLwNK&#10;wZMADCP8/PqeAe/+Z/UUNKCFHTLEqMCQIXbwH8TzboBV+iqY71WuomB7CgCp+EL7EoAmCL/TAUg1&#10;p5EgKYSU6iAmqQ2QynaolyOy3AhpKt5UqrQUB6lAS71a7YXqNFEyNaHH7ejYqPhDMlWooKmIFzQJ&#10;QDUPpPDGrg6QYVR/OXRRGbxGUvg9VHAiUTcak3jO78Rj1WfzqqVQbFi+GD98/h4hkQqvIWfAvV8f&#10;PEQLWrRlDXZrqNzKxdixZRU++fht3Hr7jcgiWFzs7WHPu4LDYHV+ONMKq8GfFxYtZYQSjdNicOW5&#10;Y/HEww/gvnsfxM1Tb8HkkcMxmlb5oVum4j1a41++oPr8/mvMmzsHY0fm4JyJY5CWHGe2MYz279IL&#10;zjX1BS+/8Dw8dMc0PPvwQ3hlzmy8PX8+nqGlPn/sCMQH+WBkUiSmDEvBHbxgH+Z+33PTVbjmsvMQ&#10;RRB7a9pMN6Xb+BLKVIHZqRg1LBM56clIi4lCFKEdwBPSn7DxJ0QC3J1oE52tgqZUTGrfHEcIpkcE&#10;ICOKd5W0OJxPO33h6GycNyINE4anYijtcRAhpXZMV4Zmc+sdmtlNassWp8Oqd9jKW2kd2VjZV3f+&#10;aF4EniZeN216vdb/tzBVonvUoS303fS9eoe/+xCk+DvjmasuxOd334Qv7roev81/BlNpxe8YPwKz&#10;b7gMj149BU/fcAE2fvE6jiz/DoXrfkbF5j/QuGs9GvZuRO3+jag+uAl1h/R4HWG4ilZ4Ocq2LcOR&#10;TX/h8NZ1tJh1ON51lFAj3P4m/E6LYyeOmzj5nB73QFAjR9QeeLQHhOowaWpuNvmErVRkTYScorKs&#10;FPW0xJ1NzYQh1RgVWEdDI22vqseUGxWo+n7tBJh6gzupHDUMroNLTZok8PUOpbkIgJ0qq69JkJqU&#10;BE073FCP4wRkN0HbXVOFDi6babfVBqi5gSvyDqKxuowALMSR3MMEX4EB4GE+rxqHJVu34KKIGIyU&#10;tSXUcvh7ZvCCTDKdCMr1G8SLmXBQ+gtvxCNo24byIs82ECQseV7GOGrSHysNJpQACyIwVMpeE5Ob&#10;KSup/OJoTRXGLtpze1RcGVRNSiVJ4vbjua6KIyhXMIiK1Lf/GfAZcCbhp3HAdHRUgIqQQUNob4eY&#10;uUi8CSCVz1f7olSn6T3mc0EDzqLi6/sP+BihjGDCVAnbtjSYRPt+Zi7kDH53dWSk8AYwzMcJwz0G&#10;IdPpbL52Nm8GZ5pkac1ZbNJmuFSk8HEKIZjKz07l/qUS0KqbmEygqrBCLG8YccqZ9CL06OyyfF2R&#10;7u2AVAd7vs+e6s8Rmjs4Rr3u/Fu1DPts0eRBUnY/fYlP330Vt1x7MaICfeHKu4of33jLxZfgrquu&#10;wJx778D8WQ9QWd2IW6+9GmOGZ1HpDIEdD64DSezAH8+JO+TIu4rSMfyoWpJig/Hk/XfiS1rgjz/6&#10;DE/PeRqXnjsJQ6PCcPGYEXjivrtx/7SpmH7HzbjpxmsQERaI4EDCbEQ2xo3KQXRYkGlfU1JvbHgw&#10;br74YsycOhUP33orHpt2B26+9BLE83kv3tVi/T0wNjUWFwxPwz3XXoLpN16JMYI5bYMH4eYlBcaT&#10;xp0H3Yv7LWuZGBOBURkEWE42xnCZkRBpqtioXp8ffxhfnmw+AgdP0PhgH4xNj8PQ+BDEBrpheFI4&#10;LhibiTGZsUiK8EO4nyvXd4Abf1iFOoc8aefdeZd35WdqXLQHlabg9L8BUGGDX+92PC1tAD19/X8L&#10;W/ugLfwI9gCq694R6GGPYN51z48Pxfv3TsXahc9g0byncGV6Iq4emobrRw7FrZPG4quX5yJ3ze+o&#10;3LMJ+dtXI3/TclRuXU27uw5VBGHtvs2oP7QZtYeoBg9sQMnutSjYsQalB3ehmTA40dWOE8dOUOVp&#10;6qK/cYxxlKA7GQSe4hgfK05Xg4Kg4GdLntZIktbWFjRQsdURYA0EVj2jmaA92t5KBVZF8NHmNjei&#10;oYr2uKqMFryCUWmNKKmvoDosJyypBPm4QxMnEYoKWVwtj1IByupqAiRNo9nVTOBxvWOE5VG93hNt&#10;/H6tVcoDLDGlsKoKDqGGMGyorkBeXi5yc4+YhOhDuYdwhNa8nXCedcXVyHEYjNE8P4fyvLABMJLq&#10;TXPrCoACRJbTQOQ49UcmbV4G7aIKqKZSuWuGuSgNnSMMBLBggi3Erq/p9Egk2JIItt6W8X8GoEaJ&#10;UNXxMzVhkR9BqFQctQGG0eYq1PlxKgCtkSNKp1EbYARtahDBqQnHBUEpQRN8HKhcQALadJycBsBU&#10;fp8UKsBsL6pgr4HIdrPmKtZ0nVKDqlqdLPBxqVCVGIUpEkHmKFdSAEwSAHmcNOZXeYUZ3t5IpctJ&#10;4vUbT2tt5ifmsU0m/KT+4uyVrjMEgVKAmiBnMW3ud5+9i1/4+LcfPse7byzEhFEjYc8v4OfkgjGp&#10;qbh60iicNzwD47PSkR4dZRr/HfmjOPBgOPAgKefPiVJZo0B0sQfQSmYkR2HerJl4/aUX8Mbr7+CV&#10;F1/Bg3ffiduvuhQXjhtJ2F6Gyy+ajMgwf1pSfzPGV2OElRc4NCMFV1w8BelJcWZ7bjxZMvm5F48b&#10;a2JMWioSQ0O4Hx7w5Jf25smSER2KMcnRhGAqrruQdpoW3NVlMIGknljZUnVIcFvOA+HqNASu3KY3&#10;D0h0gB8uGDcak0YPxYQRmcZ+Z9H6Rqt8u9rKeMcNJhBj/QS+CEIwFDEBrsiMCcSE7ESMzYjHiJRY&#10;ZCZEIyUuGolUjFGh3lRhg3kcnBAfFUDYhiEs0M90Thg4cWnrpdXfgqMNkL3DBjvB79/i9PV7v2Y6&#10;SXoHX/cjpE24OyDAgwB0p8XmfgbxznvzhCx8+/QDWHD3VFySGoebx43B1cNHYPPPv6Jo927sXrsW&#10;LVW0l7R5Bbu3IX/9nyjetBLVOzagbicBeGALanO3oXT/FuTv3Yqy/ENopWU8epTq7Wg3bS/tbw/s&#10;uo4dPQV6SoDpHTb46Z+WNhvcTvvb2Nhooqm5Cc2tjagj+FRKq57qrJV/t7cLkG04dkyQbEJdmdrn&#10;CCna5TaCURa5XYnRAl+jqsooP7AC7bTJ3RrdQah20PJ21dD+1mhKzTIzkXp3azWfpx3WerW0y7TR&#10;x7mu3qdiqLZoqihCZXE+GrlOPgF4RCWxCopx+PAR7N+7F43Fpfj6hQXIsicAefyzef6myvbyGlI+&#10;oNr0ZP80T0g6r7FMp75IJwRTqXLUZpZIN6GS+tG8oSvJWMPZVPI9iHZRSkuFBFK4PaWLxBNOCkFQ&#10;HSunAzBS44I1l8eAgfDr358KkGpw4ACEUUWGcV+sMcN8vT+FA1/zEuy4b8odVBudgKs0GiVZB1E0&#10;BRJ8iiBuK6CfagSeze1bBRRsAMzktSeQp1McpPI8zPJUB89ADHXn/rlQBTI00iOTYEt34HMaPqpw&#10;JhypEtOp9ARz5QTaFGA8FbImXlfl6WRPHyR6eCCG104kuaD9i1OPMa/9JAe1g2q/ySiCvs+Hb76E&#10;ebMfMvlyK377Hn8s+hpr1v6B777/DFlpCbwA7TBpZDZuuHgyMuPC4MeDLxjZ80eyp4RUG6DDIFrg&#10;gc6Enx2XhCJ/BKXARAR54N6br8ZLzz6Dp+Y8i0cffhSzH3qAym86Zt55K268miA8fwISYq1y8laF&#10;YwcDJ2ceYA2hu4zWd8zwbFPBWCAUOJTvpgtc42TdnAkQWlxP7pM/ATcxIwGTCaSJ2ckYmhYLHy9n&#10;uJD8rjxhBFdXV4LPVeOI1TFBy87wpzocmZpsABbh74WkyBCMzEjG+GHZGJ6RimxCOCM6BFE+LogL&#10;cDc2ODM6iKrTDfEBHkgP88Ow+AgMS47HsJRkTKSVv+aSSWYUyM1XX4T777gB91LlXnvlpYiNDLXg&#10;1ANAGxBtALRFb/BpHS1t6q932NZXqo1Jt7Ftg9/Li6rCu3fwgvHmsVX4MPz4fj++x4cXlo8r7+Ye&#10;/XHvBaPw1gPTcD1vBFPHj8N1oydi3Y+/40TH36gsqUJtTSOKy6pQdPgg8lVG7a+lKF63CtWb1qN6&#10;F5Xf3nWoyNtHO1pkhru1HzuOTsq+LoKu4xjtK2GoER/dBKCs7gkqQUVP34d5pP9q+7O1AWqp3mCp&#10;QClAFU8wEGxqRA2hV0n41TXXo7GtCW0EX1d3Jy1zBzqpOlvamtFC8DWXldCqyq4SeIKgAKdODr6n&#10;kwDtoN1tp0JUD/BxQrtLllhFDlTpReWuaksISrUFKvGZ69FWn2io5VIArCD4ZIGtjpB2vq+04DBq&#10;+VxJsVUUtTC/BAcP5GHf3gMo3H8Q635YhIn+3hhOm5tFRSQAJtvbIZauS0U7Y6nqBDApnjTHs2iH&#10;+yKJF76sXjx/3zjaOBVQ0Ny3SogOpDUMIpyUcKwRJqmE6ekATBH8BnNbfHwqAO0IuMHw6zfQlIkP&#10;5nPh9g4mjA2msJEC9OX17klLHaAEZV6fqmKjSdxVQFV5gFKNgQMHwV/wUzVpgvBUAMrKUuXxWs0g&#10;jMxseFSAme609u60+K6EvbNV0SabIiWbsDpZJYYAzKQ6VGjuE5X+SifUjAJkaCoBFT1VoYhYV2/E&#10;uLojinwI4zZCaZ2j1LvM9yTxmKRwX2MGq11zIPrkbl2DTUu/x5/fvI9Vv3yL33/+Dr8t+grLlnyH&#10;Lz59G1OmjEFUpD9SCAf1IrryTe78ks48SPb2Gu2hxGcpP3uGLLCgOND0DkthjaO9fGXe83j37Xfw&#10;6oIFmPPkLFx56QW4fep1eOheWuA7b8fE0SPg4+FmQOalisq0nbr49X5Z4Amjh2PK5PGICg+CM59z&#10;Yaj0uzoZ3Pgl3QUCqTtezAkRAThvbBbS40JMPt9wQtCL++10EoJayppakFBPagA/M9TdDRFKZubj&#10;QAIx2NUFEd4eiNcQvfBAKs4EXDyW+zEyE0NVASYxEuPS45FMyxzMu1gQI5B2JtjLBVGE4qRh8Xjo&#10;zuvw5vxZeO3Zh3D79ZfjgonjERsaZNSYKkdLXapjQh0Z6vjwJKAEr94l7gU+mw22Ac/dWGxabX5f&#10;F148Ch0rhYv9oJPhyju4G8NVvwVPDDfe9dx5kbnz4nHld3dhePC9nryD+vIk9KHKCPMYglnTb8bc&#10;mffg+smTcceFF2DBrIfR0VyHZtrJyupa5BdVovBIEcr278bO33/GgWWLcHjFUuxfuwrlBGMXlZkU&#10;X0dXF4F3Al2UdF3HCEE+7uw+RjARZrTDx0k8WWITJ3qC6yqOC3x8IABaHSRUjgSgFKAtOrRsaUZD&#10;XS1hWI+2jjZuvxMdnR3o6GgnBDvRxnWU9mJmkassR1sVlZ6UYA8A0dliCiQIeF18XXGMgDxeW0O7&#10;q7HDBFpdEQGXR4ubj6OVZThGS31cHSSNUoxqI6StlsUm/ATCZqrAktwDZkoFFfjNy81DXmEx9h3O&#10;xe6dO7FnwwbsXbEK12em8eJW6SqCgMskAi2Ov5d6Z1W2Xh0GiWr30igGXby80BO4XixvZhoLHEHw&#10;qMhnOC/+EEIphDY0mrCzlOMgKiSrt1TDyOIJPBVNTRRYGeoEsRKmqfQ0j0f/gfDvp9ndtN3BVFKE&#10;K8+VKC0FwYH28ONr3oRZAEOpNMrDUzudJlePGXKGGR0SStAFDVQ+4dnw7a+e4bOtEloURZrvV6NB&#10;lMNnJT9TqbpQDboJgLT7BFumMxWigq9lEl7p3G9Fhv1AZPD81AiQTN4EMml5M3jeSs2mcj/UQZJA&#10;uCtJPJ7XVhyv62gKJhVAjeZxjFUniiy17DTfF+PoiBAe6z733HA57r/uIjxx25VY9+u32LDiD6xa&#10;+hN++vID/Ekw/vXnj5h07igM5oEYwh/GcTAvpsEEHS8oO/5gDnzekc87E3xODAc+r9fsCUoH/c0D&#10;O2bYMDz79By88MI8XH3NFQgJ8TMwGz9ymOkUSQinAnRxMakinrbgxa7QhazlsMxUXHjuRFrLQKME&#10;3dWeJxD0wEzhJuXDgxkW7I5gHydE+rnSoiabeX493KggeVBsYQDI9QVATVwu4IVwH0JdXRHq5ooQ&#10;LkN4IIO4TgjhE+3jgaSQAAPCc4alY8qobFw6YQQumTDSlP6KCQo0Y2w1R68PT75YPweC5AZ89Ooz&#10;+OKtebjz+iuQHBlhOiN8CTszYboAyKWe8+FzXvxO6uQQ7GwA1He3PTbw43e3QU/hzJPEBC8GRW8A&#10;OvPEVbj0hCtDo3XUI+3M7+3Mz3UmBL2533a0A658/oP33yVQylFbWozH7robd15+Ee664jxsXbmE&#10;F3Yp9m3fgYJDRaiWGizMx84/F2Hzoi+x4dfvUHrwEE6Qdt3tnaadroMAUo+vBnj0DqW/HD126nMq&#10;kX9KkIpGIQp+VIR6LAustj91gijUG3yUn6Nagi2Es6y2wCeVKEBKNUottqmOXydVI+ElCAqA7VRy&#10;1rC4WnQT7kepJE8QfN20yl3lZXxMBUgAdjWW4niTqr9wWVOMY9zGcSpA0zlSX8LXS4xlblMnC49P&#10;q5RgebGZXL6yWPMFl6MovxC5hUXYy5vDzm1bsHPtGhxevx73nXcukuiYkmjb4hUEYRxvUnEEkHL4&#10;ZBk1R4ZVJECJv7K1Vtl8jRuO1IgQQiHSwRryJpUVSxgqJ042MZ3LRG2DUIxRmx2vU0Gvd8Sqs4PX&#10;qFJW/GVdqfJieI6plzlWS56TUqURg+gWqOq8B6iXmAAk0Ky6fALumfzMPoizt2oLagieBcGzENyP&#10;fw/U0Dyrl1pziahqjdrtkggxpaRkGQBSCdP2pnN7Jgg1VcNOIfxSBUHBkGA3YOwJC4D9T0Yqv6fg&#10;msRrJZmhoqjx/A6qLKPOFI2iSXcbjExPvu7pSZXoij4RPrxoRUdvO7z06D1YtfhHvP/qfHxMa7zs&#10;l6+xZ8cavPXWixhCK3w2v9gA7sxA7txg7owDfzAH/nCO/DGcGVrac6cdePGZpUJWeWA/+Pt4IpzW&#10;0sPTBY49F60Uizt/FA8ebHcCQD2d/wQv1p4Q8LRuWKAvcjJUcSXVPFYStgutnObjdSEMnQQEHhhn&#10;/jDulNAe3M/IAE+Mo4VOjos2MNG2zfJ0ACo/jkAK4uPeIXWo1xX+XNefP1igO0+KYC8z78koWu4J&#10;w4bjvHHjMHZojhkNE+LljsQQTyrA6/HRa8/hA0LwsfvuxKisdKP+lL6iHmYlIpu5gwlNb/XuCoA9&#10;wNOydxj46VjwODjzezoqeAxtoeNj2kp7jpUVeqxjax1TDyo/AdaD4NPQw4G8YC657HL8+tsyTLtz&#10;Bh5/4mm0tnehtakOe7dtxVvzXzaTpU+9YCJuPG8ivn1tIRZ/8DEObNiCQzt2IXfnVqz44XOs/OlL&#10;/r0ZHYJeB+HX3IKG+gZ0U7EdJci6e0KPu46foCo8Zpa2xx1d6uCQxVWvrzo9CE0qP3WOdFMFdpGI&#10;nVKUVHYCoECoXuEuQrC7tRltVH8ttMDtHc1chxa4y2ovtFnmdpP/12xmmGu1KcD6CoKzHK1KaG5R&#10;iSxZWkKvphydVaVWDzBvBKr/h2YVQagGCMzj9QRlk5UMrZ7hds0LXKPheARqrSBIG8zQxO3lBXlm&#10;lrviAtpgQnD/wYPYxeO6eeUKHOFy9vXXIfpsWjNZX4GNod5JtU+pk0FQi6PCEgClWnoDUInQsfyN&#10;4wmRWKpDC4BSZmefAkBNlhTL55UorcrKSo3pHZocKUyJy337IqC/bDQ/l9evIornUjSvqxhHjVJx&#10;pKIbAC+lyTCiuc1UfYarINYXKc59qLCsBGeN+tCETSqTr3JYkaoMz6UStaUApcjiaGlNFRhXKkC6&#10;j6Ee6uAh7By5XQVfF/y0/6pwoyowabwJZPC6Vuj7WeXz1TlCa6/HPFYCa4q7I1I9nJDk5oBEciuB&#10;PFAlmGQX7itBm+ntiAw/HyTS8fV55L4ZRiXdc/V5uHpCFuYo6fiOqfho4QtY9PVHWLXsR3zzxfu4&#10;6NILcde9dyFzRDbO4g4N4sFx4MXlqOhRgLK/DnzcO1z4Y6pE1hCCcAAPyCDe2VQhRupFF6snFaQn&#10;Jb07D7LCjXcbDyd1WpwKQRsIZYkFQFnilIQYMw2laTPk9gRDV/7tREip2Kreow4SFRY4d9wIpMSG&#10;m55aL71GoJgZ3KTGCLYA2m+bEjs1CCyGt/LzGF48wG7KVA/xRlZiBKICPQkxe6TGhJmKLueNG45z&#10;qQ4vYMy48Uq8+vRjeI3xyPRpGJ1pAdCLINJSQ9g0JK23AhToTo/eEFQI3vrORgVqydB37f0eE+r4&#10;0bHsObYajWJ6w/ld7XnjmnzOBOzatQfFRRUoL6smtFpQX9eMQwf3Y9VfK/Deq2/hnXnzcPPF5yI5&#10;wA9TEpMxfcqF+PLNhVi7YhkWf/8lvv/oTRQe2Imuzi40tLagqb0V5aqKouIGlHZHZX0Z3T2hIXCy&#10;wpYdPk7b2o2WViq6NkKL6vGokqONOrSSnhWCX2uPshMABbZOAlAKsLOpkQCUAmyg3SWAO9sN/KT+&#10;BEkpRQHQFFGg+rMBsEUFDBit6uggzDoJN9MDzJCl7apTVWiCUXOJEJbq7T2udTR+uL0NlLlUftW0&#10;1MWEXonpNNEQufbqMjSUFqJBxVGL8lFbUWFGg+QfKUDe4SPYtnEDNq5azhvGFrw0YwaiaDs1DE4T&#10;H0XwWokYJLVFi0sHpQ6OGKolVU+xAVBqMYFKXhCM02Pe8BMIA9lLVXLWKItE025otZMlURHaAKg5&#10;f2MGnBqRhF8o9yG4bz8zykNJzupIiBIEKTC0jCagBUB/9QJT/flT1WlyJY2//QeAZ3DfrJQbqUMN&#10;z9NUnicTtHntK2KoBqMHnWmGw6luYRqvnSwPOwwjALO5rTSqWSuoePmdEvg5iQSnpQJpf3vUn16X&#10;6tNzCksF8kbhPNj0AKd6OFMJOlhqUL3NhJ9GnKQTthmeDkj18Uacuxv6vPDcXFw9ZRIuHZ2O7FAP&#10;XDN5JN545nH89sWH+OPHL/HtJ2/jp68+xndffIEvPv0El11xKQbyoPTnwbHjj2bPkOV1ojWWPdbj&#10;3uFCie3MH9aRoLM3wed7AKiLVg31noSeOz25wo0ng4eTlfdmA58tdFHb1E14kJ9pGxw3epgZ5+vq&#10;xOcFQsLBkaGlC4HpRqh48bXhafGYMn4EkiICjTK0AMztcv89GdoPKVE3u0H/BPfbbQjBy3C3o8Xm&#10;ieekbPYwbwJ1qFUVengKYkLd4O3KO12QMzISg5ARF4TMqGBMzE7FjYTHXddejpuvuATjc7IRHehv&#10;rK+xwgSv4r8BUOCTJT7FFjMsy8/1+SMrlDBtA6VtPTUrKDydnU14ObvAh7Lfm2p3ME/OadNuQ0VJ&#10;CXL37EPhoVxUFBRjx8bN+OGH77Fl41YU7M/D2sW/4erzJiA9PBSTqW4fvuJy3HHtpdi4/i/k7tuJ&#10;PZtXo07FSqniGgichq521DU3EUBUc1R0xwg9sswEuUVVSBAy2juOngwNj+toowrsIhg7qfy6qRb5&#10;fnWUKNRpoqKpAqDNBqttr532Vjl/7YSgLHAL1aA6QLSOTSXKirdr6kwCUL3BjWWlpoxWc1WZmU6z&#10;hcBqJ/DUEXKUKlI5gR3qAKEl7u5o4uc0oIPR3d6IY22N6CTYuwnVv/k9lRjdaTpACL2yItMOKGut&#10;fMB6Ri0h2FhTg4Ij+cg/nIeDe/di/epV2Ll5A0pyD+L92XMQNYCKToUQeJ2o2nPYID126PmbFpeW&#10;LpmWMM2ZFz3P7xSep4k8DzXNpUZzJDkSilRGAqDSUQRAKUAlFKdREakMfSzVl+AXRRBFU+X1jkiq&#10;utCeeX8DaXFDeM1G8Ny3VZsxpbf4XPhA3rQJSy+qOQEw8l8AaMpc8bMEOZXFMuX9+ZlxBKstBEGN&#10;CFGCs9oAMzwcke1hj2FUZr0BqF5egS9+AO31vwDQBr1TAMibRQqPkQVAFwO/kwCkakxzHWyF5g1x&#10;czND/Pp889nbePyBOzAsIQIB/LLx9MbzH7wPy77+BKsWfYtfqQK/+fBNE19/9DY+eOtV3HX7zfDx&#10;9URfflG1CwqEgp16he0GWmGvThKGA+8agqOBoADJAyPbK+DYojcAFeaC7aV4FFJ/NhAKgGrvUsn4&#10;YZnJVINjkZoQzfX4GTwhHKgCXQgFV67rKdtH6HpzmRodQQhlUbX5w45/26n90o4KivvjytA+Sq2q&#10;LVPhOpj7NZgwpi1x5/PqALIb1AcTx6XivtuvwJx7bsATd12DCyYTwn6OiIv0wfCsWIzIjEVaTCAi&#10;/F3hz7tNKG14amI0ctKTaMczqRCHYXx2OmEZi0iqU80G1xtw/1P07gixxT+vW7AzHUk94Ds9vBl+&#10;zoKvK4+5I2KCQ7Dox59w8MBBU7Uk78AhvPXKa1j0/Xco5UVbmVeIF598CrE+vhgdHoEbRo/FQ1df&#10;gwevvxYb//oDJSXF2Ld3D2pqqo3tbGrrRGU9gUTAdVLFUcydhJ+JXm2AHVyhk4pP0dFxDO3tUnV8&#10;zOet6EI7Le8pQehJ0aldT0nQLQRta4PG+RJ+VGatjQ0EaAe3T6ByPQFTvcUtDK2nyfLLi4rpZDUK&#10;RFDUELk6oyA1suRoV6tRi92dLYQ3lWRHK44RqCeOdp2M42pbbKP6E4ypNo/zuW7a7jblG9bVoKpC&#10;CdDFqOKxqaf9VRTl5vJmsQe7tm7E+pXLsWvLVhTz+H760ssI5zmn4WbqaQ1lhNg5IZjnXRCvG42i&#10;iKXqy+BFq3qA2byRp/Hij3PQSAxeq7xhJtFJJPBGqBngYgi/OIGJMFSnQTrXSSbE4gYOQDThFkXY&#10;RRNCvSNKnR4DCdsBAxHI1wP4ucGD1aNrhcpdhRGImkjcn9vx6dcXvlSOsrcCb5Yz7bYjwUfYmrL6&#10;DFNVekBfM0LEzOfbS3Hqb9MmyNc0MVSmjwcVmROyeZ1kUKGlElRqW9SwNXUEaRa4ZIJVU36aMlj8&#10;/lkEmoEgFa7VZijY0zJzf5PJohQeE80LHM/rP54cSKD6M/OFuAxgEMS0w5E8lsE8jn1+X/QhFn3z&#10;Jp597G5MzEyEDw/gmKQY/PjBm1jz2w/49ZuPTXvg52+/QjX4Fr7/4iN8/uF7mDH9Trh6uWIQgTaE&#10;B0h214IeVR6Xdj3RG4Cmk4Q/qgt/FA/Cx51gUrjxsas91R3j3yyw4Gc16lsN/U78URy5DUcebEfd&#10;9cJocSeOwpjhGfD3daf6s4Mz7wRuDFVVFmTdeDdVJEeGYyyVWECAL/eb2+Lnu5rPt+BnhaVa3eyo&#10;qOwIY3taSB5YVx5gb7eBmDg6CY8Tfq88fifemXs/Hp1xHW66fAIenn4tZt17A264dDzOGan0mQiE&#10;+bvRcnL7/MG0DPRyQUJYIEakJGDKhLEm31HpMP8/A/C/gM8WFgBpu13dDATd+LuMHjMWG7btRH5h&#10;KfLzirFp/RbkH9iPwn17sfLXX3HpuAmI9vTG5JRkXDtpAmHoiSdn3IlVvy/F8hUrsHbtOlRX1xgg&#10;5ReXob6FgCLIWgixNoKumyCUDTYdHX8TgAShrLD+pkA0nSEKY4fbCdGW9p6gnW5pNtFMa62w5f8p&#10;Ggi0OhUfJXSa6zVXcL0BWafp/e0yIQBqv5obGtHeTHvP/dT43PaWVpw41k2gdZuCq8Zzn+Dy724u&#10;u/D3sQ7CkMpRKTG0u10tTWiq0XjjKipH2mdGs+oQUlnKene2NROEnSYETY1OaaiqQjXVZg2j4NAh&#10;HNq7k/Z3DdbT/m7bsBHbN27B1wvfQAxv9hE9lVaC+XsE0mkE8rrRFJQhBEUcbWKWux2GC4C8YFN4&#10;ses5AVBtgFI4auxXnpsAGEt1pTYzdRrIJmrYmGyomaiIoXp/vSOK16cKMITytUACKoCfG8jPDWJo&#10;Ck4DQF57QTz/LQCeTQAqV5D2WgBUjqKDAEiw8XoMo1oLpQoMoVLUY5XiiuJ2T0YvACbzfM7wdqct&#10;pQo8DYCaxyOOis4A0P5MA1mBTnMea9InLS34nf2fAHR2gOYaUbpQDG8O8QaAA05GHLcfYQPgHz+8&#10;jVeemo7nH5uG+U/cg3No6TRd5LLvP8dO2pyfqQBVJPUzAvD7z97FN59+gO+/+hyff/4xUrNSMIBf&#10;1o4/hukA4Q9oR+neO5QS48TXnAlJheBleiv5AznzLmVBTb2WtMs9oYZ767GtN9OCni3+gaAAeBac&#10;7M6GN0+SnIx4jB+VRSUWRFhINQ6EO62Dh9oaZXe5TdncjIQYUxkmLNDTqElB15Unoa3TwBYefM6b&#10;dtxbnR8eTjhnbA4euutGPDXzNrw46268/vS9ePf5B/DWM/fhjafuxUcvPobPFjyJt+Y+iAdvv47H&#10;Mg1JEQFmJjovym4P/nBeLoNpe3k35Q8TqBp+PAFsydCn2Nf/ElrPFv88L4D+99BEUiqBpXmBg7w8&#10;DNTHjhuPrXsOYP+BI6YtsKWxDSWHD+Hg1s1449m5mJyZhSR/fwyPj8aI5DgE8TjcdfM1WLvqLyxd&#10;uhRbt241oNm3b58p/d5C+NU1txsQNsviqs2P8k+dIJ2ytaSgHhM5p4TWaVU7IuFUr04Ugq+RlraJ&#10;lrNR8BMECTMbAJVjWFtbg5rqchMaD9xIG9tOJWezyVKMZtnaRqB1m6IKf0uKEsR/E3jHjlItdrbS&#10;4tI6U/Wd6Cb0mqupEIsIyiOEXDmOqXdZkGuoNdFN2HZTNR4l/HCMVrypDnW00jXlRWapIgtdVJHH&#10;qQpVyr+qpAj5h/YTgDuwZf1qA8Adm7aYGfJ+eu89xLo49Yy2kPIahEDegDVCQQBS5eUYKitBL4tA&#10;yCQQNERMSb8xvHhjqPpUGCGBN/oYByUkax7es2iN1WmikSRKf9FzZ1ONUZERPrbiCarabEpp9fyt&#10;8cSBA6wUFy0VpwJwIPz4tw+fVzugpug8qQBPAlBpMIQfIawI5eeq8+P0UGeN2iuT3RyQThGV7m5P&#10;G2zlA6Y6W/ut9kEbAJPsegDIz1IRVFukOxOAJtRJYrUZJnI/Mykocvy9kOrpzOM7hMCjWmYkucoe&#10;O5iagZGEZBBFT5+PX5qNzxfOxbsvzsbr82bjpisvwnUXnYNta/7Azk0rqAiW4a/ff8AvX32InxmL&#10;v//KTA708UfvIWt4FgbwwA3hj2c6PQhAUwZf4KOcV5i2QVpjy1bSXmo9+nmF2gIVToJjj+qyhQU4&#10;a37h08OJ7zUQ5NJpSF8+7m/CnVSPDvLC6LQ4jM5KRHiQO9x4cDwIWy97JQJbycGhlN0XTcjGRROH&#10;ISEymCBx5ntdTrHhxoo7Opg2Oi/HwYgP88XtN1yK+Y9Mx3vPz8LHLz9pAPjSrGl445kH8f4LT+CH&#10;91/Bzx+9hi/fmIcXH+XNZGgKov3dER3gTSXoZYo8qPiAP2V5EO9+fgKfhtvZAHgSZv8PcZra+7eQ&#10;ApT6C3RX8VYvuFFpXHvlFWZe5t3bt2EL1dyRvXtRsGcn1i35BY/dcRtuOu8czLjyclw4PAcj4mPh&#10;T2V+wfhRWLviT6ynkpH6KywsxJIlS1BV14DGtm4DvybCTypQdraLEDT2tkuPT1g2mDbZKoZg2WOp&#10;QL2m9do7j1LxtaKBNtWm/lQxuo1qzAZBKcD6ujoz9rdW5afKy0w08z2y44KfVKDyCG0f8jclZ1d7&#10;B9UiAdXdhQ5ut6muFg0EqeYbbqkpQkXhfpTm7UFd+RF0NVqdIWZYXGONieP16i2uMQUR/u5sohWu&#10;NyNJGqtoecsLUVuWj5rSQjRWV6Ob36Gd+5p34KCZWEsKcMPq5VR/m7B9wxb89vEnSPBwR6gdLSjP&#10;+RBGIM9pjesNGnQmAXIGlZ7GxVL58LlMWkLNmJbA81wpKjEEk8a+KiJpByPsBRaqQIJDVVWSnPjY&#10;Qfl5Z3D7Z5pcQdXzU2h4msbo2srgq9Bp4MAzEcDPPQWA3B8DQIJZCtC3PyGoqi+Epz7DBkDV9lMS&#10;ttJdFLK/Cqk+FWO1hRSgPlMpMbKpaYRVGkGYSQGjMAqQ2xUANXWm5hFJtj8LGVSamS6Ks6n+esI8&#10;liocYKldfo8E7tcIf1+MDQ9BOq/zOF5rcTxemh9YnSJpni6mgyTCkUKAfOozd+ad+PDlZ/HtB2/h&#10;wzdewd23XkcwjMDvP36OXRuXY8Oa3/Dbz5/jt28/xR8/f4O1y2l9fl+MZ599Gn4hARhE+Nnz4DgR&#10;ehoK50QJL/DZQGig1wNBBxMDMZgHQGFLmXEkAE37oILbsh4TjsbmCnKWirSFUYwm9NhShUYtSs0R&#10;iIFUWkOTInHuhKFISQqFJ++SbrzLevHi9SLUVLp+XEYkxmfFIispihbUzeTGKT3EncAzvaUEoHp9&#10;fXmn8HVRr+1ghPm54MJhqZg7/SZ8/socfLnwaXzyChXfC0/h7RefwYevzTcx96EZuHryaCQGesOP&#10;Bz5E4xKjQhEfGYJg1Q3k9gIJvkD++H5KhWGoHdCUtOJJoTQZW3gz/hV4vUKFD1TwwbLBvULtggy9&#10;5k2r5XsSgJoY3R3u/J0uO3+yKXC64c8l2MOLc8PPP+HLV1/C0s8+xDO0uo/dOhUvP/IQbr34IiT6&#10;+SGS6nEYQbjkx+9x+PBBHNy/F198/il+W7wYzW2dVG+0r21dVHPHTFidHF1oaVXHhcbyKp3FAqE6&#10;QywL/Lf52wbBjk4Cs5vv6+xALZVeHSHSQpXZLnhRITY1CYJNBGC9AWA97WadLCcBWMOlLQdQQ+i0&#10;PM44RhjK+rbyfZUlJVRptK2d7Wa8sKKTKq+hPA8V+XtQW3rIjPw42sBtVZeig0rwaM+wN1Mai0tV&#10;jVFl6K7GanTUUTlXU/0Sgm2aiY7rN1RSmZYWo4MKsqq0BLu3bSb41hGAK7Fzy1asX7kaSz79FKne&#10;PlRNPLcGq+rKEDPMTON6wzSul+CLdxoAVT7OYmTyIhccEpwHm1y9aJ7ztojga+FUi5FK+iWMrDkw&#10;CCaHM6kMCVMCUEVLg3rgplQWWV3BL0pqk3AMJPz8qbhsKlAADOX1FcrtC4ABvHZ7A1AlpjJpJ9Md&#10;lK/I/SWkVfk5it9B21VEE7SqNmMLdcaonVBpPvHq1HF3QjJVWrqrymINppobSDVnqUuFFG8qt2+N&#10;ELGNBDnbhBkZ0gNAjXJJoO1WkveoAB+MDvE36lKl7+MlYARAXlvqHEl2c+Z3coA/j3uf9998Hj9+&#10;+QEW//AVvvx4Ie6fcSWefPg2rF38Fdb98iWWfPUuVd+H+GPRt1ix9Bfs2LwBWzdtwEuvvgz3AF8M&#10;kLJTD6kpi2WpPhv8LCXYA7VeYYGwF/QIJyVU9w4nOzsqQW6zVzhSvTlTySmpVxevemf/UY12cFVb&#10;nWn76w9XngBxkQGYNHYohmWnIVAFHpxpdQkLpc6kRXkjI84Pw9OjkZEcDnce/EE8iZSio5y8AMIv&#10;gCA0vbQMHz6nlJ2JVJeP334t5tx5E+bOuAWfvPwM3n/tBbzw1GN4ee6TePTeOzAmK82UyFfvri00&#10;D68mhcpKjDGl8IM87fmc8gxdGVy6WT3D/sYea3gebbcToaXe2x7Q2cKD8FQY+BGQtt5kAdP2uqrS&#10;aHihoKrXtD2Tz6ixzT3hSeUxmvu6cdUf2LVhNfb++Sf+eO0tPH7RJXj2hhvwJGPO7dMw45rrTMEI&#10;zSsS6edjJlq66aor8N3nH/Gm+BXefPl5rFu3joqtHY2MBtrollYCp13z/3agtQeAzbLFPWEDYidh&#10;Z+sZtgFQ6pBCEO1HT9BOt6GqoRk1jbTBTW3cNi0xlwqV0q+pqDSl58uLS1FWVIwShiy5rQdYHSbt&#10;XbTCtKvqJW5taaJVrUBTpcb4VhlYmVEhVHWNBFZd8SGCMNfM8dtOuHbUVpuhc120vn8LmgSaoruh&#10;Dp0CJ0OjSNQD3FFbacpltVWVoqWyAPVlmptY9riYAKQCXL/BTLe6a+tWbFqzBiu++x7ZfkGI7D+E&#10;FtSOwBlsel4VmvQojjfsRP5uatNK4zmb6joIyQRBPG/G4bzZW7O2EVCyqRQGtsmHBECNHFEnQYo9&#10;gSkwEQxhBFBwP8KvH0FHWPjKig7oj9j+VGxUZv60pb4UEH4EZQChGMhtWUCmPee5IgiqVqA6QlQS&#10;K477oMrWGqmhWnwqR6VS97bpLM2kRragutTfStTWxOiKOEHO1c4UMVU9QJXEyqa1HUq4qSqM1Rt8&#10;lgm19WVQaWYTeEPNOv25bj++T8HtcHvq7VbRhLH+zhgd4IYMWut4Bw2V0/EgVI0V5s2D+61RIOrw&#10;6bP0p0+xdc0ybFu7Aq/NfwL333U5Pnr7WQO+ZV+9hyVfv4tfCcDli3/AymWLsWLZEvzy0w/4/ucf&#10;kTIsG2dT1gp6AqATAWhmg2PYLHDvnEBbCHgGera/GU78u3cIaP8JQIKOEHJhuBN6SlOxdVy4Eo6m&#10;4AHh4eYoNWipQ38vFwzLSsW4McOQmhQLPyowV8rryAAnnDMmDWOHJ2PiuKGICPdHbEIUhuVkmARl&#10;H27PrwcuPgxruJoKInhgeGw4MsIDkMDHkzKTcen5kzCCnzF5zHCMH5mNIG93o04FJ1uo7c2XKjOR&#10;lntYWiwVYYCZX0QqMIAWWCFlGsATPYBLP67r978BkKFEao0mMSNK+FgdJacDUGBVQncQVaaBH7+f&#10;8g9DfbzwyD138sJcgWW8wT094248dNkVeOi8KXjsokvx6vT78NTU2/HunLmYcfNU+HM7mllP4c7f&#10;4rIpk7H0h8+x8MVnsYUXdWV1A2rqmlHfQEgRfIqGJiq2FiqtVtpidW60EpDNraimXa6pb0Q9wdZC&#10;5djWSdtK69utIXKANX6YzrWNVGyk8qtvbUM9t9VIILa0E6Zt3H6TEq7rUUkIlhGCeUeOmKrLgp7g&#10;p5BlbmprYtBOE07qtGiopmWtVK1Awo/RqpnjqOiay0tRX5qLhrJcU2K/g9ZYAFQca2wA1CPcA0EV&#10;RrUBUNZYBREUygdsrSxiFBCk+airsNoGd23djK3r12HLurXYs112eD1W/fAjcvyDqcCskRaquyeI&#10;GZBJ2fEYa7xvPM/FRCc7044VSyhE8fwN4TpGof0vAFQ6iUZHqCKK2vtM6SwpPALOl6ALI/hUTl9L&#10;A0U+pwigeguk5TZ2nNeROkGCeJ368XpXR0gwP/PfAKhS98rxs4EvnBY2zI5BBaplJFWqDYAa15zi&#10;7mCVxZcCdB34rwBMYaQZAJ7J1/tiqKsg2M88tgFQY4zj+d0zCdLxQa4Y5U9rze0qTzKVx03D7dL5&#10;WWo+UG5jKI9rII9Jn03LF+GvRd/g3Zfn46oLxmLWzOvxwxev49cv3sZHL87GZ288h6U/fYKNK5bw&#10;B1yFlX8sweJFP+KDTz9CaFw0+vKOINC5DLKAZ6+g8vunI2QgYwCft0aJWCNECD4Fd0ShNkClopjg&#10;gbbCnuFwSjjaC5xch0s14CvUpqj3W73GUoD/9B4rZI9jVMcvOQojhyabiAnzhb/HIMIvBUMz4zF+&#10;/HC88so8LKPCfeWF5zAmJ8uMzpDq621HFX7cvg8B7OtIQDK8uS+q8KzPVYeKlqbXmo9P9thShmsE&#10;hhKglYQdEeiBzKQIpMaFItRPM7jRlrtzewxfBeFlPo/wM9b2NABq5Iu7K/dN9fyoIm0VngVuTabu&#10;SfB5MAwA+T0Ex2B3NzPSxVYKX80BY4dm4Z7bbsKt112OD99egE9ffwXnp6fi2pzhuO/CS/DOo7Px&#10;yFVT8eA1UzH18ssQ7Olm4Kf6ieoYemDGHfjpiw/w1oL52Lt3L0rKa1BeVU+4NZuorW+hfSUQm6ne&#10;WtoIIQt+9QRXdX2DgaDK42udOtpaPa+OkA7a32alwRxTIQVa4uM9S8Kw+7i1bCUwW2h1BTkzvSZB&#10;V1NTY0J/SwXaOkJaO1rR0FJPBdiA5ibVD6xCQ0Uh4VdG+JWhRYVNm2rNOOGmCqo2ArCjVknRFuQM&#10;AAk9dHVYnSKmKnSdUYU2AGoUiCmHVU4AE4BGAZYeQVVxnslB3LN9CzauWYUt69di705Ntr8Na39e&#10;RACGGABGDXGi3bQ3nQ4qcWXG+jIieY5rZIhqBJoUk8GCigU+W6qKiUGEGEP2U22AyQ79kUX4KR0m&#10;jdtR72gsr0UVJ7XNESzQBROImg0ulECULfZn+FFJ+VEd+ssW87PUWxrIz9dk6r5cT50gUocGgNx2&#10;Kh8nEHCay1d5iAp1xihCab9DeiKUAIygpY3lvinUKZHm5YS0nva/UwDoZI0ISaHqs0aGqE7gGQZ+&#10;OW79MIyRbSZF74dUTXpEsCYSxEOp+iaFeGBMkDsyPQRXO2Qpz9DHGUN9XJDi5mAAGMJ9DySL+iz5&#10;+gO8PvcJ3Hn1FcigKjl3ZBy++PBFLP7iHXz6yjP48aPXsOr3b7F70yoc2LkFe3dQvvNHvPjyS3E2&#10;L/6BlJKyui4D1d73jwW25QFqTLBtXPBJC8zHCie+V6HRIm58j0LWVuH6LwB0IkCc1WNLC2ySkxlW&#10;xwrfd0oHhjXyQdWXXbl+GCET6kN40ULEhXrj3LHZOGf8UKQlR+CuO6fij7+WYP++XVjx+2K8vfAV&#10;3HrjtQjy9yKsrKFyvcNASQnFDLWreVGlufJ5NwJLxRY0ttZJSpV3GjdCylSg6QGgj+mEIazteQf1&#10;dkB6fCgyzWgSD0KJn8W7oBdPBC+NVhHsDPz+/wRArqPpMY0CZOg9et6bJ/bgM/vgnjtvwfq/lmLB&#10;449h9vTpuJf294WHZuHBG+7A7Ltn4poLphgLLQssAGpGuUdnzsDqJbwZvvEKdu/Zg4LicpSUVqGs&#10;ogZlhGF1TaOJ2jpCrp5KrFn2uNU81nOaEa6m1nq9kuDU34qKylpU1BKOVHtN7V1oUycKZaE6T1Qo&#10;oavL6izREDpNpN7cJpvbaXqK1XEiADYzOjs6TRtge7faJQVFAtbkDtYZC6wk6GYlcdeUmURoTa/Z&#10;XJlvAFhfUkgLbKk/hWAn6Al+vUPPH22s5TpWQQRFG0HYVlXI7eRZAKyrRGHuIWxavZoiYj32bt+O&#10;/Tt3YMMvizEsILQHgI6Emj2Bp+oq/0Qkz221D4bxegkjgMKosEIIHBv41FusUM7gSQBSDamzZCjV&#10;WxYv8nRuJ5XXncrhR1AwaE4PTcDuz+0IhCqnpZSbYIJNnSMBBKC/IMgI4DqhhEWIvR2hJwVIC9y/&#10;HwL5WbGCH7d/EoAEns362sI2sXnEwDNMCIrRGp1CWyoFmE4AphNU/wHAXgrQlhydbn+mSbuR/R3m&#10;xnXNlJgWAJPUOWQAaIdzwr0wMcwbQ72duW1HU3B1pJ8Lsvm3JktXB1IouRDA79Nn7qMzMOue23H7&#10;NZcimrIx0s8Ri795DxuX/YBl336IP37+FKv/+AG7t66jbF+NNSuW4dmnn4SXtwf6DaCyI6jUBmja&#10;/0w1GLXxEXxKhjYJ0f8A0ECQ4cQfQmEN1rcAqAILJvRYYQB4WnCnVYVaAHQl/DTKRABUG+CpALTC&#10;w9EJbg5cOg0hzJQTSIVG+5BMC3vDNZfgmTmP8sLdhtz8g/jrzyV4ff6zmP3wTIwanglPD0JEkDFK&#10;zGoHtNoCnfmc1angye17atSKgZILQegCZwNpa5SJCrF6EHwKdax4c5/UE+1LZerHHyHM2xE5SeEY&#10;RhDHBdMOuw02CtCHn63SYO4ElMe/ANCMY9a+yf4SSprn2ACQYbPBCtP+1wNAAc+Mde4BoNZVOozK&#10;jKk3ffYTj2D9qj+x4a/fUXp4P95++QXcdd31uO3yq/DanKcxaUQ2t+NopgSN8PM01aXPGz8SH7+5&#10;AAueexo7Nm/BkSOFKCgoQ1FROYqLq1FR3kCw1RGCVHs9Ud/QYoBn+1uwq6wi8CqrUVxShvyCIhQV&#10;l1JNVqC0sgqVtXVGQUrxtdIiK9m6pYN2mVDsoF1u7+qmfe6iyus06lL5gy3q3aUi1NjhY8cJQCq3&#10;5pYmqkUrebpbuYKEVktVuRkNolEhHfU1BGI5FVy+UYGNJUdoiYvQpjbCXva2q0HAa8DRpp4QCA08&#10;pQAJPy01zK6qmCpTRSMK0aSOmuoabN6wATu28DgdOoTcgwex7tffMCIwBIk8j6XyQugsNCRO823Y&#10;ABjN8zt6oB2iBgmGqvyi1BR1QlCZUbmpfL1mcgv+NwAysnm+q4hAMh2Yyl+poyKS29B2gmlZBVFr&#10;NjflBaqXVvl/tL+En6pEqxMk3HGwiSB+vi8B6U0b7Mf1VP1FOYeq0hw35IyePETaYBMEIBVmNG11&#10;DMEarfHDCm5XKTBRfI/a49K8XJBGB5TuThgSZiqImu1igS7NUYUWLAWYwceqGK3nswm8HIqZbA1v&#10;42ONSVZNwATCOMNlCCaHeGNCiA9yvF1MvcFsfka2txth64IkioIYXn/hFCma/KnPQ9Nvpg26BpNG&#10;pvHi7o84vnnTHz+jeP8W7Nu6EuuX/0zZvow/2B48P3c20lPi4c0L1E5tf4KeIEQ4mU4PdWycFjYA&#10;9g4nAlLhIogRZv8vIejp8wRA/X1yCN1pEFS4qW2QgPJ0dSVEHeDv7YUH77kbO7duRAnv0GvXr8Sc&#10;Jx/BjZddhEvPm8jvGAs3KjJ3Hjwzm5ogonY0hiBolCAVkEmrYajqszvh5+boBheCT1ZYydPeBKQt&#10;vHpCEx8FOLki2NkdIZTnkd72SIvwxajkSCRTnYZ4OZvKzZ78XHfCTHE6AAU/ldg/CTc3woxLhfbT&#10;1vFiC60j6MkG21SgP9WiErCduQ9JafFYyRvbts3rsHzZbyZvbe1fy3DXjTfgqnPPweRhQxHM/Qrk&#10;7x7q42bmMFaEerviivPPwewHHsCapb/j8H5e2Ln5yDtSjML8KpQU1aGUirC0rMqArqycUKyoNSqv&#10;srIOtbVUgVR+lYRfVU0VCooKcSj3MI7kH0F+oTWRUHFpCV+rRn0jlSIVYX1rB1q6jqHtKK2wxhZL&#10;CXby77Zuq8OlXdFmUmeURN3Z3WXqCR6lrZYdbiZMpQrRRVVYUUabWoym8jJ0E2RNtMLquGgqP4Km&#10;kgMEYC5UDLWzvhTtqgdYq17eSms8sDpCCEK9r4vwtNRfDwQJS6XFNBKu9WWlqCXQm+rqcfDwYWyn&#10;+isoKMDh3FxsXPoHxoeFmxEbGskRSsiovp+mvLSFhrwl0V1png+VoIqihYwQBAksQc9fhUwHDuZj&#10;tR0SYlRjssDqLR7K61mQSHciHPheM7JCvcQEn3IGw+zOsN7D6yiaEIzje+MJL5WukiIMN59HAHO/&#10;Ih0HmHqD3v3PgCeBpiklw5SjR9im0tHEDunDOIv7SbAxVIo/hvBTL/DpaTBKgVEqjEZqWMPW7Akq&#10;gsyVSs+5DzJd+3DfNcKEKtFRQ+4IPT7Ocj6rB4CaHmCw6Rk37ZwSNY48VnSk6RQs54QGEoD+yPZ0&#10;QiJVZhIFSCKvg0ReS7G6ifP7hPK7qae7z+P33YbpUy+HJvuJ9ndBOK3Zh688h7KDO7Fvy2rs2bIK&#10;Jfn7sIv294Ip5+As2qXBPDiqAm3a+3piCIFmqbtTw45fdkivsKf0dhpMCDJMWx93Wp0a6sRw6xV6&#10;zvbav4XqDdqSrLWeG0EkpWW1AdpCf9OG8nk3gYMHYGD/s3EhL9pNK5cjb/8e7OH3evvt1zBm1FAk&#10;RgUhLjIQOVmJiAzzNaBXjp6ZT5cHUAC0VXNRT7Ha0TT5uRsBaBSgkxsVIPedP4bmAZZN9FJKTa/w&#10;IZADaJuDnV0RQnkeRMWnSOTnjclMoBqMJVw84SXVSHAp/k8AVGEFhq26TO/Qc7LHUoG9AegrAFId&#10;Z2WnYse2Ddi5aR1+++Fb/PnHn9i6dTt+W7QYLz4zDyPSs8z2Ve4rlPsW6uvF0LzKtC/x0RiTnYkv&#10;3n8f+/fsxf4DB3H4UB5yDxehIK+MUCvFkcIiFFLdlZTTCnKpeYFLK6pQTJWn50orGRXlyCssQG5B&#10;Pg4eycWhvCPm73xNeF5SzHVLUVFD1UalZ6nBbnR0HzPRTius6TXVwdKsdkECUAnUTbLEhKCGxXV3&#10;dVljhFVIgcpQcwlrDt+mSo0JLkdXUz1a6ypMu11jmQB4EA0lh3oAqDG+AqBsc7k1ZSYB2q2RJ6Yt&#10;sIrgU88v1yH8NJ1me10pLXA+6qgAa/kdNPyuprbWJIwfogI8wOO0a8VqXJKUggyex6pUHMFz53QA&#10;qoRVHK8rzeWrop8xtIRST/9vALQgqAILmg5TdlqjNzRu1xRg5d9JBKRUoqnfx9BY5BgCxgZAnwFn&#10;wksqUACk7RUAlbYSb38Gt30aAAeqaAJhK7Uo5WcLvq5kaClA5eRJpWnu3lR1aDifiUwqwNMBmCUA&#10;Op5peoKznPi9/hWAVIW8Xs+PCMJkRhav3wR9d4JWc4HE8nqNpPNSD7qG+6kTqc9jd92Eh2+/Dvfc&#10;eDlm3HAZbrp4EqZddQneffFZLHj2Sbz+4jOY/ej9uOiCKQSIK2Gn3luNof2nx9cGQSu9ZcApoQ4Q&#10;xRD+YEO4NL2+/MFtRVNtYfXiElQEmUJ/2563PWcL23oCoSCrpQ12vcOyoFSACkJL+xEXE4mfvvsG&#10;O9atwe8/fIeP3n4dM++9CwnxEfD3c0VCTIgZTTJmaCpCA7wIGkJLoDkNgLZQ3p5VkcbZANCF4NIo&#10;F3ceHyVSyy73DvXs2gAYRKUX6EFF6qYeZ97pIwIwaWgaEnkH0+eYNka+5xT4Ebju6lhhCJKmd1cA&#10;pBU2lWUIO9UkVNgAaCZ/J/AEvlBPd9MeKABq/mJNP6DtnT9xLD596w2s+u1X/Pn7Mqxdsxar/1yB&#10;JT8swjUXXUoF6GFsc4g3AejjjUBPF0QGeiEpKsw8P/exWdizazu279iK3bv34OCBXOQeotI5IqgV&#10;ITdfUYgjKg1VWIy8guJ/HhOQufl5/Dsfhwm+QwTgQSpBhSCYR4Ac5usqK19eXoWamnoqOaW6WPBT&#10;RRnBz5TyIuzUJmggSADWK5madlihDhNVkdHkSgKXFGBzVYWJ7uZ6q0RWLaFYThVIANYXH6CaKzYA&#10;1FIAbBUAaaf/7mw3ENVkT5pcXfOCNFcUo6OmAidaawnCAjQSpnWFuagtOEIAVtKat5qk8X379xOA&#10;B3Bo/WZclZqBTLqiNF6Ysfw9jf3ltSH4aankYgFJ8NPUkIkOZxrARVA1KhfPBkBVchEArZqAVi9w&#10;Jm2j1FI6VZCqQ2sOD/X4WgpM7YlSf1KFXN9e+Xyq1twXiYRJjP1AU0FG43uVrxdD4GjSJe/+Z8Kj&#10;31nw7HcGP18VYAhb7lecXR/un6rBELKywASkCX6WVYjByjeMZNhyBPUZyW6OSFG4as4OwUw5fv2Q&#10;o+Rm7n8ibW+aUl8M9CwLLACavEiCzwbAJG4r1m4QcrzccFFMGM6PDsUwH1czaiaedjeOHImgWDK9&#10;5jp2XCqNqM+NUybi8nHDcc3k0XjqnmmY//C9mPvgfXjqgfvw/OOP4NH77kIU5eSAs2R5BR0nOA6x&#10;J3ishGdHwdDW+SEADhx4Sthsrx3vUFqajhCup/gnh48K0J4XtuwqLapCf9uetz1nC9t6sr42C9zb&#10;8tpCltiqLONs8gc9XV0w6+GH8N2XX+Ddl17EK0/Nxl033YBR2RkmPcaFIAoM8EBOagIumzweY4dl&#10;mgnPlcYiK9nbAv/TKcL9caYqdVAFaxcuZdEHwsNOHR5ax8WEOk0UmmMlwNGFAHQj/PjYk0Bk+BCi&#10;4f6eyIoKRTQhI+D6cL9P7wX+nwAYqFxCk0/4T9gssB4Lfmr/Ox2ACgHelRdTtL8v7rnpRsyb8wS+&#10;//xjrPt9CVb8+APuvOYaxAQFcxseVJGeCPP2RXpsNFKiQwhD7asz7r5pKnZs3YhNW9Zh67Yt2EUI&#10;7t1zkIrnMO1eIa0x7e3hfAaBeIRAyy0wj/XawUNUfIRdruDHpS32HzyAvfv3mVAtvUMH83D4YD7V&#10;ZQHKaK0bGwi5no4V2WnlF7a2EYAEn4on2EaQtDJsABSEWqkKu2hdVRqrgRZbIDza0mAscEe9JjjP&#10;Q3PpIQLssEmOtur+WQrQmj2u3rT/mc4RQlAzyAmMVhtgBVoqCtFSdpCRi8aiw6jLP4Sq4iI0Nqnj&#10;p5oq+YCBYN6GrbgmOR3ZvE4yqU7i+Vup2rPqAtrm/A0TMOw0ouNsJJmOgTMIGqozup4wQjJw0BAE&#10;8PoLIgCV4hJKQEUP5rr2fXsASEjYAMjtxfCzVKUlnI/VcxxNECURmAJJtpNAo3Y3a85gra+pM1Vc&#10;INbVDmEOAy0A9iUAuQzTKA0H5RoSzFRnAuAp8GPEEeDazukjQRSmrD63reKlKTz/k6nWVMVGhVGH&#10;uRJwLv1pX1UJ538AIPdHNQAF73iCVwAcQYdyaXwULoiLwAg/D2OBVRQ1ltd/NL+X5gmJpnuKJNTD&#10;qRj7TMhMxLnDUnDZ+Gw8dOsVmHvfVDz/wDQ899BdeOmJh/DynFl4+O67MHHUBLi5usOeP5B6bjUa&#10;w0GKTqXwBzsaOKo98PSwJURbPcJ6z2BCS50XAp9gIdidCjeFwGdr79Pjfwt1oqiaizpS3PleVTgx&#10;M7+ps4Oy1yhBsz2pRntceO4kzH7sYUy97mpTiODhe+7C6KGZxsZ68MB4EgYaDaKS/DFhVILDhiIn&#10;JRFhvMhNGxufF5hsc/EKSFKIbty2Kz9HEDQAlCLl/qjNz5fA86faC2So7U+PTbgwtE2pM4ZAKphk&#10;x8cgPjjQ9LgawPIEMZ+j/bOl1fSE/pY9t6m706M3DPW32gD/AaDLyZxBQdCfdtik/fBYBXCbGbFR&#10;dAJX4JJRo5ATFYVxaWkI5j7HBgQgKyEeKeHhiPT2QbivL6679DK8/9ZbWL96NTatW4utGzdg+5aN&#10;2LNjG3Zu34mdO/bgwP5DBBgBdzDX2MDc3FwzV8Z+gmD/vr20zQTcgf1UjQdxRGORBb29e8xr1pKq&#10;cu8+HNjNv3ftxsE93Mb+g8g7eAj5R44gn9uqq683kLENoVNboEAoAJ6sINOTG6hpMs343XKreKkU&#10;Ybs6Qmhl64tzCcBcNMkOlxSgq64S7Vxf84F0N1RC9QFVTbqN4OtqbsBxqsBOldWqLEZrRQHVYy5a&#10;ywrQUqooRGNhHqqL8tGqwq38nHx+9wPc/5Id+3DD0GHIIWSGO2sYmD0VHu0az+doqhWpNA0ni6BC&#10;04Q/SvVIlSoisDQXhxRNEN/rT4usURoBBGBg/7OoBKkWCSaVkJf91UiSeMImWlAlMEMHDkIQ19ec&#10;GBq2lqB2PKcByKRlVu9rAiGkPL1ofm5sD6RiGKoV6NO/LxXg2WZMsGysJiYyo0FcrcrVcVKgAh9f&#10;Uyg3T22LKqCqEloRgxRnmlA7ZAIBneRihyReryZhmQpXFjjHXXl+BL7TGcigLRb8MgloqyoMlSqV&#10;nSZLUhGEZO6radvkclSgO65IjcZFSREY5u/OfSfM+f1jHOj+qGLTvF2QRmWYwHM/ihDskxETjHOG&#10;p+KKiTmYdvlEPHnX1YyrMPvu6zH/kRl4d/5cfLBgAZ6fPRepqSkYTKnpxC/txh3QxWM/2IFQc+ZS&#10;HSGyx/9Y495hqxKj0ORJCiU3u9pLzf2j/P4NgP9TCIDWqJEe4DioV5aPeVA1IsTKyXPgejwJEmJw&#10;//Q7cMctNyI7Lcm0oWVxmRAd3qOo+H6XnnGzrq5mH2T3xmZlICUy3ADJ9AQLgISfqcyinlqGOlkU&#10;rgSuKz/PVX9zqV5iATCAai9I0QNAP4LEl+FH5WSDk5YCXmJEGIanJkMTzJ8OwN7wswFQ8FJbng16&#10;/xb/BkA/QleJ1ErR0e/o58X9EYypJqMC/JDM/UgIDIQ/VXg0ld8lI0dieGwsMqIiERscgDBP3hT4&#10;faaMHYdfv/seP373DdauWIX1K9Zg/coV2LJ+FXZv22jGGG/btBk7t24zADt84CAOHtyHI0cOo7hY&#10;qvAAAbebYNuFfbt24vD+vSikBc4jCA8SfKfErl3Yv3Mndm/dip2bNZ52A3Zt2oQ927biSC4VGwFT&#10;W1+LOo0Tbmww6k8AlOqzwc8qk9WKegKsgoCqIqBqS4qo7qjsqOrqCcOGkjwCLJ/wI1SLC6D5gztq&#10;CD6NC67r6RSprzSFDzpbGnGcUOtUUdRKbkdzh5TnE6BFaOL3ayopRAMBWFN8xMyr0t3WjOrSMhza&#10;sx8V+3IxbfwEjKSaG00IZDJSaNdU9DROFpSqTW1xVjl5KUDCxm2I6ekUMDQELoQQ9CeYBEF/9QoT&#10;gOol1iiLDEItjQDUHCGxtHxSfhFKqeFvKmD6MWSDpShVct8UFdC4XsezqJasjhLZb41IieK5rKF6&#10;mjXOo78qwlCZUp0KgFJk6a5nIlUJyXa0nD3tgIqEnqVyAwW98MEW/BQqn2/SYShYEqnSEqkgVVpf&#10;nSA57lZvcIYj/3bqYx4P5fY1WXyGAEgQZvC9qgWosdKaOF2VnyeEe+Pa7DhckhqJLF8XxBN68VSB&#10;qpqd5DoYw4M8MSLY24xBjuVNp09SmB+yYkMxJiUKt14yEbOmXYP7b7gA9994MV587D4sfGY2Xn/+&#10;Obzy/DyMnzAGDqTpgH59EBzgjnHjR8KRtm/IYCfY0fLZE0i9O0ZOCSo+JUZrqXxBhQGgnawjocEf&#10;3hQo5cFW6G+rE+R/DmeGLZFac4R4cTunA9DAlNsK8ffGuJE5pqS+4KWeWoXNWnoRJlanhcb+qr2O&#10;Ko8Aign0N9NmngQg43QAuhBGCmeelOoEUbjyB7WKKcg6uxCADFpaf2dnAz6NDFF7ndrnbG10tja7&#10;yEA/hPl5m+dlv3srwN4g1PO2WfICPBncxr+FbfvqBAnxcDdW2AZA5SqanEKBlJ8twGsYX2JoMIZT&#10;6Q2LoSKl0puSk4NxKSkI0+B9vq51AgnUx2fej0Vff4Ufvvgc6wjADavUdvinGfS/dYOGfW02w8B2&#10;bd2CvYThgT27cOAgYXaIqi93v4mD/Hvfnp20zDuwb+9OqsXdVIpUevsIvF5xaO8uHN632+Sibt+0&#10;HlvXr8X2jesJ2PUoKjxCO1yHGqq4GgKwur4OdVSCyhM0ydKNVlugbaa55qY61FLtWQAsNADsIgBr&#10;Cbw62tYWqr96Krk6grCV1riTyq+9Tqkw1jSZmku4mUBsb65Hd1012gS/KkUB2hiNVICNBKyirigX&#10;lYW0wkq54bpNNbUoys1Hye4DuGXUaIzm+TLGzQHZtIEZPG9THQcRBOoZlk2k3SW8VNElxUVtXA4Y&#10;6uGEVP72mq8jjNdAIC2z1Jw/LaZ6Nm0AlK1VKXm1j6kcfhTXieF1qgrPIXysNBCNAImzo43UulRY&#10;qVRgcVSBUbS1KqygDgvNDxJFZxDKz5Hyc+97JgFIoJ0OQAJUn3XKbHT/CkBbRRjlAhL6vJaS+L3/&#10;NwDm0A7LomdrSJw6Q7if+o7WJOo8PrTNk6L8cHVmLKYkhCDdSxOh0/5TBaq4QqqbPcaSdxOjgwlH&#10;d4KRCnBsegoyo8NwwYgsPHr7DXhq+s14cOrFVIHX4YMXn8Znr7+Cd158Ac8/NRujxw5H/8FnINDf&#10;BTPvuw33zLwb7p4+GDDQAUOo2BwZSonpHf+mBk8BIBWgUXv8UaSa/lGAUnmE4CnxbwqQlpo/jBu3&#10;oTY3lcA/HYCChUZnKPTYNkrE9lgjNTSywYfvV6ijQm11flRyKoZgSy9R/JsCNMqvJyw1yMfcHw9+&#10;turvBbq40T4yZION9SWAGOq0UNgUmtk2gacUG9ljhQ2AvUP7LRAKfraJ44O9qOyo7ky+X09om71D&#10;4JMKNGqT8BUAtf9mWB23q++l17QfalPMiIww0BseHYMJqak4jxAM4fs1FjjEx4vg9cQj996Lz95+&#10;B5+8/gbW/bkC2zZswso/llEN/oFVfy7BtvWrsX/7Fuzbthl7aIv379pO20vgMQ5QCR46dID2dz+O&#10;HDxg4hAV4AEqwn27d2I/Q8DcT3WoOEAFeEhKcDchSJju3rKFQXXJqKVCa6ICrKMaq22QEqwzKtB0&#10;iPQoQFWQkRVWL3AzYdlIa1tbUUJ1RmipqCsBWEOrWicLTPi1EGh1tLUN1YReSy0VXyXaqmmX1Sli&#10;AyA/s0vzDFcUU/1JAeajpSIPbdx2W10FGmizG8oKUUkFWF1WZAGwtg5VJeUo3rUfU0eMxBiep+MI&#10;taGE4FCet1kEYDovXCX3au6MKKoqATCVF/IwAjCLF3Iy36OCCKG8+Uv9+Q4cYBSgKaOl9jBaQ7WP&#10;nRwLTCsdx+slhao9nk5JVjhI1aCp5mJpH011ZylAqr94J8JpiCYzOsOAKobXWBTPZZXr8jYW+Cxa&#10;YULsNACm8P2J/Gx1hAh6ssCnAlBpNwInlW1PpPKczPb1IpwcLAjT7uZ4noVhngSdih0QfoJgNp8f&#10;4XyWFU5WDFOBBB4n2XfN+JZChTcp0g9XpEdhcrS/yS80AOTNRMMBM3meTwgNwLlRIRjOz0zkMewz&#10;PDGRJ3o4brvsQjxx5y2Ye+80zH/wVrz02N14c+4sfP76Anz6xkLMe/oJZGYlIiLaD889/SB+/P5j&#10;fPLlhxg36Rz0HWiPQbzg7QktO9rgAX37MfpiMA+wLK+gZ3WYWPGfABT4Ts3j+58t8D8g7G2B3bgN&#10;ywL/JwC11PwfNuBJaVrD1npA2ANAX77f156gcySYGH7cH5vq+28AtFngU4Kf60W1p+orwW5UTK4K&#10;AsrNqsQSoOiBX28A2uJkJ8v/AYDBSk1R7yyjNwR7w0+hFJj/CYBqy1Rqj+3zVTwhPjAAQ6OjMS45&#10;BWN4nlwyZgziAvypIrl9fpYvIZhCW/zUgw/j41dew/Jfl9L6biT8lhN+S7F2+TKs5/LA1k3YryAA&#10;D+ykChTkDuyl8tuPXM0vTMtbYOII8nMP4wjtbx6f1/Lw/n04uG8vDjEO7KIy3LMHR/bzffv2GSDu&#10;274dufy7mbCrp/3VXMEKtQM2NDeaXEBbu5+tjFYDAVlfX42GGgKquhx1pcVm0nQLgLK9FgDbakrQ&#10;WMvXq0rQ2liNlgaNCqEarFOHCCHIvztbGtCh/D8qvvYKKklZ4MoC/N3ZjM6mGtTy+TqGAFhZUsDP&#10;q0QjFWBjTT0q9ufipuEjIQs8wdMFI7ycMZz2digtWzYv5gwXqikqOVVOiRJMaPdUNDSNljGB4Iui&#10;/VUdQT+VqToNgDFqGxtyFpKUpGwARLXF6zOFji2e11wEr0tNXv6/AlDjerl/EbweAwcNogLsBy+G&#10;ZYHVBqgOCQuAaa4EkYGfNRPd/wzAAScj29cHOf5+yPRw5jYGUd0OwGg/hnd/5LidjSznMwwAhxKA&#10;o1zPxmjGGLe+GMsY5crP5vFSBRnNg2IAGOGLy2l/pQRtAFSKTIaLHUZR9Z0bGWxSZIbz3E2iqu0T&#10;6+eDaG8PTL3wHMLvDrzz9KN4+WFC8KFpeOWJB/Du/Gfx1dtv4OXZD2NcVgLmPHAnln77CT5/6yV8&#10;9/l7uPa6azCAIBo8ZBD68osOVKNjegISM5MQzA+zIwyG8MBrxIhAaLUD9iREE1xqMzOg6oGRLSwF&#10;eGrYVJzgZQql8odRPqIZCkflZhSg6fA4dVvW0DiB1QKtQrPIaU4Nva4iB4KNgR331wY9U5DABoSe&#10;DgtTxooh++rF51VG63T4WXPuyopzu1zvpCrrAZEeq63NNhOdihOYyc/dLbCaEGR7QCvo9ba+ng5W&#10;bUPtk4AXxh8zzNvrJARlT22fd2oomZn7r+/Bv6VEfWztnib0nQjHXt853NcbGTHRGBoVhYvVIUJL&#10;HKo0Hn6eb4AvbwKuSIqIxDMPPIzffv4F69dvwPq1q01C9foVy7Dpj9+xW9NAEnyHqf72bttkauPl&#10;HiDIaHMLaIGL8vNQXFKK4uISFBQW9UQ+Iw95eblUivuNUjQq8cAB5B1U54f190ECsayoEM1UfKau&#10;X7OGvFm2t4HA07A4Y4G5tAFQxVTrqMJqKytRV0GQ0f42qxe3oQo1JUdQW3QQ9UWEKm1wU2kRGstL&#10;0VFXx/XqoUnQj2p6zBoqQSo8lbtqpUpsKcuj8jvCOITWilwcq6cCpCJsoJ1WT3BNwX6U5x9ETXkV&#10;qmtoz2mdG/k9r8nMwTAezwn8vUZ5OmIY1V1OTwx1tSOQVBPPUnDqxIjhb59AJZaoHtzBVHCEiKqa&#10;qEqz3wBrPK/m5hUAVUtPuXnRGoOroWpUk+oRVTHVUNrkgIFnEoLqNRYc+0OFSJWGEutE+Nn3QYjd&#10;GQimigwjcK2q1YNhJjwnOAP6cpsDrJngsgmtoe60oy79TEdN7KA+/0SvHuEYxSA+JpTVwSKADw3y&#10;xzDeaJW+MtzDHhN87HG+vz2m+A6iKqYKdD2DkKPic+mPkS4DMMqtP0a792OcjZHuet3qvBG4h7oP&#10;xDkhHrgkIRijwjyQ6mWHJN5M0gjJkd4OmBjkRIXohZFhPnxN7YO0wEG8yPwIlOyYULz4yH346IWn&#10;MI8KcD4huPCZx/DBK/PxxVuvY/b903D9hRMw+77b8cqch/DGc4/hxbkPIjklBvY8QHY80CEhPnh6&#10;7pP49rsv8OHH72DBay9i6IhhGDiErxNgpi2QANQctApVhHExwPpPaEmlnR42AFivC55DCFYlXFPN&#10;/Z8AaIv/AsBeofl7ZUdtltQkA1OqGwDyuHnweSm93hbYCrUHWgDUcDQbAJUv9w8A/5mK818B2CtO&#10;B6CSrAVA7UMgt2UD3/8ZgPwsC4BupwHQChsAFbLkUf6+yAgLw8S0NEzKyEA414n08uLneCPE15f7&#10;7g43rnsP7fCatWuxbs0qrJb6IwB3rFyB7VSEB7dtIQS34yAhqLkx9u7YQpjtQcHhfSjIO4zq6mpU&#10;av6MoiKCsJjLAhQSgkW0pBUVpeZvqcL83ENmaQt1mNRWVZjS+I0EWYsBnmoGWuAzICT06giw2tpa&#10;E3V19Wioa6T9raQqK0Kr5gNuqkNLTRnt8GHUFhxAYzGj6BDqCw6jnha5VTPdEZqaYL1LxROqi01P&#10;cKsmZVICdEUBIXgYzWUHoFEk9QUH0VB4CE1Uk00EYC0BWMLvWltRQ3XaghrNR0wQ3zXlYmTQdYzl&#10;7zXS3RE57oQfQ/BTaBJwTfwtGxtDYEQSflGmPa8fwgjAQKpDX6lAtenxeSnAUAoRDVNTNRaNvY3k&#10;tal6gBoCp+KpGgurdsIAAimwn8boqrdXBQX60SoSgIRguD3hOPgMBFAdhhMUUTyvVbk6kOrPnzY4&#10;sO8Z3Ic+VFF9Ca8hGEYIZqgThNuIpdKzha03+CQIuU/qsY3W/tlZABwZFoyR/l4Y6++GcwNdcHGo&#10;Cy4JdsQkv8EY7j2AdnggRroNMjHaYxDGeA5gEIJe/fjaIB4v2nBViCEcx/s7U+F5IyfIDcleKobg&#10;gBwPws/PDucGDMGEYAdk+tojmsc23HEg+vjwQvW0GwAf3h2evOd2fL7weVrfBwi/B/D+K3Px1ftv&#10;4esP3sGD067DFeeOxHUXjsf0Gy/DQ3ddhxefexiXXnoOxozJxMXnDsOcB+/GtrXLseTnbzDnyQdx&#10;+7TrEZ+ciEE9ADRtgOoM4Y+mcCR41XFgJjT/L/EfQNN7CERVXNHcw+oE0d+eVI2Cw3+ub4Os2gJl&#10;f4dA02hqFjm9rtnYlP4h4PUOM9xNqSGEgK3DIognaRABKEio51iKz9YJ4kpIWaG/qVa5bRUrlUpT&#10;G13gaR0VNjCZNBjCSZa0t9UV9Gyh43Dyb34P7ZesuNkntf9RxStCfGiDudSojVPhJ9AS4lQZAbRb&#10;+nw/AtDbVekwGj/Mz+f2FFKtvTtoBP+0kBDTC3zhiBGIp22Jcvcwc4UoKdqD273wiguxaPGvWLFi&#10;JVatXA6Vfl+7nOpv9WpsJwR3rluD3F07cHjPThzYvd2oQC0NBHMPorS4EFXlJSgl6EoJPSvyUFlW&#10;hKb6Gi6LUZB/GPl5h0zosTo+ykoKUV9XRUVXiQba2ib1/vYoPltZLCk/C3xUibLA9Q1oamgyCrCS&#10;n1vPbbcr1aWmHDX5B1CTtw/NRQfQUkJw6e/Cw2iqIOS4H1KAnZWF6FR+IBVgm4bDVZWii8+1lR5m&#10;7KcdJviMerSikRCsKz6IsiOEKq1vZ+dR1GjWufZ2LP3sKyTaOdH6uiCHv20WHVQ2ba7KOmk5VI9p&#10;8TRPrqUElbxsjeBQSSo/XrseBKEfIRhkLDFtLQEo66okZ5XCD2EE8e9w9dDyGonjuR7O60aFT1X9&#10;RXP4ymbH8H2ywzG0k+F2VJMDCEA+F85zL4YRwetN21cprWAqR5W90mxrOZ72ZlpLK99wwEno9Q7Z&#10;YEUsVWcsoaw2TVW0zgkJxOjIUIwI8sG4EC+cF+aOi8IEQVdMCqAi9h2MoQTscN4URnvaYaz3EIzx&#10;Hsjoj1GM4d6DMMzLss7Zbv0wnKpvuJ8LMgJckeLnhjQpSy9HTPZ3wDn+BKiP5gfh/tMaB9Ia91Ht&#10;PB/SMDrQE7PuuRXff7gQX78/n+B7AV99+Bp+/uYzvDZ/LqbfcDkunTgc15w/Dq/MpgJ8fjbefu0l&#10;3HzTDfD3dMbFYzOx5OsPsWH5Ynz+6Vu47c5r4BHoiP48sINpUY0CJPyUNG2rA6jkZGOBeTH3Bp4V&#10;Q+DBk0GheT1M9IKaGwHmzANos8BqA9T4W03+3Xs9E70UoJVAPQROtAE2AGq+EG+CUxBUnFSAvcKm&#10;iAJ5R/En4PScVQbrH+srO2wsMV87HYC9lZnUl8KmAAVAKT21KfaGnxSklaJjhe01Az/CWfsjJWlT&#10;mArTBsgwSvM/4h8FqHUD3NwJUUHQ1cTpClDg8ycg/fmdEvz8MCYpCVdNnGhgGOnuSRXoC383N6Ty&#10;JldcXmws50Fa1A2E3bpVf5k2QKm/PevWYsuqFTiwfasZfnho3y5a1x0GgsYO79+N/EP7UJh7ACUE&#10;W1lhLioIpvLCQlRQEWpioYriImN1y/h8cUG+UX5alhYWoI7qrJH2t4kqUABUKSzFP3UB1f5HUHV3&#10;4/iJ46glCKuralBdXs7tFtD2FsBMa8nvUHNkP+pz96I5by+aCvaiOm83AXgQzar23FCNroo8tOZu&#10;Ru3ulag7tI2qrwBdfF9HaT7aig+hrYQALOH6KqZQkmuUYJ0gSgVYye9VWUq12tSK6kZCnVBuKKvC&#10;ZbTBCf1o5XgOKq3DNvNZNq/LYW4M2j+lfmiOX827G0ugyRJH8NoS9Hxog9UOGEgImuIGgpaAR7Cp&#10;3JWqu/jxOY2AiLNzQCydkmajC1BbXn9VhBnIv5Ui08/ANYp2OJyK0FSNpuKM4LkQy32J5H6Fc/9C&#10;qCSNzSZ4U3gdZkuxug2mfR5MyAmAagdUOowFQ0FP8EvUvpvCqGcaAAq6OcEBGBsdgeEhvhgZ5I7x&#10;sqmBQ3AOFdto78HIoMJLd7fU8AiXgVSAAzGOABxHZTiWMdKb6/k5muUwKsFs10FIITOSfV2RRqim&#10;8QadwfN9hI8j17NDltdgqj8qWV5rQeRWnyiulBwVgrToYFw+aRT+/P4TrPrlM/zx48dYsfgb/Pbj&#10;l3hs5t24YFQWrpgwEs/MvAtfvLsA33z8Lj56911ccfHlGNjnTKSGBeG7D97EyiXf4b23XsBDj89A&#10;TEYMzuLBHWSnKSgdCCsrcVmjQUw1GBsAeTFbF7mWPSFlypNA4dETpyq5IVDCsbUtwoZg0yRGHmZ7&#10;/6xn4qT1/adzxYl3M02bqddlm70dLPgpTnZ49AKgLfwJJl/uqyAkAKrH9+TwO75uhSy2BUAfAitE&#10;7XQEoBKqQ6jWBCO1w520wHws1eXNH8U2L4hRevwcldE6HYAaAaKkZQPkHgDaoGoDoQGjgV7voPWl&#10;WpPltjpL3Kn0aIO5H1KCtvJb1neV7bcAq17whIAAjExIwCWjRiMzLByRnj78Pn5Uz0647KKLCJkm&#10;FJeWo7CoFEpe3rhmBdb+uQQbli7F3vXrsUspK2tW4wgV4BECUEowl8vcA7uRRxWYTwgWEYLFh/ej&#10;jAqvsqAAVQVFXBKC+XxcVIzqkhLUlpWZqCAcy7hOUZ6gUkILXIdGWsom9fQ2qxxWI1oFv2YNg6Ml&#10;ZrR3WJOqN1IB1lTWor6KUaEagBrFUUEAltH2UtmVURUe2ot6wq++aA/qivab8cGNFfmo27sGDVuX&#10;oHHbElRvWYKG/ZvQTGi2EZJthVruJQhloQnA0jwCMh/1VJD1fL2acC/PJ2T5ubVUgGW0/a31Tfjt&#10;/Y8RefYApPK8VNpKBiOLN/xsF1pLKsARqpTcY4WVYpJI+CX270+YKLF5EIIGWG2A/oNU5koA7Jmg&#10;aKAG/PeFP8OXj4O5btQQldyinaUbUyUZn35830Arn9DKNyQE+RkqvRVIaxzC6yKSN8c4dwdE8xrU&#10;mOAI2lxT0p7XnXIWMwlpzdSmidtjCOFY7kc8lwoDa1lfbteMQzbtgFKnhDS3nx3oh/FxUbTBfsjx&#10;dcYwKrwRBNwId94EXAcimbY6yQzn43ME4DiqQbUTTvAZgnE+gwk1B4ynbR7l60gIqzrMIMTx2ksO&#10;8ER6iD/S/P2QQggma/IlXxejCmN9PSn4fBAfGoA+sd5etDJuCOGbIumVH7vjBiz66G1sWvozNv3x&#10;K156+lHcfNWFGJMej4uGZWLBYw/iq4/ewHvvLMC8Z+YgMyUJToOo6gY54NoLpmDegzPwxPRb8Bmt&#10;8+Ozn8JgV0+cNdgeg00v8SDY88DZhq8JRlby8z+9v7bha7qwvB0YWvaE0kps61lKTr3JBKkBoJ77&#10;5/V/C71HZbb0uc4EloGv2g0ZyiE0pap6QHd62BSgQvAxtpRq0NX51LZJE2pf5FKjUrR+GJVfBAEY&#10;7uNBECoRWZ0pTgZINjgFEjJaV72yNiWoz1UuovmsXgA0BVb5nGXJrd5dsyTUpDK17A3D/xamKAKh&#10;KAtua3O05kDhjYD7EaihenwunPufERmJ87JzMCwihgpQnS7eCFIHDG3MLtrZtq5uVFTXUKXlY++W&#10;1dj4x09Yt+QnbFq2GAc2rqEaXIa9a1egaNc2lOzdiaL9u1B4cBeKc/fh8O5tOMTnBUEBsIoKryr3&#10;CCry8giNPAKPKq2kHE1llWipoNKjcqovKTM9q5VKOja9v8r3a0JLkwqfWnl/mjtE9Qfr61tolWl/&#10;VTC1hla5ohoNxaWo4/ZrDh1AG1VmF59vpiLkSmjJO4iGQ1upBDej8fBGLreggcvazYQfo2nLUtSu&#10;X4TKtT+hZMMS1O5ajeYDG9B+eDNa83aikcA73lCOv5urjJVuztuD2v07ULqH3y+X1p6qsZSqdtem&#10;zSjZuRtXDR2OuAGEHM+ddIJGtleJv8OpVkbwdx7G3yedryXQuaRQyaUQZnGMcMIroD9VYH/V9xto&#10;bLEAKBWouoFqE9SE54H9afm4fSk6xT+THFHpEaSqKG1Ngt7fjDyxbHN/AtABEbw5xvE8ieE5EUPH&#10;GKekYgqQFL6W7DDEzFuc7qqUHfVYW2NyBb8ERhS3YYG1V/SkwGhypsxAX0yMi8DoYC8qNQekEqap&#10;hL4SvePJC41oiXdQjh8tL63sBCq78T0x2scJWb4OyPF3RpaPs8nzi+P1EcXrKy0kAFkRIcgKD0Yq&#10;QZcsGIYHIS0i2AqKvvToUPQJogoLUC4RZa0/JbbPoD7ICPPHAzdfh/mzZmLKuBwqxEAkRHIjoX64&#10;57or8OP7b+Cnz97H3dOmItjPy+TwDaaEH5oQj9l334YXHp6B7z99F6+//iqS0zNM0VT1Eg+mJFZF&#10;GFPAgM+ZUvZ8rzUPsKWi9FgFDLxpu0ztPS6tCYoEsR6lxWXvYgimaAK3o79NsYRe69m22/t9ChUu&#10;de1Z15M/pBfvdKruova+fwu1tyn+vwWgrKrSRsIIpVDehRTBUmGS4D0Ak4pT2om2ewoA+bneZt9p&#10;0/l5/w2ABng9bYFaqo1PbY7/W5gJmXjC9AagmkR8XIdQHTpwO+pocUYwL4LMiAhMGToUExITEMe7&#10;aJCXM28ofTFxbA7Ky6icWqtRX3kENUW7Ubx3FfYRDofXL0HprjWo3LcBZbvXoGjbSpTv2szHW1C8&#10;exPyd22gKtxERbiZwSWfKzq8E5X5Bxm0wwWHUEQLWZh3gHa4FDWlVagrrzHRUFFlStvXVZagqb7W&#10;9AB3EMIt7V1oVOXphiZjy9VD3ESFV0swlx3ei7wdG5C3YTlyVy/F4RW/Ysv3H2HJ2/NRtnEZilb/&#10;gqqNv6FizU+oXPcDKtZ/h4p136F09dcoWfUVqtZ8h9p1PzJ+QtXq702Urv4GtZsWoXH7b6jfuhjV&#10;m35FxebfUbdrBWp2/IWS9YuRt/Jb7PztM2ymsNizZS0OHdqOPKrdlb8txrYlS/Dl3OeQSJil87fN&#10;4PFXGkwOFdBI2r/R/G1yeK5lUhFquktT4t5uAJWaLPAAeBMmGqKmIqWhRv3R/g4+6yQA/fvx2u5L&#10;m9y3P5WilcLiR/josaklSMUWSahqmk11hmhiJU2SFKROEr4WxfMzgeeK4CIAavhaKvcxlddLKp1a&#10;GoGt6Sxj+F5T5IDXuOxvAiOaQBVUjbLsCcFP9lxjcXMIo3NS4jAq3B+pKl9FACZw22bWO7o0DV+L&#10;47aTqAhV0HSotwttrJOp9ZdFCKYEEXbBHkgPpt2Vmw3wQ2JgAFJDgpEdFYGhUZFICQtBYkgQEnij&#10;jqflNsHHscH+6BNIaARSxgbyziIABjr0RSw3PjEjETdefC6uuWgSJgxPRWpssKlcnJMQjifvuAXf&#10;vvc65j07C2lJUYTQQAzhDyCIKJ1m3gPT8OpTD+Kd1+bjkYfuxTmTxyE5OR5+/t4YwnVVCWaI5hXw&#10;88HQ9FRefK4GSupVtdrV1Pmgi58XvAlrhIbNHsu2mk4Q7rdKatkgaODH1/4voc4XV27DfC4VoVJL&#10;BED1CP8bAG1hAVCQ5j7wZDVDyU4DoOCnSdnVWSEVp2IFIYSMwKcIoapSJZjeAJTdVqfLfyhAfmZv&#10;+PUGoDoq9F4lJ8vWmo6VXnCzdbb0jt7wU2gMsOoCCoJaCoQCoB9PRD93e9NpEsR9DnWizYiLx4U5&#10;GRjNu2espz2yYv1xwwVjsPqXL6ikCL0dy1G8/XeUbl+Kip2/o37/crQeXIeO3E3opJLqLtiK7vzt&#10;aD+4nc9vQxMVVj2jmlF+YAvK9m9G8Z4NyN+xFoUEYznXqzgihbgDBQRG8eFDqKPNbqyoRI3scEmR&#10;KVag8vat9dU41tlmRnq0dXSho73VDD1rriY0j+xF8c713LfVKNi0DCVblqFu+x9o2vEHWnZwPzf9&#10;hG1fvojvn56Gv157EFs+eBJFPy9AzfIPUb3iExNVf32E8j8+QMWfn6Fq+Vd8jjBc/iVqV3/L9/+A&#10;5m2L0LbzV7Rs+wUNm39E1dpvUPzXpyaK/vgER5a+i83fvobV33+C3ZtXY8fOtTi4dzv2b1qPbYsX&#10;Yc4115iqzRn87U8C0G0QxnjYYzxvNCMIP1PYQG2B9oSM3dnGigZTIWkiI3VMSLWFqW1tsDXMLIxA&#10;CyZo/PsSdmf1h/dZfeHd7yx4KZF5gCo+C5BWW2Isr/9EbksJxbGau0PvH3QWXz8b8Tw3MoL8kOTl&#10;ZkpjqZJzGlVamgvB5zSYUB7EfZLaU6cLP5/7EU8ICoAxhLS2HUt7bFuaUl608ZE8j0fGR+Lc7BSM&#10;oBpL8HZFNK12jIej6XiJJPRjCcV4b4LRzxlpgd5Ip3VNDfBCqr8XUgK9CDVvws0HSVR5icGBiCP8&#10;Ymh7Y/ysiA8IQDT/1tBSpYtpFJMcksSDmpJOAjCA9I4hYS8Zk4UZ116OZx+YgYVzH8erzz2BF594&#10;CNMumYKJw9MQzQ9MJa3HZiZgyrkjMGpYCsJJXl08Ghh//vBMzLv/FkLwVrwxbxYWvvAUXnz2STw1&#10;ZxZuvvUmRJLIjoMGE35+uP2mqXjy4UcQFx5h7KyKI9isrKDkzWVvC6zqy7ZkaZsF7m2DT7e8/y16&#10;W2AlUHv3WOD/ZoMV/w2AgpLCvHYaAIN5wC3bK/hZCtAUWOiJ/wbA3vD7VwBSYRqQMpRfaGsP/Lc4&#10;3QJrSJyBHuMkALl9P558AYK0UaxuVAv2SPTxxZUjc/DQtRfh0+cfxdZFn6Bux0rUbfmLdnAZ1c8y&#10;NBCAzbuXM1YQdOvQdWAjug9swvHDW/D3kW04kbsNfx/ehuNcHsvbjqP5O9CdtwMdh3eg/dA2E20H&#10;aT0PbEXD/q2o4+NaArLywGaU7tuKmry9qC88QKjtQTXBVpW/D+V5+9BSWw6cOIpuQrCloRZHW2rQ&#10;XnEY1fvXo2L7clRu+xN1O/9C064/0brnT7Ts+Qstu/9Ax57f0bH7N3Rs/xlHfnoFPz11A9a9cR+K&#10;f5yHqt/fRvXyT1G78nPUrPjMerziC4LxC1T/9bmJeqm/zb+YkPqr2/or6jb/jOp1VIzLP0HhHx+h&#10;YNmHyPvtHWz7eiFWfPkRdqxdg/Ub1mD7prXY+tdS7Pn9N0yRWuH5ksWbTZYZFmcBcLT7EEziTWgc&#10;QTiCj7NdqBIJqWRCMI4RYU+Y0LJK+Ql+AlfM4D6IZpwEIG2u39m0u2db5ex9qAh9ZYt5zUTRwqrc&#10;VZLTIIJMpaX6IknjgU3dwbOMEkwm+IZpnl0KmHiCWMPsVL8vzUW5gwO4L4ORwGtaeYpKbVE7YCJh&#10;nsZrSaMtzHSUPK8UCbw2QglHzTUcTXcxMjEK5w3PwIiESCRRxUX7uCLWzx1xBFZioB+Sg335vBfh&#10;5oFYciaOII4J0LQM3oim+4z28US0mvG8fRDp4YswDx9ea54IdHVnUAS48Nylk/RUc9vgIXAZNAhO&#10;/O5DeBwGU4T18eLOePLu4U3ZmxTqgzuvvQQLHnsAbzw9C88/dh9mTp+KO266HNMuPx/nj81EUkwQ&#10;4kN9Cai+GNy3D5KpDM8dNxwjMpMxKScL45Jj8cRt1+CFmbfhjdn347lH78LD90zFgnmz8dL8Z3DF&#10;JRcaJXLX1Ovx0dsL8ThtdkR0MOx5pwigfRs7LAfOwHmXAAD/9ElEQVSZqSkEpC+8ZH8JAZOKQjj8&#10;GwAFTauyjNURYsX/3h6oXD1LdRIm3LbmC+4NQIFOYQOfLU4HoEKgM3MOcz9N5whDAJQF1n5rWJkF&#10;QAHrn/Aj+Iy11jYJOr3XNixNf5vP0+f2vObVA0N1jmi+Eu2LemoFQYVNTZqOCz13GvwUNlAaxSjl&#10;x5NSVa8FPl8+Z8ro8yRX+5+/nuPdXZN1Xz0iE5/NfRS7Fn2GsnW8yLf+jur1vxJ8i9FEu9dKZdW6&#10;5Xe0bf8T7YLf3tXoOLAORw9uxnEC7ETu9p6wAPj3ke04TiCejMP8m88fPbQFx7j+MT3mc11cv/Pw&#10;VrQToC2HN5to5eNWLXO3oDF3K6qoJlWJ5Xh9FUqp9Aq5L1VUozXbCWUq0Yadf6CR0bLrD7TuXoa2&#10;Xb8TgNxfE0vRvONXNG37Cc1bvsPBH1/Cqtfvw5Hvn0fZ0ndQufwz1Kz8koqPwCP8alfp708NDKv5&#10;Wt2ar1Gz6WfUbF7E+NXY35pNvzB+RMXab1H012c4suRD5C56E7s+fxkrPnwDW9euwt5de7B1xZ/Y&#10;vuRn/PDCcxjt6YLhSoA2Y33tMJSAGUbbZwBIyzfZ2xGTvIdggucAqsGzMFRz5DqpfUz17QaY6s2a&#10;k1epLHEm344KkX8rxSWI7iygL1UiL/gQPg6l9dUMcpp1LonnbzJtpkpRpXB7qRrVQcupYWmauCiE&#10;UE32ccO42CiMCA9CMmEcTRWazP1TW10yVWCCI22q3SDr8yik1IOsYXpJPJcS6HYSqexS/Dyo2jwQ&#10;7+WC/w91/x1eZbV2fcNIT++9955A6L2HmoRQQklCb9KbIKggiKKIXawUC0hHsPfeFVSkd0SaKPa2&#10;977f8Y4xrzWTlRD33vf3fM/xHd8f45hXL2ut67fGOc8555VKIGbwt6d6uc75OejboTU6N81F85RE&#10;5BF6eQmxyGOYms3pbLq+LDq9DO6bGhdpej3Fq+87/5j1+9SL+mP57MbIwHjzeSYP9EqNAA9P+Ddq&#10;DL+GjeDN0N8RoUcX7ClxWqrTmz9sqSsdXUp0IHrS0d06Zypunz8T18+YgDH8ty8p6ozhA7tgYJ/2&#10;3LYFKgb2Rbc2+ejTuRUWXzMNyxbOxigCsk+75ozBIzCmsIAAnIx7F0zDA8uuwVI6whXXzcJDty3F&#10;snmzUNS1HW6eNx3bHn8I1y6cgtSm8fAJbIjSkn647cZFWL5sKSZPnoSMtGSnixZDAj2Ueq/GlQB0&#10;4KdpLbPr7HTt4jpXuGoVRlkAClo1AWjnpZoAtPtZCYi2DtABIENfF3zc5QxIQMi7nJ2BG8GjpjMW&#10;fnGUqR/kcUy/YAGSMDTXyD8Ie01ykXJqBnCCIlUThFrnPiK0RoCJctX/KQS2AIyh+4il+xOc0xiS&#10;rFkyh6Hdi/jug2dw5vUtOPvmNlx452l89+Fz+J764ZMXcfmTF/ATofjLZ4TMHrms1/Hbgbfx5+GP&#10;8A9C6l90e/8k6DT9T+p/NO+a/idBViW77CPqQ6N/GX2Evw6/X0Pv0mW+je/pMP84fQjffPA6vnlr&#10;B8G8ldqG7wimy588Q8A9T/H6pM8JvM9VPudoD69fYStD2B/pAn/evQNnXnkYR3fegXOvPOpA7i3C&#10;j8D7lrrw5hpceGs1y3U4/waXvb0R336wBZc+3GHO992H/FMgBC98/DTOf8BjMVQ+8eLjOLTrPux9&#10;/Ba89ejt+Pidl3Bwz+f4/IVncOzFnbiubwG6MZQsCPdF93AfdA3zQheFv6FcFuaHvlFBKIzyQ0m0&#10;JwbFNEL/2EYoSfBGUUwAIUkg8bemN51pSHiNHJ3TuBEhqD7ETmZXYwomNWJY61HXvL5S787VEFIa&#10;KUYJl2aEaDOGp+piJ6k9n0aeyeSyOIazTRlu9m/dAn0Iq1bx4cgKaYw8QroZwZYfGYSmClP5O0nl&#10;M5oc7I3UEB+kE5R5ceEmPDUhKpVP45RLl5dO95bKcDSHIWuLzHS0zctBczrgrLhYpEVFIj060oSr&#10;SWrb6kroqc+8WknIWJheYIStP11vQOMGjhrVJ/DqwZeA96HD86Hr9axfnxLsGtGs1a4648uKMWX0&#10;ENxMtze4TzeTHZlVUYoFE8pxxw1zsPqeW7DypnlYNGcc5l5djuljhmH8sBLMmzwGD65YgrX33oYb&#10;507BzHFlGNCjM2PyGJQWdMJNsybiGjrHm2ZNwKIpo7FwfAUeXLQADyxZiGsnj8LK6+Zi0+r78fhj&#10;D2LIiAFokp+OWxZdh01rVmPDurVYs/oR9C/q6zQLCfR2ACiHRKkOz9YBalxCyY4orbH/7LD6dhzA&#10;2nUlAM1rK7nOtAvksQQ6OTHjxqolQaoD0Lg/N/3fBGDleoGPx7XXVQ2ALvBVruN5TP0f17kDUMNo&#10;Key1Mr1RDAD5r8p9QvkwzeB3/f3uN3Dytadw7OX1OPPWFpx7ZzvOvyvQ0Pl8uAvff0IQUj98TNAQ&#10;hKpXU5j524G38Afh9dfRT/CPY5+a8q8jHxNqnxCAn9LhEWqHuN7oAyMLvX8e4fRRzX9AaL5v9Mfh&#10;93g8R7+rPPQOfvnqdfxKsP524gscf3M7r22rqX/7lgC89MF2fE8n9sMnhNunz7ikaWlnpX6gLn+i&#10;6V34Zfcu/PbpdkJvHS68usYJe10hsHTuzdX8A3gE5wVAusHzb23A+fc34+IHPB8BeIkA/LYSgNtx&#10;9q1NOP3Kehx6ZhW+eOwWvLbqZnz61rM48unHePOhB3B3+TAM5oNewj+c4nA/FDPULQr1QW8CsDcB&#10;2IdQLIr2R0mMDwbGNMawxMYYlxWIKbmRmJAZi/6EjELmbIJLCQq9AD3Lo6EZ/TmNTkzD3hsRFqo3&#10;NK+X1HDzVFs6zPZh/mjD31NrurJW/E1LTXmsTEIxkftHetAB0o0N7tQRfVo0RSsCrAmNUktlbZNj&#10;0CY1Dq1TYk0CogndWi5dWh7VNCHaODzxIIfrsmiMMnmtadFqCaEWBO5y+rArmlHSUCYiVAlNbz7X&#10;DKeDPD0Q6EE3R6j7EHaSN4Hn1ZDAa1DfyLt+XZYOAJWPkLTeSM6vFvhJdYYWd8Tgfh0wb+pYjB06&#10;CKm8oLZp8Shu3ww3z56MdXfejMfuuhkP3roQdy+Zi+Xzp+PmudNNe8AbZ43DNMJrVP/umDikLzq3&#10;amoe+pY5qZg1vhzFXVqjXW4qerZqgvJenXD7zEm4ffYkzB4zEI/csgivbNmAd15/GeueeASzCMx1&#10;q+7Fi5s345lNm7F9y2YsvfEG5GakIMzPkxASAOUAHQen8NU0aPZyEiDKAFeKy20Z4ifYCZruuhKA&#10;Gk4rjPsIYAZ8Rk57O0GkEoRaLhDxB1MJQBc4BU2tN8PkB/KYDDH+HQCdtn9O5rUmAAVatUWMp8sz&#10;I1FTBoBc5wDQdT1uAKwpQdKC0vTsYKlrMT80nVvOj6GXO/zUHU9DgUUHByOMP7q76OS/eWM7w7gn&#10;8PUbdH9v86EmAM+9swMX3ttJCO6qlJqFXCYAfqRb/InhpgHgYQeAfzJk/f3QR/iTqu74CEdtc+i9&#10;avrHkXepd6rp98MC6ttGvx56E7/tp8vc+xp+3Pc2Q95X8PU7G/ENw9Pzb2/AxXefwncE0/cfbsXl&#10;j7ZV04+fPE0RfITjdwTX5Q+3c34XQUm3yPJnLv/5g024zOO4w+/Ca4/j3BuP4iz1zetrcPa1xzi/&#10;np/HRlyQ66TjM5/Fh8/gIo9zQWEwgXzm9adw6NkH8fm6W/DCnddj9+vbceS9VzG/Z3cMCg/B8MhQ&#10;DCT8SiL9MIQh4qCIQBSG+qIPw+F+dH4DYr1RmuCF8mQPjM30woz8YMxvGYPZzRJQlhKOLhFq/uGN&#10;NDq2DF8lHtQUxQPpnFZorGYtms5kSJvD8LVJEMNdhtatGFa3ootrwT/Opvwt6QXsuXwOcvibTgvy&#10;QSJ/w1Gcb0Z3NrhrN/Rr0wodslLRJi0OHfiMt81NQ+vsFLSkaconBHMTYxmyxhJ20VSMeX1qGt1e&#10;slom6A/Y9RuMCAwiJxjJ+fmbF6MF8HfmT2hLvo0JNEqhq18DQo/yb+jIlyGtD+XNdYKaQlrf+o58&#10;6jnypuPzIhCNGPIb1QJAT+4j1Rlf3hsTRvTDkEK6v8w0RPqQwI3qIpH/AL2a5WDy4GLcee1MPLri&#10;Bjxy2w1YddN1uHvRtZg1aiiG926Hwd1bYkz/bhg3sAcySXv18VXvkg4tcpCXEk0QOK96HNSzPW6Y&#10;VI4xhO3kIb2w5f7b8f4zT+O9117Fjh2bcevN12PNXXfgpY2b8PKOndixdQvWPPoQBhX3hYaLjwzw&#10;pLO6sg7QJkA0XZtqD4UFwSsBGE4A6t9HEDOgI7xMqCkguJaZ5TUAaENfsy3X/18HoMDnuhYtN9J0&#10;TbnWVW5LyU1quvJYAh5BWBUGE4jBIQw5whDJ73IpXfz517fi9GubCZdtOPc2H2rqPEPgi+/totN6&#10;plKX3t1FoDyLyx8zJN79En7+6g38fpBwO0wAHvq4Uv/gvPRPJUKO7CbctM07NfQW9WY1/XGYxztE&#10;x3eAIfb+V/Dzly/i9y9fwfefv4qzH+/CN+89QVivxjmC6byyt6qve3s9r4sge8fRd5z+/v1N+P5d&#10;Ora3t+BbOrTvCanLHzyNbwn0S+9txw/vbcWPdJE/visIbjQQFPzOv7IO515/1IEgAeich67wnacI&#10;vq0MhXfwcxAAd+H8R44DPM9jn3rlSRzY9QD2Pnk7XrrzOux5bRM+fno9Ruamo5xOaXhMKEqifFES&#10;H4gyhpsDCaXeBGL3qAD0jvXF4HhPOj9PjEn3wJQ8b0xv5oc5LcMwu0UsRufGoHcyQ9HoYGQxHM7i&#10;7y6Hv2e9cU39ftWURImJDLp5dX9L5u81nd95TmQImvBcCm/z6Mo0nxsVihwqPzYc+fFRyImPRlJs&#10;FJrlZKFXqzbo2qQJ2makokVyLIEXh9yUeGTT5WVwu3Q6PCfLGm6Sa3pNgn5nMgchjNCC5OR4DYKd&#10;T2MvgqkxPOo3MvIkrDwb1jXyaHiVkQ/h5FfPo0r1PeDTUK1HPAiwxkbelG+96tJ+XhqJqpqqw68a&#10;ACeMGoBrpo/B9AkjkBwTYbIlcQwtY2mbm8YFoaRzLsr6tsDkst6YOboE14wvw63XzsKK+TMxe9QQ&#10;zGBIXF5ahObNMhEU7AdffuC++sdJ1geXhLjocNNlrUl6Agb27oQ2mfEMsQfgebq+91/chXdefRGP&#10;PXQv5k8cZbLPT95zO97Yvgkv7tyG9U+uw8SJoxFD66zXN6qJjEJPSeGt6dPLD1fNcJwwWIOcarSY&#10;KilUDqMLDJe4j1M6Ie+VEHQyt6YHBkt9eRZsFiKCnwEVIWevRXWT5r2//NIludQg7q92hnoRUnyI&#10;hr9yQl5Jw9FrAFOFmcbFCVKSy80Z1+aSIOgOwDDXeW3iRSGD7blypdRzRSAUxHkPlI4hWeBqaH/r&#10;EpUYkdS9zYwY49MAT944l6DYiXMMfc+/vdU80CovvLudDzuhIXC4dOmDnQSg6sF2MvRkOPnFy/j5&#10;4Nv4haHrry79Rv11gOEu9ef+943+OPA23aLqDN31Gn6voT/3v4Y/9jO0/upl/EL4/fL5C/hlj+of&#10;n6HTozN9dS3OvPQwvnmJDu1lhqqvrMH519YxjH0MFyiVF994jG7ucXz7ppqzPMH5JxjuEoyqyyMM&#10;L7+7xQDw8jubqU34jnD7lusvcLtvXl3HczxO+Am0T+AM4fc14fgN1zsA3Ebxc/lQbQhVT7oFF998&#10;ite0FkeevhdfrL+NDvA6vLvhYey8ZyUGEhxlCZEYGhuMwTEBdHr+KGbZl66vV6QPekT4oG+MFwYn&#10;NcSINC9MzPbH9CbBmNEsEDNah2Fa20SMapWKAU1T0InmJT8uFjkEUFZIMHLCQpEZGoJ0/rnKzaXS&#10;iKTzzzU9LAzZUVFoGh9PkCUzjE1mOJuIZnFxaBoTY5TD6ez4OGSwTImORmZCIpqmpjOcTUZmbByj&#10;xEgTskbzN2L+SPV71LNAdgR78hmkAhvzmaT8Gsu5MXSlVHo3dJIPcmW2FKQMBKu5NoaxBFSlzHYO&#10;+Nyl5Xa9yurgc+RNyPrUc+Ttcoo+dIpSnZlXj8BtS67Fw/esQK/OHZwwjmFlE/4LDOreCuWFbdC/&#10;azYKO2YbAN4ybzLuWjQPj9y6BPctuQ4P37kc48ZWIDQ6BJ7evCjPBnzwPTCkpCfGlg1Ap7Yt0bJp&#10;Djq2zEPfrm0xsEcHrLhmKjbcvxLbH38Y9668GXMmjcHMEUNQ1KEFpgwbgNe2PIm3XnoGT9MZLlq8&#10;ABm02r4EoK0vMwAksJzucAJgYwLQwwDQDpnlLtPGr4ZqA6C2tVCTTFjrgqAFoIWHOwDlSqXwQMEv&#10;gPfvamZD9ym7H2v63DrZVskOY6+KXR3Twq42CWTVAch7p1RaAMa5XOKVABQcqyQAWvBZWdia8JiQ&#10;lgTrCK+GmFHal2EvH+Y36Pze3MSHniEmde6tzQSgHnY6HhP2bTf6VqKD+lbrWP74CcPhr17BTwxV&#10;f9z3Gn6gfmTI+svnNfTlq3SLhKXV3tr125cuEay/KJmx+wX8xHD7BwLne8Lq3EtrcOaFh/G1mwTD&#10;s4JhDZ17dTUh+QinH+H0o3R4a43LU6hrgEgJfOcJynOEnRIeZwnQc689yXI94Ue9uQFnGP6e5bmr&#10;ALgVl+j+9Adx7s2NBPAT+Pr5R3B02x3Y8/gyPH/HArz16L1Yd8P1KODvYGBMGEpiggm/AAyMC0Bx&#10;vB+KYn3QP84XxXJ/yb6oyPDCOMJvcpNQTG8ajun5VKtYTGqdgvIW6Shtno2ezfLRPjMLLVNSaFwI&#10;MwIuh7DK0nB3MeEMR4NZhiGD8Mt2tY/TeI9NuE2TGIIzksvDI5AdoTq5KCRRCZw3IwYFMEKg1DtL&#10;/e1DGLYGenjC19TJEWx0dZK/YFevAUPSBgxZG8Ff4CPwBL1KqflJLZD673Slk3PC3dq2rZLA5+uS&#10;T13Cj9I1SnWWXjsdq++9DetW3YXi7l34oAQigSDomJOGkUXdMaq4qwlvF0wYjnvpBh64aT4evHkB&#10;Vi9fjKfo1rateRCPPboKM2dNRWZaEhJppQf17YoVi67BgytuxOL5szBnyngsmjsFN82fhhtnjMcj&#10;DHcfXbEUdyxZiLJBRejfsyuG9+2JtllpGD2gCE8/thov0wFuWv8YVq64GZ06t0VQiB9DNucBFnQE&#10;LDsuoAWgpmvCz0BN4W0N1YSfZLa1UKOsyzIgDKR7ogQ+q6ptneSMTdCogXUAjxVEB6omNhoWX/Vq&#10;7uBR2KsQ2L0erzYJThaANmRWmGyOwfP9PQDl/nyqSd3b3K9BMg5Q5+GxlShRciScEUCv/BwcfYFw&#10;EwBfZ/hL8H39+lP4+rUNOEsYCoAX6Hak8+8TkHRN5xhSCo5WF7nNZTlBZV8/ex4/EIjS5Y+f53Ir&#10;ZZGfw4+7WVI/7nYytj/Q3V3ew/Uuad7J3jr6Ucu4rfb9XiB+6yl88+JqQu8hnH7hAaOTz62qnD71&#10;vLtWUfdx/b048ew9pvz6xQfoGOUaVxNaawlCOkWGzxeoc28SfnSNZ99kGEz4qd5P7u/MW5x+b5NJ&#10;glz4gG7vQ0LwIyVD1BB6G0HJa3r5MZx45gEc2nwbdq9bjOdunYP31t6HB+bMQHv+5npHhaBnZACK&#10;kkJRlhePitwoDM8Kw7DMUAzPDMOInHCGuWEYlx+FSc1jMbFZDCY2T8CElqkY1SIDw/IzMaRlU/Rt&#10;0xpd8vPRLjsbzenqmtC1ZcTFIz02BqmM7JIig6jgqqHSFKbqO9cfHxXLqCXK1weRPt4mAWGSEOph&#10;5a12c40YuhJojRsa+dGh+TQkWBoxLKV86fSMCDefBvWMfLmNVJmI+N+Kx6hU5bKa8BNQ//M5FBb7&#10;yAVayQG6rrPOzLHDcf2MiRhXWmJG+1V7mljvRrTHMZheUWoSHnddPw+PE0Qb7lqOh2+6FncumIIH&#10;F1+DDbffypD1Dmx9Yi12bNuEa6ZNwuTywbh5npq/XIvND6wwXeJuX7LAjCe4bO5E3DRzLO5aMAt3&#10;XDcXN8yajHEMe8eWUaWD0a9zR0wbPRJPPLAK2594DJvWrcHdK29F187tERoa4GRWCRwLKycdrvBX&#10;L0i/0gVasP23DtDKgs3dAVrZkaWriT8ep27SqW9UA2t/wi+QP6IwP/6wuK4mAA18XK6yNhdYuZxy&#10;r7fTfhaAgqddXx1+VhrYQfp7B2gAzP11TuP+CMAQz3qY3r8vvn/teVx8ic7q1fUGfNJpThsXSNid&#10;ZZgonXt3K91QFSC1zSnq6PNr+fAzHH3hMZx98TGcf4lO6pX1OPvaU4TDRlx4k5BkaK3uZRflHF36&#10;TiH1x7tw0Win0aVPGeYq1KW+43LT5ORjzhOwlxRuEkpfv/AoTj//IIH2AMG2Csd23edoZ03di8NP&#10;r2RYejvX34Hjz97F7e8mFO8nCFcZnXvlIZx7fS2v9XF8wzD6DMNr6wDPK6x9nQCkAzz7Lv8M3tts&#10;3N8lhuGOBECG5G88RfiuwdEd9+HAUzfjk4evxXO3TMc7D6/E9YOLTea1E6HUIdwPhZmxKGuVjhEM&#10;aUe2TkNZ8yQqERXNOd88ExUtM1HWMgOlzVIxqFkaivPT0a9pOnqqHy2NQ4e8HDNwbV5SItKjGKIy&#10;BI4Oi2S0EYYIOk2Zh7BgPjv8vQZpJCU/jchEqFGBfHb0/Ph7ys3RvdG5BTTiMjo6f7o2lXY+wLXO&#10;vxEdYGNvI59GXo4IJd/6BF+lGH7W4shql5xclWxIbMJiI21THYBKhvgYR2nXV+3vLusA/eorqUJo&#10;a944wPqokxTijWT1+SQ4Yry9jSI86qFX6ya4fcFcrCHkNq66B9vuvxsb7rgFdy+YhusnDsaK2eOx&#10;nlB8lm7t2U0bsH3LU7h3+RJcN3kMlkwfh5umj8EDN87B6rtvMaNIXzd1FOaOHYRxJd0wqm83TCwt&#10;xtyJo7Bk4VzcsmghFs6cgetmzaBTnI07ly3FqhW3Gs2fMRX5uRkIDqxyZ4LU/68AKFdo11fKFQLb&#10;JIsDQIYJ6udsACinF3AlfFxgswD6/z4A/3MIXBOAqgOM8vdAQWo8di6cjf2P3UkwrCXY1uP0K0/i&#10;1Mt88Ak5QVDQszrF9SdefgInCLpjL6zDoV2P4ItN9+Czh2/CJ/cvxqcPLsGXq2/BgfV34KvN9+Lg&#10;9gdwZOdDBM9qnOT2p15+nMels6LknNTv9vTbhCr1zbuELEPMC3SZ0vl31RRnM86/4zjOb7jPNy+v&#10;M6HmqWcfwHFC7ujT9+LI9ruNDm29Ewer6Q4c3HYrdQsheBuvYwUObb+V0ysJxzsJxTsJ0Xsct/gi&#10;ofrSapxiKP31y2uodbw+hr6uENgBoBP+qimM2h+qHvDCO9vw9StP8FgP4fC2e3Bgw034eNVsPLP0&#10;amy6YQZKc9PQLTEW3VLi0CUxEkV5KRjSJgdl7fNR3rE5hrdrimFtm6C0dVMMbJ6PPnnZBnTt1KE/&#10;Nc5kXfMSo5EZG4F0OjwlIFQvp7pcJfNC6OT8fPzgw9KHz4W3N0HhRSCx9Cb0vLw0z1CQ0wKh5MN5&#10;bwJQoFP9nUAnUJhwlsDxY2lAaADoRcfnY+TVwMtI7soBi1V9AlAQcgdd7RIo3eVDd2dll9UEoKMG&#10;8KhXz7T3q3lMq5ohsPdVVddYJy6UD61nQ0T5eCKFH14yH4YAr7ro0jwbDy65HmtX3oI1dH7rVi7C&#10;Q8uuweKpwzCjooCQG4Kn7l2K17dtwAtbN2L7xnV46M5lWDhlNGaPHoTpZYWYUdYXs0YOwKwxgzBv&#10;chkmjihE7465KO7QFBOHFOLW667Bvbcsw/LF12HW1HG4ZtbVuGnRPNxx24247cYFGDWkP1rnpZt+&#10;qeF8KKNcQBLAwmXPKeedIAqDGyHEuwFC/TyuAOD/VhZs/25dbdL6EALYeVudc13hgT78UTK0YFnb&#10;PoKQzQS7Z4OtbEbYSgkZ0yukcj33k9yOUSVuKymLTkW4qhDcVQVTAjBEPVZC6Bz0O2iA2f1aY9ui&#10;yYTCGjoiOsAXHidkHmOo+QS+psM7zbDzNN3QKYLgOJ3R8Zcex7FnVuPgllX4/PE78MEDS/HO8mvw&#10;6o3T8PKSqXh52TS8ecdcvHnfArz/MKG49mZ8ueF2HNhCKO24k67sLupuHN11D44+cz9OPEc398LD&#10;OEWdJoDOvMwQV3V4dGPfSJqm6zvzHNc/y2133o/jO+7G8W134OjW23GYYeehjbca93Vgg7uWVeog&#10;1x3cSLE8tGk5jmy5Fce2rcCJ7StxnNdz7JlVOMGw+vhLD+PYyw/jxCsEIp3haYbESoCce1sg3m6S&#10;Q6oHvPA+gfgOHTKhLEd6XCDmtRx4fAk+uHsWdi6+GjcM6InhzfIwuF1rlLRpiUICrqhlM/Rv3RxF&#10;rRjONstFn/wmKMjJRWe6ulYZSchNiERGdCiSw/h74Pdt6pv5Z2sa/fMPN9DXA34Cmqfq4+jOPDXy&#10;kgBHiHgSRHT13p6EgafzOgpvhrTeqrtTvV0N+XkonHUSFrXJqddzHFh1qYmKRPA0rEtd5Sr/vRSK&#10;+tcjaP+N/KjqcOW9UFfArsY2kvb9O9VJiQ5BUkQgmvGfpTe/gO75OchNjaGVjsK8sRVYs/JmPEQg&#10;rRUAb56PRVOH08kV4ZY55YTiQrywYS1e3r4Fmxjq3sqw+JpJIzClvD/GD+yBkf06YFp5MeaMHYJ5&#10;V5djYN8OaJObYOoWZ40ehruX3YANjz6A2wja/v0KMJxhwaKFc3Dj9ddgzpQJ6Nwqnw8mH166vyjC&#10;wrqw/38CoF7SHhWocQ2r1y9aCT7u0HKHk1lH/TsAutdJXilvowgDv/8FAMODEB/YEOMLmmHNnFEG&#10;gGdfehKnn1tH0KzFmecfJ5CewKk3NjjOT06HDu4ww90vN96DDx+5GW/cfT2eXzYTuxaOxta5w7H5&#10;muFYP3cYNswrw9brRtIJTcCLt07F63fOxrv3zceHDyxkiLgInz16I3avXoLP1i3BnieWYe+G5di/&#10;SZBcSSd1J53dPTjOsFblUcLuBIF5bDuXU4e23E6Y0dk9Jae5DPueWIq9BM/na2/AnjXX1aov1i3C&#10;l48t5naLse/JJYTiTTiyeTmOCoTbCVIe/4iA/ML9OPwCw+eXVuHkK4Tyq2sYBj9hEh1n39iMs/wj&#10;OPcWHeFbT3A5P6fnBT9uTxgfJGi/eHgh3r59BjYtGI8ZvTqgvG1L9O/UHj0IwE75eWiXm4U2Oelo&#10;nhbHZy8aeQlxSI+MQEJoKH8nBB1/92rcr8E//AkwZVUlfy9Pk4jwobvzYuTm1ZjOju5N0jK5Oh8D&#10;Pong4raSj5qj/B0AzfEFOTqv/5UEPzVV4bUYuP33APSrV/8/qnp4zdCWcsJcwc8V7tbYRrryWIKf&#10;M12nfbNMdGmVi0E9O2HcwH4YO6Avxg4pRo92+WiZkUB4lWPNipuwadVKbH5wBe5ePAO3LZiIB/nj&#10;3nDPjXh67YN4nuHvHcsXY2hJL5TwOAMK2qOssAtG9++OOaOHYv7EkVgwdQyGFndDTx530dQJuIFa&#10;es00PLDyJsy8egwmjhmJu29fjofuuwtlpQOQm5Zs6qNMRT8fTpXuSYwwP4XAtOH6Qah9kQDoUzsA&#10;3YFjl9W27u+2qU1/t5/O6w7AYIbpasMY8X/gANXoWUkKJSsM/Ag3u7528LkUTPC6K4ifnWtd5f41&#10;AKiBFTRkfnSAB11JFh6aNZoAWmVcnwB4igA8uWsNXdljOPXKehxnyHucIeyR59bgq62r8OGa5Xj5&#10;jvnYsXgKNs4fg/Wzh2DttBKsnl6KR2cOx9o5FVg7awgeJxSfnFeOzdePwdM3TsRLy6bijRWz8dbt&#10;c/H2ymvw1l1z8Na9c/Deqvn46OHr8PEj12P32hvx5ZM3Y+96ylV+Ree2jw5u38Zb8OX6m/D5YzcS&#10;aosJvUUE6fX49JHrCNb5+Pjha4w+emguPnxwjik1/8kj8/Dpo/Oxe80CfPHY9fjy8Ruwb/0SgpQg&#10;JAQP070doRs8wrD48LN0hM/fQ0d4P06++IBxpd+8+hgd6ZM49/qTOKsRY15fTaf6CE4wDD9MIB8m&#10;jL9aez0+umcWnuN9PjS9DKWtFM6momlGCtJT4pEcH4XYyFBEhgUgLMgTIfzDdHo58fftxRDT0w/e&#10;Xn78rQdQga43K/I376WRlQQyQo8uz6NxPXg0YskQ1aORBzy5vJoIR4/G2o6wIAw9Ge56NSYYa5GS&#10;C7XJrqst2eCEpGqe8r8DoDdlkxL/W9W8Bm+3dTYR41dfgHXkW7eukT/BKNXpwXC0R9smGNCjnQlL&#10;1bZv1pgyDO3fE00y4tC1WTbuXTgP2x+6D88+9iBdn9zgDdi8aimefvQ27Fj7ALY/vhbXz5uGJllJ&#10;xq3lpcSgvLi76SUyZ9RwzKKm0/FNGTMMC6ZNxB0LrsXyebNwzdWjMHdKOW66YS62b9qIN15+Eds2&#10;PoVBxUWEBn8MPuqfK9dDMKhJCf8BrZx6DgeAfvxyA7z+HoD/Tu4wsqptOw3B78g57t/t5wDQ8woA&#10;/n8cAtt6vmBnwNSaDvDfy3F+5vUCRlXXYLepAqAzOk0CIRgXrsywn2kKdWNZIV3LOMLlTgKQsNu5&#10;ms6LIefzdDmE4jEC8fDOR7CP8Pv08ZV4Y9ViPHPzTGy8dhwem1mG1dMG45FpQ3H/5DLcOnIIlgwv&#10;wS2ji3E3I4mH5ozGo/PH47F5Y7Bp/ig6w3EMESdh15LJeHbpJLxw00S8ePNkvLx8Kl69bTreWDkL&#10;b905B+/cfQ3ev/dafEA4vv/AHHwosD0yHx+wfP+Ba7jc0fv3cVuC5517Zjq6ewbevns64Uqx1LL3&#10;7pvNbQlF7vcxQfnpIwsITscZOo5wKfZvXIb9m+kqty3HoR23mjrDI0/Tde4kDJ95ACeffYSfB/XC&#10;gyaBcuIZusYtK7D/yZsM/PY8wOu+dRJ2XD8eS8p6IzfUCwnme2Hoyt9voI9+K/ojp/MiyHzp1vwY&#10;wvrp9RGerndrm1dJuKR1DFP9jINrZFyb9vMiAD2VeSUAvdRgWGU1EVBKGihby33NdI3w9j9JrlOl&#10;e9hZpap6OQdu/x0AHXjWPNaVqhna/p+EwP71GxrVGTmsH4p7tUPvjvmYOKwYi6ePM23yRpdyOZ1c&#10;77b5eGDRAmy693Zse/BObFl1Gx6/YzGevGsRnlq1DBsfugvbnliDB+6+FeNHlyErJQkBHvXRMjsV&#10;QwsLMHZgMSbQ0U0aNpDwm4Bbrp2D2+Zfi5uvmYNpI4dh6fyp2M4w+tUXnse2pzbgumvmIjcjjQ5P&#10;wHOkwVDVQFvJjEoHSMAoBPZVZa/5J2zE+YYME5QIqWoELVXOc3/TDU7hhNYZkNERSQSLZJuymDH9&#10;7P6Emhl7kHL2E+wobSugEB6SprVe2V8/X/5LGwB6EYBeLgdY1VzGnlcvIbIvJXJ/MZGV6veMAySc&#10;5ACVOJEDrOb0jOQGa4qfGWXAR/en0jZalbOU3AEo0JrmNGFcFx7Ic3ljbPc2uG/sAGxbPJmu5hF8&#10;Q7d3nA5QdX1Hnn4QB7bej32b78XuJ1bi3UeW4sU7rsHmGyZi3awKPDptOB6cUYE7Jg7H4vKBmDuw&#10;CFOLemFyUXfMG94fd86ehPsXzMAjC67GY9eOxlpCcN380XhswVhsWjgG268bbfT09aOxa9EYPLN4&#10;HJ65cRyeU/i8jIC8eSKev3U8XrhtIl6+/Wq8cvtkvLpyCkVg3j4VL982GS8RPC/dSod56wS8tJzi&#10;9Mu3TcIrLF9l+dqKyXid+7xxx1S8Sb1NOL5//xx8/KBgeC1heC32rFuIPY9fj8+fZLi8YRH2PrWE&#10;zvMmgpFA3LqSofcdOMJQ99jTDJl3EHxPKfymG+W+H983He+umIBnb6jABt7fsLaZCG9cx/xRB/O3&#10;G+hJqTeTGg+zDPBsDH/CySyn81Mpp2fcntZRClF9CUDBSABT538lL7zozDwVfroA6FlDDgRdACQ4&#10;/xsAWuDVlAMcle4S/FzrjCOrATmj2tyjc93VRYdaQ4Kbu5xub9WlZZXbMMSVFOr60/35swzgcsnf&#10;pTrLl12LmVNGYix/kFPp/saXFqG0ezuU9+mMYT07okVSJGaOHGSg99jKRVh3+w1YNnMMls0ah3tu&#10;mo/HV92Oh+5ajhvmzkBpcTGyUzP4JREAHl6ICYtAXmoyCrt2woiSvrh20ijcNHsKQ9+5WDR7FhbP&#10;mYUnH1iFV3c9jZee24m7VtyC/v16mjqoUILD3fFJ7plbubEAgkbvGtEL2f1cYXAwoVNblzjJDsEv&#10;BfB4ytYqe2uG33cpnDKVyoRhoJ8vYeZkc620j5V9GVJYUJCjwEAzH+TnD39el7+XoOtNABI8gqsr&#10;W2zl/irKmi8mqhTB5+4QJQEvTOB1V41jOyNrV63XUFru8xacZmxBAVCgJQDVJixOoI0gHMM9kR8T&#10;jOsH9sODU4Zgz5plOP/Cahx/dh0OyfVtuh2frL0JHz26DO+sWoJXVs7FtkUTsG7OCKyeOwqrZozA&#10;zAG9Ma53Z8wYVsg/1hJMLSvGjKEDsWB0Oe6cPwv3MLp44IZZeHjRZKxdOgOrl0zDIzdOxXqG0Jtu&#10;mISNC8diCyG4ZeEobF5QwekR2Hb9KKMtN4zCpsWjse3GsdhJKD67hFo2Ec8un4hnbpmIncvGY+fN&#10;1E1jKEKU5TPLxho9f1N1Pcd1KgXJVwjN12+fgtfvoO6awlCcbvF+usUH6BYZOn/08Dyjjxk673GF&#10;zXufWISvnlxM56iQ+1p8tGoePrhvKt5ayeMvqsDW+cOwcnwxciL5m/JixOLnCY2IbkczUpdORwpv&#10;5fKcZ8jPJDScxIWVH7fT62W9VddXzeFVlxMKV8nzb2D2d3LqGekuBdoaoKkCnrtc8KuUYOdygaaO&#10;Ttvw2qpt48jzCqmLHK/ZXVdAkmF5A4bQblK7QU+GvD4Cngt2AXWvgn/dOgioVweB9a9yqZ5Rnftu&#10;X4zrZk/AuGFFGNSrAwo7t0T/zq0xoqgAw3p3McPaZEcH08n1wnVTRmFKWQmGcrtpDGXGlfTGlKED&#10;cPWwwagoLjRdZgK9/cyXpy/Rl1+gKmzlYrKTYzGMx5w3eSxmjh+LwX164QYC8KE7V+L+lbfhpkUL&#10;Udi7O5LjoszrLlXH517nJ1n4/UcAcnlt0ogxGhxBCpArpBNUBbNGnZbLNE5TUONyDZkvSGo7d6mL&#10;m1UwHZy79DY4lYGE45UAdM7lLsHNKpKhp+S+zFF1+P0tAGsc23GZVesFQL1+NIjAk4JDeM2UepXI&#10;UaqeVfBLCw9HVniYaTgbG0UQ+jdGh+RoLB9RhF1Lp+LgBrqdHY9i3xaGvOuW4c37FuLFFdfg6Ztm&#10;Ytv8idgwczTWzR2HFVcPw9D2OWgeHYQOqTGYUlqIhRMrMH98GWaVD8K8UQTC/JlYtfhaPLD0Gtx5&#10;/WTcv2QmHlk+Dw8um4OHb5iC9Utm4MlFU/AU3ecmhsbrbxiHDYvGO7qBWkzREW4i+LYumYjtiydi&#10;x1KKEJS23zTBaMfSsRTd5BKC88aRRjsWOXp68ahKbb9hRKV23jjageXNjp6ng3yRTvPFFXSUdJsv&#10;022+vJKOk67xjTunGRf56goul9skfF9dLpc5hmCtwGbC77E5ZRjdJQ/hHnX4W+Rz4avEnZpxCYIC&#10;H+eNHABaE6GMro/q+dzkzWdKSQ4Han+vK6FIALqNlvIfZdwaIeMqq4mQuhKAXFZtO7m7mgCkqm3j&#10;SM1lqongqtYVTvNu9XvOdF26u6uqq4EjQS6E60Pr10V4I5a8jiACMLi+oxDCT6qzfN5ULLh6JMoL&#10;u6GocwsMKGiHgQUd0b9be7TPS0ecKmQb1UGYVwNkxvLhiItEdnw0BnXvhAGd2qKXUvedO6JjvjK2&#10;IZXwC/QmQDit12F60b57N65vBjFs1SQT+Vlppk9sry4dcfXoEShniNytY1vTIV/t+AQ4914Y/w0A&#10;/b3VFrARnZ56hDjh6pVyIKjSvBXOHJNOiMByRoRWQ2YCguvVkNkRf6xuqglEA0WBhTLw47WpDaC/&#10;rz9/3FzG86pnRTiXVwt/CSQb5oYTPhGUewjsHhZb8Onz+TsAav/KY7qOZ9dpe4W5gl2I6p4Y9oaH&#10;chs67SgeX3V/GqwhNSwU2ZGRyIuJQHo0IRgThrjIUETz+ke2a4r18yfguSVT8c49i/D2fYvx4u1z&#10;sIPz6+eNx5oZo/DYzAl4dMYEzCzugY5pMciMdP4800J9Ucrf0/WTRuOmGZMYBUzCkhnjsXLhLNy1&#10;aC7uvGG2eQ/1bQum4O4b5+CRFTdgzW034KElc/HwjbPx0PVT8fB1k/HUivnYfMcCbLx9Pp68dQ7W&#10;UxtunoH1BPMGusbNS6Zjy9LJ2Ew3uPmmidjCMFnaumQ8ti91tJVuUdpOcG5dPIahvTMtbeP8Voba&#10;W26gqzTLx2DHjQQjpXKHALp4BLZcX87tCMrFhCnd3Q4Cc9t15VSZKXdcV4Fnrq/AzkXDsfn6YXTE&#10;w/Hg7NG4fe7VjDac6hE//Z7Mb9bT1P2pP7umawOg3qPjLi8C0LORBxo3bFTl8DRdQz4NCUw3maYq&#10;bgmN/6QrQ1U3/S0Aa25bGwCrb2MSFoSRJOcm2XkrJTIC6tVFIBVA0PnT1QUSaCEN3ESwhZJVEfyT&#10;ifK4CrGUea+JT0PEeNVHZOOrEN6QLOO2EbwmqU5ppzaYUNIHExjmlBd2R3lJT7QlpPQeiAja9BDP&#10;BpS6wjSGH22nusUE8x8rPyMV7fOzkBwbgfjoSIQxfAv0YWjp9gXqHcAeBJQHv3AvgqmxslSN69K+&#10;N6Rja2QeyqY56cjLTEV8VBjB43RlMwAknCIIoggC5r8KgdWS3bshr4EArBH6uktD8KiPrg2B1XBZ&#10;b4Wzw++Hcp1e8uTH9dqmZghcm2woLAXLXTLUvhKABI9biKp2XDbM1bTkHgLbkDiKrrBylJZwzqtV&#10;f20O0BzT2S9cxwwSTAlEQtGM9KK+x/zTUZY3mQ5PYwfq/QgamDKNyoiMQE5EJHIJwJTYUMLPeZVn&#10;QngUARiArvFR2HAtw9I5DD2vUdJiHNbNrsDDU4fh0anleHDiMMwg+Lo1STUDYiZHBCI5mseI0jn9&#10;MLh7R8yqGIprx1QQgJNx+3VzcN/ShXjo1hvx8PLF2HD3bdh8/5146u4Vpovl5kfuxebV9+OpB+7A&#10;xvtvxfq7l2LDvUux/dHbqRXY+jC3X3UTtt51PbasXIgtt87HttsW4Gm60R23TsPWW6ZgO0tpx3JO&#10;33w1NQnbKJU7l13tuMWbJtG9OtIyq6dvYsn1zxCa0i6JIN1BQG69fiRDcjq7BeXYOH84Ns0j6OaX&#10;Ycu1BCPD9G3XlmH7vMGcH4gNC4fhvimlePLma7Hv3TdQUliEegwVnT9tOT+C0JMQZEgrVT4/Hn8f&#10;AvsIinSAngSadXeadpcXZXo+uMmX8Kkt1P07OZD7O/19CGzD2P82BFZ9XWVyop5GgWHJ7QPoDI0I&#10;yACCMoyOLpwKo7tTqfeaxJJPVaLJ8q6HRP+rkOJfDxn+9ZEb0AgZQZ5IDvBAgo+2qYsYgjGGYJTq&#10;NAsPQRM+XGOKe+OaCSNR0DYfsXQZwbTaIUZ0Vfx38uWXZTKuPt5m2p8PteqPAlj68p/Lm/IzQ9Nz&#10;metLlHwIAW/Kl/Ax+/EYSg74Uz7qesNzmNFcuL+cl8JTlaECHqfNSC4ElV54rrDYhsamGYySIPoh&#10;KYum/flPGsRz2HoVdwl+qvsz45AReqYOj6Wm1aBUEFSvDVtHqPVBPHdtwKspQU8KIvgMaFUSzMFU&#10;5b24YGvO5wZB06DVNW2h5y4BUOCLjVADZWf0ZgM2lwRDIzpZDbgQSycXE+KMPBOrMJaKjw5BAmGU&#10;FBWCNDq6NP7ZGHE6nfATBPXaS43EqxF54+n89IeUEBGO+LAIqCdL+5RYrL9uOnYsnIS1M8qx6uoh&#10;uH/CYKwYVYIpPdqiE51eFP9pw8P9EMvpeB5b70OOD/FF87R4TCsvxfThpZg6dABmjx6G66eMxS3X&#10;TMOdi+bhvhsXYO1yAu7O27B+5XKsv+NWrOP0kw/cjccIw3V3LseT99yGpwjCTQ+s4PTNeOLuZXj8&#10;ziV4/LaFeGLFdXh8+QJsWHE9tt5xPbbfcS123XUdniUcd668Fs+snI9dt8/FzhV0rLfOwtO3zcbO&#10;5Sxvnlml5TPw9K28P2rXipncdiZ23DIVTxOk0o6bJzvlssnYtpQQpdPcsvhqbLyBYf/1Y7BRWjga&#10;G68dxT8HwnFhOT+vCtw3iwCcNw67X3oahz/9GNvWP4XI0Aj+9p3fbKBxflb8E+fzIEeoqiMDP0LQ&#10;hzCsLi0TBN3D2yvlQwgKen71G8Gf8uP0lY2Xpb8HoDOqMkUgOXIHnLapkkDmy9KPx5TMtByccXX1&#10;WRL8DGe1XHLCXIGvPsPTenR09RDEcwXz2IJdGOEZQsMURuMUSUca26ieUQyBGufRAMmM+NK9G1Qq&#10;g7+/TL+GyAloiLzAxmga5IF8lllUKpcl+9ZHkk9dJHlTjGgTCcw6yQRGbKOGSGFYVtSpHUp7d0fT&#10;1GSE8ksIoVQG88vx4XaSICipHkKpdP2LCQLOC8oJBAJQkgNUCKx6MClAy+UQCcMAk/bnP5zqPAQn&#10;7l/l0hyIuCcsHBGEhIkkN6iyqiE0Icd/z2D+MIJ4zn8HQAshK3t8ucKqczkSyGrCrjbZa3fOZa/d&#10;UeWgrG7ntAB01985QNULWgAaESyV05RCVEmd29XRXYNPOiPu0uXFhBgluJRIMKluL5FKJhRVmhGi&#10;CUx1jDcOM0JhsV6W7lJoKK8nALnc/44JZVg/awzhNwx3jh+MpaU9UZKTiLZxYYjmjzSYf5bhEbwH&#10;wjaG15YcyusL8ERBqyaYO7Ycs0cMwzw6wPnjR+LGGROxfN4M3HXDPDyw7Abcv+Q6PHjzIjx+F+F3&#10;xy1YTRA+ef/dRo/fexfW3X071hOCG+5bQfgt5zbLsG7lUqy9fZGjldJirLl1AdYsm4O1S+fgyZvm&#10;Yctt12PbimvxNEPnXXcTiATjzjsW4tk7r8cuOsedty8g7Lie4fUOgnLrbddUavPyOUYbb56Fp5bN&#10;xPqbZuDJZVOxiSDdSrBuu+M66npsJHC33LkAm2+bh6eWzMS6667GQwvG4X7+WTxxxxJ8/uYLOLbn&#10;Yxz85GMc+XwPZk2abMaic0YzVxdOPUfql0tgeDLcUzMYRVwmBKaJaOxr5NuY0Q7lQJAGwuPfJ0FM&#10;tpcg8yNsAng+gbCqt4bVvweglYWeXafj+nLeXYFUCI8XRjCHUsGcDuY5A+sycryqPku6Ocq3LqFI&#10;CXy+lMAn4IUa1UNEowYGclGNrkIo3VqUR10k0O0l0bFZaYTrTN9GyGFoWylCsIlvQzQLaIzmdH3N&#10;Aj3Q1F/vJ6mPdL96SPWhM/SuQ12FVH7GejF7nUQ+kOr/G0UYBZPw6fzXb5WZYV40EkGohRN0oZQz&#10;oCH/pTyckSH8NBQO/7F8GXKqbkylOwCtA1S7JV+1XSLYHHHatJOjC7T1anSRtp7OjOsnuFHV6++c&#10;xIi7A1TCQ8eRo9Q/abC5Tv2orpT2VxMV03zFTaoTNOfj8exQ+vZ8atBsr/HvpLpEuTwrew7TjIZy&#10;zquw3p7TqQOsKaf+TuGtXJ1Tl2frAC0A5cqMM4sOJ9gijDRt5gU8iRBMUugaQQhxP3fpFZjxVAKP&#10;pfWa1gub4hgumxcvyVXS/VfWQ/J6dP4olqmB/pjetxvuHjMYd40ZgttHl2JOUWf0b5qK4d3boVli&#10;NML5HegYUXSaut4kwjUplOFvQUcDwPljK7Bo8ngsnTMNK2+Yj4duW4b1q+7GUw/di6cevg8bWO5a&#10;vxY7n1yNnesfxwvbtuCl7VvxwtbNZnCMp594xGjH4w9jy5pV2PDgnXSIdIz3345ND9/NsPkePHa3&#10;3OESrFM94s0LsH7FYjx567V0h9diI4G3nuXqG2fgsaWzGZZegw3L5+NxTq9dPAurF83FA/OnY9X8&#10;aXj0eq5fthCPLZmPR28gUBfPwyNc9uCNU7HxvusZqi/CxnuWYPtDK7D9kbvx0obVePWpNXhr6xN4&#10;Z8d6vLF9Pd59fgcOfPohju3bi8Nf7MbhPZ/hyN4v8fZrryMzLR0aGkquz90B+jEq8lNTFxP+8tkh&#10;+LwIPMlXjaEpb/7JexGAUmUdYC1Ssxgfyk/hJJ2VQOgOPxOSNnSSHdVUMxlC+XI7yb+xMyJMAK89&#10;iMAL4jKBT9NhPFdU4waIJljk2CJ4rDCCMoQuL5jAC6pb18i/nqMA1evxukK5XSSdnRRB6Rjx3D9O&#10;zo/wi6YLTOKydELOKpOgy/ZvjGyVLmV610eWTz3k+DH09ddb8+ojm44vg0on+NK86iCVUqk36Onl&#10;TXU09lsUYRdF1xJFOIU39kB4o0YGinFcFuNFCPKfJpBgkS1XGyVJbZH8FPa6yTg9t/DXArC66Pxq&#10;7kc5TQL+vdQ0JsxNIZQfpUakur5gT4XBV+4nVTkxucAqWadmXqzObdyl9nyqZ6ypQEIuSJliwlIy&#10;3ZQohcEqHagR0kaEnxohE37OqDH/XhGqu3MX4aOwtxJibq5P0rxCY9Xv6d0fxslxHzP+oAtklSLk&#10;lO2NkzNTqEz4xQYGmPZ/Gvrf9DAxSRY5Uu0jV0pHSCeqesC2KXGYPbAXbh41FLcwjL12aF9MKu6O&#10;Xq3ykBEXhRYpKciJjzUvW4oNJ2R5DvVdrSgqwPwJI3HdxNG4ZfZ03H/rzVh99x3YQai9uHUTXn1m&#10;B15+dgdefW4n3n39Zbz96gt4741X8fnHH+CzD9/D7o/ex0fvvMnlz+CtV3a5tBMv7dqMbY+vwTMb&#10;nyQoN7Ncj41rHsDGtfdh85r7CdeVdIwrTei8a83dBNUd2HT/cqymK3xUcLxrKbZw3dpbr8dDS+bh&#10;YYbid86bjrvoTB+gM33s1huxmu5UWuMq771xJjasugmbH7oNTzAU3/LQXdi++mE8/9QTeJn38vYL&#10;u/DhG6/gs/ffw56PPuL1f4Av9+zB4a++wJGv9mAfQXjk0CHMmjUb9etcxWdJzxV/w+bZUSnxOZHj&#10;a0TgUd6NfYx8PTlPKXyuLetbU14Elw+lEV0CCT8NaGCHsJLMgKJcJxC7y3GfNDc0OZLMTiCZIAWT&#10;BZIcXgThFy4RsBHcL4agSvS6CgmeVyGezk3SC9vDBUfCLoxOL5QKrneVkbKwDvwamCjUiHCVEnnM&#10;eLrASLrAmEYEGP8YcjSkv0JcSnV7uXpzHV1fFmGW7dPAKMeHTlAQpLJ4LVIGlUkISmmedVjWQ6a/&#10;B8NlT9RJTYg3iYEIXz4EDFGjPH1I4MaII6wSGQYmsIzkl+JDyHgRVMroSj4GXHRBbnK+xOoAVLed&#10;K1VjP6pmyFqbFJK7S2OVVYbAvEYTAvMaatv3P4bAhL0NZa1qDXcN5FwJDwLUSaSoXtGGsk5mNTrc&#10;zygqjOCjHVfiJizAqe/7d7IhcKVqAFADFZissBnK3skMqy5QvURsbxE7kkzNY0Xy2qIDKA3SGkQI&#10;hujdqcEmC6z9TMNs4wAZegdV1UNGBociPDiM9+iBjGg/dM9KxqAWeRjcJhvtUqMRG+CF9KQ4jOhX&#10;iG55TY271LiC6lqXTjc4vrQYC68eg6XTJ+GR5Tdhy7q12LVxA9558QV8/MZrhMU72P3JB9hDt7T3&#10;80/x+Wcf4csv9uDI4YPY99WXOHRwPw4f2s91H+GLPR/gqy8+xv6vPiVYPsJHb7+FPYTM5x99iA/e&#10;fAOvv/gsXnp+GwH5DF5+ejOe2/Qktq17AC9uXme068mHsfHhu/A4neMWOrddjz+Ipx5YidW30zXe&#10;vhgPEYz3LZ5DSN6A9XcvY3i9GI8xjH2UkFT5iOoa71mGnUrS3H8nxWOsfgQvPbUerxLCrz27naB+&#10;Ee+88QY+fu9d6m18/uH7OMD7OkgAfvXlbhw8eAAvvPQy4qJi6PD03NiIyZZ+BCBh19CfAPSvDIEr&#10;JUdoAPefxFBV4S+ngwm8wIZOnaJRY4FXz+uVss+MYKxeJ3rFZEgjR2HcJ5zXGc3l8YSSlOClFyh5&#10;IZUOLFPvE5aM86rHdY0QS4DG0hXGcVtNR3vIJTYwSYwIwi2KYW8MXaIUT8hKiQRlXP2rENmgDuIa&#10;Eljct6leCh/QEE307mKVfgQeAZjtWQ95DIelXEIwlxA04vXYab3wXcrx5rYEqd5PnM2or05FaSGi&#10;grwQSQsey5uP54cbzxtN5BeRSDBGEy6hcn/2g1MDTMpHH05NcblpwOkuHrOauMyCTx+uslr+3DeI&#10;H6oUzPBZCiSAbF2hlXFzcnsGmJrmckLJHI/H0LxeshKkL4/TgqOvHBvnNYptqC+dWY1kRyUAKVMX&#10;KdDpXC6pHlBwtImOUOPUHFg5sFM9mZITTqZW7zZOiGaoGq3kQxDdEMPbEDpWV6bWXaHcXwohGFWG&#10;EzqVsKqEj6TzEH4aqIDSfISVyyla6KmrnJUSI5EEm/r5KoyN1UvTebw4lzQtSEkWgo54Lsp5N4iG&#10;WCLQQsMpltqWfwDRdMERAXpZFaMEQjkxLhIFbVuhdWYaw3DBmuej8pMjMH3kYNwwc5IZAHfH+nV4&#10;iZB67ZUX8MlH7+FLgmHvl19g//7DOHz4KA4dOmrKEydO49jxU0YnT32NU6fP4Pjxk1zP7Y4cxbFj&#10;x3HkyDG6qWM4fvQkDh44zGN9hd2f7sYXnwk2e/HV7t348O138MpzT+PDN1/Cx2+/irdefgbPb38K&#10;2x57CE8zlH5t23rsWvcQNq26g25uJTbeeyvWLCf8bl+KratupYO8CU8qpF55A8G3FOtXLsHGu27G&#10;rkfvwXaCdOOq2+ks78FzTz6Kl7Y+iVd2bsF7r76ED15/E5+8SwBS77/9Jvbwmg7s34evdF37vuI9&#10;HEb58BGoV4eOyyfQpQD+lh2T4EMj4k158Tn05HPlyefEkxDw9GrI0JfOjc+ouzwaN6ohAlC9RTjt&#10;y3DSnxDR6yP91QKDx1GbwyA+Z3ouwvh8RFLRnI6hoviMSZE0GOE0GhEEnN4OF0XFcv8E7p9EsCUT&#10;NqmESiqdWHqAh3FkqnOT8unQmgY0RobWE0BpVLovw1gq1Uv1eHURzxA3Wi6PsIuqSyBS0fXoAOsz&#10;AiW4pQiGyFEEYxLvxTg/Qi+boa1C3SxBVu7O+yqem4AL1LuMGxDAWl+XIXBdXks9tGRI3JrLWxCc&#10;zTjf1J8u0Y9/2ryvOguvmYaU2HC6p0aI4gcS4+WPRJaJPr5IIBSiCIEQfviBjQgZ/lupbsJHAKQE&#10;w5r6u+XusqGvSemre4/gJei5KaAWANYmuTIDU36hCk+Ne3MBUPDzcTnEYC4X6P7OATohsbOsMiTl&#10;tEJBB0BOUiCaEHBARDCEhTEEddrKSY5Lc5IW0epPS0UxBAwLcuoA/yMACZzaAejIOXeouQ67zG5v&#10;AVhNDHnlCo0EOoXJnJacHh/VVQlDgjKO54jl8Y2UVWZIGx2mewwj1MN4byEm0REXpc/Auf8kLkuP&#10;CTcvysnLTEbTnFQUtMnB3InluPm6OXjy0VV467UX8TbD2ffo+vYyLDx4aB9hcARHjhJ0p88SdmcJ&#10;u7M4d/47fHP2Is6e+xbnLnyHM5w+d/4Svv7mAtefM+Xpr8/hm2+4DXXs2GmC8wQOEYRHDx0hFI/h&#10;GEF6+OBBOsVPcXgfz7V3D/YzBN394bt468Wn8dquTfj4FcJ4y3rsXPsgdj3xMMtVePLO5YTcbdhB&#10;wG16YDkhuAyP37UET95D93rfrdh073LsWnsvnl53LzY+dDu2PSon+TBe3MJQfMcmvPvyC/j0rbfx&#10;6Xvv4TM603ffeQuffPIx9u3bT9Dvx4ED+3Hq1Els2/Y0AgNCzWAHGuRAgx1Yo2CfMS8aBg8PX3io&#10;5PPiQQA6w1jx+XGTM7yV1lkx3CUE1U/en04rmOGpBroNInyCvBowgmJUwmc8UtVcfIbi+Hwo2pPx&#10;iaMZkmIJiBgCL5qK4X5xVDL3TffWS9gbIsuXjsq/MXIIuiYm6eCJ5oEeRi04LzUJasxwVZlZujVT&#10;Oq/nTPOsiyQ1W1GdH0NhC8BIKoYAjGK4Hlm/IcLr1qcIxoaNkEpoZtDBpdPZpfNa0r0Y0nrVQTbB&#10;lsfz5AURxIRfCtenedclKK8ihOuiDc/ZPsgDbbhN80A6RIIxQxlkQrzOU48/iqkTx5i6K2WmfOoz&#10;tm/sgQR+MAKgPphIOrWaAJQLrE0+/PJqW14pfvBKnlhpcEaneYyvka0rVNMaJVYkmzQx0z7OtJWa&#10;42i5jqV5JS6CuI0SI76M8aXK5XQtIQzzJPeGyJLCVkHCeYUkSypaClXYWaUo1Zm6HF/NhsqSexMV&#10;20zFabto6warFBIYiGCCL4gAVBkqoPH8up6qY1fpyvNW1fOpK5sZ3JSlGeKeig/xRwLD5ASGyVXS&#10;vNZZaVlwNaku0WlS49Qt6uU34ZG8Noaz0QRcTFwEkuKjkJUQh9zUJORnpKFFTiY65OegW6um6Nmx&#10;FXp3b48+BR1QVtILC+n+7rt9GV7ctQ27P/6AMPgEu+nOjh07ZkBw6uuvcfrsOZy9+C2+uUDQfXsJ&#10;317+ARe++96UNafPf/udmT/P7S5d+h4XLnyLM2fOGn399RnqayMd/+RJHv/EMXx98jiOHzmIk8eO&#10;4MTRQ/hyN6/jvdex9+N38MErz+MVguulHRuMi9vy6H3Y/OA9dIYPYNvqO7HxwRV48r5bGDYvw7aH&#10;7qBbXIEda+7B00/cjy1r78bOdffjGTcAvvn8M/iUofln77+Lzz/9CB8TuB8yDP7iiy8JvwM4SCgf&#10;OnQIR+lie/ToiXpqA+cXwD9sf/5W9efvakVBsAUw5PVrTHfowXV0hHr+AlXXzbDUXYE0EkF0Zu4K&#10;bNyQzy0BQtDEeBNkDBcjCZ9IPnOK+KL5bMfzjz+J0UkSn/8kGoVkmpF4ro8jaNW2Lkauj4onsBKo&#10;ZEI0jcfL4fGa+zRGCz5fUkt/vVRd8BNkuJzAkZrSleURQCqt5BTVZCWZ53AASJfnAqB1gAZ+dH5h&#10;9epTDRDRoAFD4TpI4blTeR+pAjEBnCFHyPPkMcrK5nmTuS6R6wTBTDq/PAKvFYHchnBuoaywXCJD&#10;9FQlQbhtnVe2P4md6x/Fzddfg3EVQ9G/TwGapafxX8GX8HOcYCy/jCAC0I9W+985QPPvJYCxrLnO&#10;XXJ9knWCal7jTdfmzX2tfPlF+NJ+y9lVOkZOqx2hkaAp52fg6UgNl50mNXKGvBbOS3KCpmEzIRRI&#10;ZxQsSCgREM6H2QwdTgdDN5ccHonEUDo6hn9SDIGk0DOSiuL2knVcamjsOMWqhIcz+IDgymVaTjkv&#10;Z7cOs4YIQOMAqTCeL7zS2VWFto6cc1ZfVn2d+8uNpDjeY1IIvz81Sg7zM1KD5MRwlzidEMbvmJDW&#10;S9TVMFpS270EuthEAi+dYW1GPJUYhYzUOORkJiI/Lx0tmmWhfYsm6NqyBXq2a4t+XTqhuHtXlPTo&#10;gkG9umNwYU8MpAaX9MHoYSW48dqZeGLNQ3jv7Tfw1d4vCb8v6IYOEFJn6eAIvnMXcP7id/j2ux9w&#10;8dJlfH/5Z1z+8Rczr/LHn38zyy59/yN+/Ok3/PDTr/jhx19x+Qeuu8ztLgqChCJd40VC9NzF8zze&#10;BbpEwpD65uw3PI/AeNro9OlTOHh4L69hD2F4APt2f4KP3n4N7735At59/Xns2vgYdjy+Gi9sWofn&#10;Nz6KLavvwcaH78S6e27BlofvwNZHqDV34ZlND2Pbk/fj2ccfxPPrVxt4vrprq+nb/sFrr+EzOsA9&#10;H6ve8jO89967+OyzzxgCf4Uvv/yS7ncvQ/pTuOWWFWjYQHXr/vDy1gjOjgEI8vBGWEOqkQ+jM/5x&#10;87lTk7RQuha9sN6ZrlIYl4UTelZhrjLKowESfBohzd8TKQRPIkPFBL30nCFgop8vUvlHnM7fSTp/&#10;uxn+3gSTp2lfl0CIxBM2VomEYBKdZCqPl0l3mcvryOdxm/l5VIluUE1Q3JWvcJhqxpBYUmhsAZjC&#10;88QrtCYABT4DvwaNCcDGiKYDNC7QOMFGxgHG6fw0M2m89mQanowAb2Tz950V7I3MIC8TjscTajEE&#10;axKPn8b5bMK3eaDg7IUm/h4MkdV8hiE1t5PqLJk6AivmT8LLm1dj1/qHsIF2fu19d2Fon160wPyQ&#10;+K8Txy9DANR7AP4TAFV/8Z8AaFu027o7X8GP0HKG73YksCk54gwTRPARgJoX4DRYQQihYpIRLjn1&#10;dISKQlo1QOaXa7qkuQHQnzCSBEFV9NtwMjpEdVt88IMJwkCGfv50PlQUwRRBSBnQKCvKaSUywiUz&#10;rVCWEHT1xqhq6qJwl+G0ZK5PwHOmq8kFQMEvQvAjfCODBUGBVuGtE+LaBtNVILxSepufCWPp4KQE&#10;urbkUD+kCH4spaRQunpCT0qK8DdKYeiqBtCZcTHITUpAfmoyWmSloG1TOrpmOejcsgm6tW2GHu1b&#10;olen1ujbpR0Ku3VAf8Kuf/duhF53DOpZgCF9e2Nw7wIM6NUDg/r1xKCi3hhY3BujywbhjluX4pkd&#10;W/HF53sIgP348osDOHrkJM6dvYSLF74ntL7Hpe9+NECTfv7lD/z08+/47vufDPB+/fUvAzzN23Wa&#10;l3756Xd8/91Pji5Rl3/EpR8uU3KNBOL3BOPFS9S3BO15M32e00dOHsaR44dw5ptTOHp4P/Z+8Sn2&#10;0BV+/ukHeOMlhsXKSL/8DN57+Wk8/eQj2P7YQ3hi1UpsJQx3PrGKy1bhuW1r8PRTD+JZhs4vPrWO&#10;AFyPN57Zjjefe4b7vkKoMgxWgoYh+AcfvG+c7969ewnAL7Bf4fC+Q3jjtbcRH5sEDz5fPupHb/7A&#10;+WfK5y6a8IvmMxdB6ERKDPsiva5CBJ1ZOA2Eu7RedXRRhJUjAoxgTCEwMvnw5wZ5IyfYC+oVkUIA&#10;phB0SXyukrg+JUBQ8SSUPExYmGbgVJ8OTSGvoxQeT23nMgjVXMI2lwDK9W1koNLUpfxqAHRBT/AT&#10;BAmefDq2piwVNmdw3xQeQ1CLlAMk/KQYAtCooQdiGlEsoxsSioxKk3h9GXzOMgjtJDrYFNXj0Xik&#10;BXojlQ40geCL4eegBEs8p1MIuEyeu4mv4OyFPP4JqO1gKu8v0aU6U4f2wdWDe+KOBVOwk/9q9y6e&#10;jQeXXodZ5UPNBxhHGx5D6OkLCSG8AnghZiwygstW2ApqdtpdFniadoeidW+CoByeIGgywfxS1Cg0&#10;iBcdzC9EXeNs9zgBRhX7cjlyLI5UV0VoUea1fSbJQQBS7tncK8QfWTC3V91bmD9DyQDC0IhOisuc&#10;kgAk4AQWMwYfwem8E0Suz1WH5wKZna9czu2D+MVIgfyXktQTxIw2o/WEaTDvI5RgDRNceR+SGh1H&#10;BguCYYSaGiBLVa7TKpwO0Uj7C46cVuhu3/Yl6f0QieEhSIkKR2p0BNJckMtJikduciKapiWjWWYa&#10;2uZmo3OzpujeqiV6tGmFnm1bo1d7urrOHVEoZ9e1swFdUbfuKOreA8U9Cgi/AhRR/Xr0MCosKDDq&#10;RxD2damIf6BSefkQPPzwg3j99dcZ+h2m6zqMAwePmnq+ixcv4zuBS46P4BPYfiLQfvn1TzN9me5O&#10;peYFQkkAdJ//9be/KvcXEO1yC1Pp20s/OA6SkP320o9m+tyF8zh95mucO3+OIfhpHDlyGIf378PR&#10;gwew55OPDbh2f/w+9nz0Ll55ZiteeXojdhCCOwnDZzeuwQtbH+eyDXhmo9otEn7bNuHFrRvx1rM7&#10;CU06yddexofvvokPP3gLH3/6Hj797BOGwR8yDP7COMB9X+3DgS/34cSBQxhZOgRedesgkg90LB/y&#10;OD4DRgSEsqgpnnQznE4hfJIJjDjT5ISuiKUU6yGQOM1OEgmrJMFLISAdVjYf/jwCsGmQD5oE+yGT&#10;z5HAk0BISHF0cwkEaDKPLXeXTshlMsyVsngsNTFR+zrVu2VQ2ZzPZfibTzUjQFoQpi0IFSmfz2xT&#10;QkYur1lQfaquCX/z+DxLuYSf6g3TCaNUX7k4J+EqlxfekCEvFUW+GBF6MQZ85A9BGEcGpdNYZDNi&#10;SQ/woTFjCE1TlOJDGHr58F68+LlwOx4jrgFDdX5OabyHXJ5P19icDjWPLEknOJMJ8CRev1Rn1oj+&#10;mDKsDyYP6Y1FUytwy5zxuGPhbIwr6WsaNMYSWA4AlQxRnYSrjZAJTR27LjdoIFdD1ilq2pcArJq3&#10;IS0BSOgJSE7CwQknIxjPR4aoD6vqvKqagSQoPOPDrToqR6qvIgDl5OSQ6ALVdc72wPh38icsA+UU&#10;+QGG+dDd+XJ/XoOkwVgl94yqBWBlgsS4OyeUdV9mlvOLCuF9uMtkZHWPWq8wPIilgSDPzfuI5H1F&#10;h4fRlYYbRYWEIYqO1DjCGvV9drADyTS5keMj7JIiwxi2RiObTi6HkGuSlkLIpaNlTibaNslFpxbN&#10;0I2Q696uDXp2aIeeHdujF9WnUwcUdu1iwtiibl1QUkAX17sny+5mWSGX9eveHf26dUNfl/pQvQlG&#10;qQ/X9WEp8PXjflL/wr5GFSOGYf36J4z7OX7sJA4dPI5DR44zND1vQlyFtyakpTT90y+/49ff/8Iv&#10;vxFynFepebvMrv/tj38Y/fr7P/D9Dz+b/X/+9Q+zTqUgaI+r0Pm7yz+Z6e8FRYbV312+jPPfXsDF&#10;7y7hLGF48tRJnDxxDCeOH8GB/V/h4IF9OHTgK+z/co8Jj9995RkDwee2PI6XdjyFlzn9+rNbTblz&#10;w2N4futTeGGblm3HOy8/j7deeRGffPgO7/s9fPLZ+/hy7+f49NNPDQCVBVZ5gG7462Mn8OQjjzDE&#10;5cNOAKYQGMn+DSqV6tcI6XxG0vjQphKGyY0JLQNAwY9uR23oCLG4xvVMx3/Vf+nBTqbk5gS1DAIv&#10;m8fOpJGQ8xM8VPdmxOMk0Igkc1ttb6CpdnWUmpjkqH0dQ8ZMlpLpbcHQtzmh0irAA60DPdGKjk5q&#10;TtDmM9xsFkTHFczwN5jHIviyeQ/Z3N7Aj9BMJSiTeR0JNFJxDT1NqGsBGNGokaMGhCGXy/0JkIJg&#10;MuFlw1/dQwLvO74x/zQa0CkyTFYZp1CZAExxATCP52xFd9qcfwQ5/FOpDkCGwNMrCiFNGd4H8yeU&#10;4gZCcPm8aZgwuBjJqlQn9KIIrXC6NGWDTS8Q/lvo5SruyQ0lPyT1+rCquczMk/o2uWF7kmhYKtV9&#10;CXQGfAzRIkMJIldSwSYYNCy8HRreyrxtjXAJJ/TCGOZq+Cn16rC9OWoXQ2Ifp7JZGecQL+7vQzjJ&#10;4bkpQiLM3KUGze6hrgl3XUkNyfbkCHOFxaZxMSUnGaFrZKmBVDXclkaQCVGiJIyOMyoMMRJBFkvQ&#10;RwuIBJv9E1ATG9sLJFmOTi+8Tog1bi4vNQlNM1JNIqJdsybo2LIZOrduge7t2zB0bWvK3p07EFyd&#10;jQp7dDVln66d0KdLR1MWFTCc7UV317MHShTKCoAsi3t2R9/uXQi6rkZ9uG9N9eW+/bhdIbcv7NcL&#10;/Yv7YtDAYgwe1B+jx1Rg27Ytpu5LADzC0PfoyVMm2fH9jz/jp99+x4+/Ela/EFY//2rmf/8H4fbn&#10;P/DLH38a/frnX1z2T/z+1z/N+p9//wN//PNf+POf/4NfuV77fv+Tcyxtq2WVx6Qu/0x3yGNrv8r5&#10;X37mPnSD1AVC8My5bxginzYh8fETh3HsxCGcIBBPHj+Gr77YjT0fvo2P3noZb7ywE2+/8hzeMXoe&#10;77z6nGmQ/QJBqPIVQvHd115gGP08PnzvTQKQoS8BqIy3oPf555+bRIg+D9WDHj9yFAd270bXZs1N&#10;D4i0AD64VHqgpushzZ/Q4G9Wri1RoR2hFdOofmVbOiv1kVXvCevspCQamAQtozTtQIPLCTpNS2rH&#10;l0gzo+MLgHKM2XRz2QSHlcClejOBTG3t8n3p+ggVJRdaM6S2ahHsTeh5owmhmMNtsql0Hk9K47R6&#10;XqjeL4lyIExYmRDXoxJ8lSBUExir+oShqw4wSfV7vE7BO6ZBPafO0CUdy7QjbFjP5WYdB9iKIb4S&#10;NdncT38kAqlTB1gfdeaMGoCZFcVYMGEIls0cjeuuHo4xg/ogJy4ccbSaUQxNIwTAGiGweesU591l&#10;6wCvEC2qu0xig7IhsNrXOT0PVDenxrjeDOtsUsEBiYEJweU+OowZIYYQk0J5HkntmmoNe2uo0gG6&#10;ATBCDcKried0O5c5Xy31ee7hr6mPYziqkZvdX3sZLVfJcNvUH3KbEG6j8DcyVM1JwhEfHUVFGsCl&#10;xEcbpSbEID05FlmpsWiSlYwWTTPQtiWdXMsm6NKiCbq1ymfY2hw92zF8pasroHrTzfVl6NqHIaxK&#10;ySzr3An9GM7K6RW5XJ0kuPXr1Q39Ca4Bqrcr6oMSTkvOfG+zrrBvH6Mil4qp/n0cFffmPn37cttC&#10;DC7pj2GDB2HEsGEYWTYckyaNxbPP7SL4juAYAXjsqNr2ncb5C99Vhr22Xk+u7Tc6uD//+hd+/4PA&#10;k/78J+f/B3/94/8xpZb9RteneTLRzCsM1v5arvk//vyXCZON5CBd6zX/8y9OeP37HwylfydwBcIf&#10;LuPCpYt0gxcIwws4ffY0Tp45iW/OnWOIfJHXzND9i8/w1Wcf4pP338KnH7yDzz/5wJTSm4Thqy88&#10;jTdefgavv7QL773+Et5kGPwBneOnBOBnez40DnD//gOmDlBZYEHwy/37DQjPnziBm2bNRmTdq5DB&#10;UE3KpNIJDDU5SeODm0I4JjasaxRH16cQ2F2xDR1nGM9plVKsHGL9ekYxXB9LEKrtnWnDx+Om0Hyk&#10;8DedyggsjdPGKdIl5dGl5boph7IAbEInJwC2ZKgrZ9WGjs+qJcGXT9g0oUvLJQ+yGTmmyHEJOARP&#10;Is+rc6uuLp6AqgQg3V2EepZQFoCRBF4Uoea4QNUHMhQm2ARwXbfuQwDU/u4SABMIR3cAtuY1tbwC&#10;gK4Q+NoJQzFr5ECU9+mEUUXdUdKpJbo0y0Qsby6clI7ihxPBkDGMDlB9bQMJPw3bberuXIBzB2BN&#10;KcHhiNsRPCr9OS859YjeUB9idUVTUxynyYgzJqBxWGaZSq73oQulNByXeoGo1OAHIYRYMMEqqSG0&#10;6bXBc9lSIa+GH3dXgAuAcoDB3oQap+Ug/5Mqs7qUcXOmlONTCC+I062FBDnZWAJO8FPzFANEbhdp&#10;tqF7pcNTe7oEOrnUxHjkqClJkxy0bZ6DTm3y0bltM3Rt1wI9OrdGjy6tUNCtDUPMDgwvO6F/L4ap&#10;PbtSXTCgV1dK7q0Hl9O9ycWxLKYrk3uT5O4KFd72IOjo8LTelFQxXVv/wl4Y1L8fSgcUUYVm2l2D&#10;Swi2AcV0df0xsKTIaFD/IgymSvsXY8gAQm9gCYYP5u9oaClGlA3F6BFlGDNqBKZNm4K33n6Lruok&#10;HdXXdIFq4HwaFy5+b+riTJ3dj07dngWgQGZhZuH3j38KgP8ycNO6P/9yAKhlmhfk3EGpZdrWAlHH&#10;l7TdrwTh73SKP9MN/vSLIPwLIfgDvvvxMr4zMGRYfFHhsTLTdIdnTuPwIYXEX5qeHPv27uH0Xuzl&#10;tObVoPvN11/GO2+9irfffBXvvfUa3nmD5TtvMOz9AJ/t/gi793xmoCcAOm0BD+Dz/fvwBedP0wW+&#10;vGkL0gOC+IB6E3yEEp+LJD4fiXzmEgm1BMIsroHcHEHG+WjCIoaK5nQUH/oYOaRGdEKUpmMIDjUg&#10;jqwrUAiIjQ0cExnyJis5wucng4Yik7/RdP4m0zidxrA0nRDMIhiyBD7CI8+PECT8sqhcwq8p1cwF&#10;wJYMgVsReq0JP6mZ2uIxhM/hNoJpGs/jwEYhq1yf4/zk4uRmEwRsXmssrz+K1yVFEtSSusPpehM8&#10;GK6SNUl81lP4h5DGPwYlbOI9+SdAoMfonlVfaO6b98hjJjaqSwCqnaD6BTdEM9VLcp8sc02Njdut&#10;BGCHvGS0yUpEEp2W2vsF80Pr0zof4wf1QwxJHsgPXOMAatRWX16MemCoFbmTyKgOwNrkyS9R8uIX&#10;6s0vVml+u1+l+KWrK5u7QzNZ3RpSZveKIaoIMHepAbV6gLhLgyaE8gt3VyCPJwCaMNhXw9ir1HJ+&#10;BgHcRyJ0g+nwgun67Hh/TtgrOBOIdKVq8iLX6pQEXGiAaTunlwspG6thqdRgOCEqFCnRYciIj0JO&#10;UhzyM+jo8jLRpnkTdG5HwHVpj34FXQmlzhjYp5uj3l0xuKiAsOlpNLikN4YM7IPSEheYXBpA1ybn&#10;Jg1i+DlQIejfyO4zsJjbuy0rJeSkIYTgUIavNTWslnIYQ1y9wa9i6CCjEdTI4aUYWT4Eo0YNx6gx&#10;5bhm/kK6nwM4eeobRye/wYmTZ0zywyYtVP78swNAQeq33xwASgKaoKVpwUySkxPUrCPUegeWDhS1&#10;jzsA/+Ly33+nc+Rx7TH+/PN/eJy/8AsdoWSzyj8Qxpd/YEh9mWEyoXj5x28JwfM4evwQDh87iENH&#10;D+AIS2WQDx0hFA87Lu7999+v1AcffIAPP3rf1fRFbR4/ZSj8sdlOTWGUBNH0lwf2Ya/qGvftx7Ev&#10;96Nny7aIq0935uVruqJG8ZnRMxnT2BM2GSCpq2qkm+SYlDRQfZlKI2VSeSwpns4ogQ4qkUr18EQa&#10;TUMGn5UsRj2ZgYFIIwCT+ftPpDGQVH+YRqnJSF5AAzRRzwnCsAnBp6YvLegSBUDT2DnYy4y8IrUI&#10;bYwmIQ2QE+SE8il+dGF0a6b+kiF4pQhBSYmKJLo1ObbKOkk63Hgu13pTJ8nnMYscyvJXJtsDWQy7&#10;02jO4ghAVRlEEnhW6o8cZwZOqMOQvw7PXc+0Bczg9Wb6ehm4y02rLrUSgGEe9RFKOxnFC9UHHkoa&#10;p4X6Y974ERjNf/3+dA7jKyrQrXsv+PkHo1EjNVMJdFL2/JLckx21yZtgk1T358Nt5QDtflZOTxAl&#10;Q1R358h5W1Z1adQYNXyuHI1Z29UEII+npjPu0pvZBEF3adBSuUA1vjZukCFvAEEoBTFUDfIP4jIN&#10;nOqczw6Dr4y0pJGrVdp2f043uFCGseFIjY1CbmICmqQmo2lmGpo3yaKzy0XHlnnoQndX0LEV+nRt&#10;j6Je3dG/L+FGCFn4lPbviyEEnEpp2KBiOqv+RkMHFplS4DEQYilpPzs91LXu76RtzXlcwBP8dH7B&#10;U9P2OJLgVj6Eru7faMSwwUYGfENdpQFgGUYQgtcvvpHgOIGzF77FsZOn8fXZ8zj59Td0Wj/h8k9O&#10;3dxPv/5uZJIevzNk/cNJevzK6b/++T/4+TeFq3Rtf9HN/YOO7086Pm6jeVNX6NpH6/76Fx2g6ga5&#10;v8JnJUr+onu026qU7Dbm2AyTdR1Wui4lVn6kO/yervDS5e94zQzdTx7HsVPHcZSl5k/RGR45dsT0&#10;ZFHdnuD26afSJ/icIfMnn35oys92f4yPP/nINIRWIkSNwL/at48h8D7sP8RwmI7wu3MXsOza6xB+&#10;lbK4vohnNKOuqTYjagDHaSmSz6ipJ2MpAJr6MzqpCIWOWkY3FGWckYeRWnJI8YRfEh1lCp+3NJqH&#10;DP6+FQIn8vedyGcpgc+WlExQGCfo24jgU8+J+qYeMEtJEa8GaMrw2SRBQrzQNtwX7SL8jNpH+KBN&#10;iGDoYdxilur/+Kyl8lgpBjxK5GiaYaySNUraEFiq17QAFPwSCL807ptJyGYxGsxWez9TNkKGv7rg&#10;0e3KAXK7GBozR5w3Yb6qCOoYJXpexXthOEzQpROCKqUUAz/VATZAnUj+20TygzYipMI8SEfa2auH&#10;lmDtXbfjjWd24ouPPuIX+DnuvOt+JCSmorGHL6Hm64S1/0E16/+MY6y5Dc/rNIFxEhSObMKiSoKR&#10;GYaK00b8t6oJQI3Hp0FRq4kAtNIb9CV/OVHCzwCQ8Av0C+AxHQX4BXJe0rs9CF+6PY0AE8JQVtlY&#10;M/oKXZ2Go0pLVB1dIppmp6N5XhZa5Qt0zUyTku5tW6Nn5/bo3aMLYcdQla5uUGEPlBb1xJD+dHMu&#10;GFlVAswAqATDBiusHEAQDawhLatdw80+tcscvwYMHfj1xYDC3pUAtHCzzs64O0Ku5nIDO0rrRpUR&#10;eprn9OgRwzCG7q9ixFDcctsKAzwB8MTpM6YXxzfnL+LSDz8a2Pz4C13f7w7gTALEBTnN/8YwVUAT&#10;uH77i2EvoSX94UqImJLbWvhp3V//8/+YBInZx6V//A9DZa4z+3CdkUDKYyppom0qIczrsRD8WQka&#10;A8Efce7it7yPMwT4WZymzpw7h28uXMDpM2cY2p8wYa3CWyU6du/Zjf0Mkb9QiLxPWd/PuXwPnZ/a&#10;AKohOMNoAvCLr/bSUR7BgYMH6IpP4qXnn0OifwAfbi8DwAQ6NTk/wczUibnAJthZAEZ5EJBUJKVR&#10;nDT8lErNW2DGEHySwmZlfU3Sg8+Y4JfA5y5edWqmdJTK5yqDZSahkU1YaMSVNLophZSZnM6jE2zO&#10;0Ffw6xgdiE4xQUadowLRPswfLRlN5vC5yWAIbNyfAEipdKYbIFmNqxtdRfd3FV3fVQSXC34MjZN5&#10;PZmEXk6QD7IDvQ0EswJ4PX4NkEoYJ3jW470wtFdGnNCTYhvUd0QHGWNGkHEUS8Cqx0ma6lN53RaE&#10;VQBsHMQPKwBRngzh+CEF1a+LXi2bYOe6h/D526/jyw/ex+fUB2+/jWWLFyMzNQV6I5PC25pgq00B&#10;njVUc1vOa5n7qC1/Jxv2VusLXAOAGkghrIbMi8r9GLZTehuXeSOXKwTWG9ycvrgUnZzemxEews8j&#10;PAjR4aGIi4pCUlwsUunoMlKSkZeVhvycDAO7ti2aolPblujeqR16du3oqFsnFHbvggE96O56OPVw&#10;xuUV9cJwOrqyAYUY5iqH1gCgIDW0dBCGUEOHDMYwajhVPqS0miqGEEACkZssnGqDorssDLWtOR9B&#10;OGwgwUi3b6bdAOgu7at1uk5tp30tCCu3s8eWI6T7K6sYgvvufxBfnzmPM5RC4HPnLuHMNxeqtd1T&#10;aKrGzpX1eK6QVfV7//qXE9JqGbnlTFOqEzTitEJdhb7/Iuikf/yjah8jTuu4CntN6MzSWeY6FvW7&#10;K+TWNdgEip1X0kSNsNXbRMkbSXWYal94/vwlnCUQBUElN6T9hNvBg/uN9mksQLo8jQCjej8lgwRJ&#10;Te/nskNHDmP/4UPYQxjuP3QAfTu0R1j9+khmJJLKKCuZz4zawFWFwASiW/hbmT0l8EIbN0IIw0CV&#10;mhcILQyNOK06wzgCMIHPTiKfpXgahIQaUgiuMDmdbjGTIWsmYZVMAKbSTakpTJ7qAQnANmE+aBcu&#10;9+ePNqE+aEnlBxNaaudHgKbQ0AiAV6oRUgi6pIZ0gErqUAKXAKgkSSpNTk6gL3JpPDJ5HA1akEaI&#10;pXpdRVdHd0eoWQAmMtSX4us1NIohBCPpAqUobUeXmewKpzO8nYbealdZGQJHePkjwssPUXSA4Txg&#10;POGwYNJofPzSLjzz5Bo8dNvNuHvpIgzs2Q16N4jqBIM8G5s6O5vMEIjsiDB2WaUEyhqy20oaEVq9&#10;PjTUvkZ2UV1fCKXBCwQ9M28aNxNY/EDlFNXP14j7OcP3cDsftelz9jXJCh4rhMfUcPTG+fG+9La5&#10;IIatQfyClLzQuHcxoRocNBzJUREMXdXtKwY5qQlolp2GFoRcuxb5aN+yOTrTzXXr0I6wa4MeXdoS&#10;dO3Qp0dHFNLZCXDKmhb3UQPgAhT37oH+lEplWAtZDijshdLiPnR+/ai+GKqQ163OTXARPMoIt+FU&#10;GcGi6XKGlSOGyWW5NJQAHE4o1pANRasBySULqtpUNpRQHMpzG9EVDiaIBcshBB6vZ5hCb16bEiRK&#10;hgzitTuqXm8o92jqEjk9RGH7sIEYwmM8vHotndIlnPj6LI6f/oZh4zkDRDVKFlQEQUFGdX+Cjq2j&#10;M3V3tG5O8sMBViXIKC2vOW8BKFBKWv5POkgavcpl2scBpgNQzWubP1xwNHWFLhjqGrRM06qfVL2g&#10;bUytUvPfff8jLn77relud+TYURylBDWV0v4D+83IL4cJObnE48ePG/en6X0aHYZSKLx775c4fuok&#10;li+6gQBsSAcWgBwqg7/pFP6ONXJ7Ip+7BAIsxoNOkGbFgE+OT6LTC3OT5kP5rIbR8UnhlDNmXyMD&#10;vUrw8RlMpJRkSOKzmEA4xvP4amOXRFCY0FVNVxgCa/QXZaaz+Sw1oStrSncmaTpX7oqRVTKVSJeX&#10;QNjIXardoRIhantnSslHTXAILzXRYfgaJ/FadU41bpYDVWPndB5X9ZHqgidgKpyN9yAs5RoJNnXR&#10;S+LyREI6nqYsvoEy3w0JR5d4zBiuSyQ81c5R9yLpvpLoTqU6IUoKcCKMC/VmpbyYMNy3ZCGeX78G&#10;U8sGoWVyDKHY2KwL502EKUxVg2gDMPXiEIwEQKdpi+m2JvG4ku32Vpu0vSCmsQU1aou6rSnh4HRn&#10;cxIfVSO4EHBuoawRP1wNWWUaPnN/89pLhqo2QaF3lpjEBKXRkNXERE1LMpLjkZWWiGyGrs1dvSHa&#10;N8lF+/wm6EzYdW3dEgXt2qK32sgxfO1LKUFhANdbZVeWDGup4r7dTfjorhJKmVWpuF9PIyUdLDQM&#10;9AgV66QsqOSy3MElVQxVPZtCUEeCVvlwgstocKUsAN3lHqLWlDmOgS2d3xBezxDCbHA/DCjphZIi&#10;3kMNmftwux9J4LcqEvD7FphtB/BeB9PhDiQoH9+wEWe/vYwTBJ+R6f/LENgA5GfjAOWwbDMVCx/J&#10;Qk8QcoedlQMnB1LuALT6i9tUQc7lDk3m2NnfAlHbaF5uUcfStAWhmSYIdX3WsUp2+vIPP+Pb774z&#10;PUvUo+QEISYAHj95wugwQ9yjx4/h0OHDJvGhQRAkAfCLL7/Al3R+AuHefVzH/d585RU0T0giVEKR&#10;HxhMN+WLDP6e1U83heGbHuQ4Pq9qn+vuAKM9vBFDtxjV2JvzhGNDNS1pyMiO6whOI4Itjs+dwBfP&#10;Z09K4HESq8kDsYSKXhikwRASCLxEwi2JDEg1zXM8CUAvA8FM1dMZeZqsr2lfyPA1mfOJvNYkSl3x&#10;TBZY4NE2XJbo6wxYEG9C2IaII7jieS86fxINjbLf8dwujvBTX2ElSZIJMrUfTCD04nltKp0wli6S&#10;ZYIgSLgro2ybBtleMhq+y7SBpAwMzbUS+FSdUH4Yal8XxQuN8qqPJrFhuGvRfNw6fybyEyJNfWBS&#10;EO0yYRIr16T6Of77CFy2QbNGW7Gju9hlviS9VPOVfu4yI7hwW2/ty2MEKLkggFG2iYkjpymMTT4I&#10;fjYJIdA5PST8TYNhNRbWu4VNG7qkOGSmJCA3IwUtmmSjXct8dGjd3Kg91alNC9N+rjedXd9OhJ3a&#10;zbkaC6txcD+63n69u6OID7YeeD3YahtXYh5+Pux0fQMJO+t+jAMi4AaXCCSOSggBSe5J69zdni3d&#10;dSUAq9xaJcBcwKuw8zVUG/jcjyPp2E5Iy+uidO0lBFxRnx7oQ9fam+rVs+sV0nKpD6f78k9B0udk&#10;SkKwSJ+NPifes+5/5/PP4ywBcercOZw+R0hQagStOkBJDZhtg2XV+9nGz5pWPZ3q6yrr7lzzqrsz&#10;+tNpLK16vD+5/B//Q5gJcv+Po7/+h/DSPpTqBsk5py7QVYeobf4kFe0y1TeadZQ9vqZ1fF2fvV41&#10;pDalkiUsv/3+e9Pn+CQBePTEcRym8ztGEJ7g/GHC7+BROcEDlaHvUc7LBe4hAHdTXzEU3kun+AXD&#10;5aNHD+PaKVPQPTsXPbIYgfDPOj8mHBnBfkgNoBMkhFRPp5HaVfcn+EXKESo7XCmnrlADIcTyOdP2&#10;CXxmjDitOr9YQkFSV7h4gtJKLsyMAkPASHECFR1biprCBHqgSZAX4eyJPH91sXOUy+kcX2VsnTo2&#10;KYPnkuQK1fhZkpNUAkJ1gEk8h9oCqkeLkhemiQ4hbRVPJpjro4uLZ1ibJIfoqZ4ujgS/FLpSRwSt&#10;7pGfh+khw+OqF5sGXJUDVANqhdeSQOj0g3Y5wHiGgBoBJDUiBCkhtNuEXWn3DhhS0AkZ4QHIigxC&#10;dnQIMqNCkREdYbqiqZGw3JkSBKZbGw+obm2ma5tcH0s74st/ktle+xNo6h2hQQ7UXcx5Qbl6V7i6&#10;mLFUbxDbLc4BXSTSEqPp5gS5ZDTJSkXzvEy0bJpjmpeojk6wUz1dl/atTR1dr26djHp2J/C6O42B&#10;1f1LUt2du3p174yCnl3Qp093FBbR0ZU4od+gYsLOiOBgqUSCZMNZqZRhoLvscgtAd7mvqwlEydbf&#10;CVqC2SiGwiNVD1jKeZaSO9is7H6SjqPj6xolXa+BeV/eV286ul6EfC8CrGd39KLjLejeCb0FPIGv&#10;oAt69uhspOWStrEALOJ+A/hnMEjZa4bMZXSqo0YMw6QJY/D2Bx/gGyU+Ll4yOnPhW9MtTb1AlGl1&#10;78Zmu7cJPCaLS0gpg/snqSb9oXaAhJmyu1pnl5nG0pzWtgaCCnupyv0EQEKOiwzstI+25aSzLae1&#10;jc4t8Jrju44pmSTJL3SAPzIEZsirDLa97h8IwUuXvzftB8+cO4tjBKBCWenE6ZMGipIcoFyfdOrk&#10;KRxVXSDdnyB4kM7vS7rDfYcP4sipY3hm62aMHzAA44qLUMY/m6L2LdE9PwvtM5PQPDEK2ZFhSAkM&#10;MhCMUFKE7kmjpcTQTckBqc2fGhmboeXp8lIZGaXzuTIZXz6z8Xzm4hjNSQp3Te8JAshKw19VSi6Q&#10;0MrwrY+8IA80D/FGy2CKnFATGCnfvzHyzcgvGhDB1R/YJcExSxlhSgMRZBBc6TymmqKon3MUryFa&#10;4TavU6F+lQtVA2k15SGYVc/XUAkcZ0iuRBq1FB2L5swZDcYP6TRNGsorjvcjcMbwmBqOX1KCxWaY&#10;5f7UkFrnUxvDOglhoc47YsOCCLtgZEUEIjcmFC1T4tAq1VHr9AS0JmCapyUjIy4GscEhZhh9hb52&#10;YIPKENg1XVvIW5vUBMbf1wf+/ILUO0JDTsVqSKrwcMRFRCA5NhZpCQnITE427w9WAkJuTtnWdi2b&#10;oEObJujULt+oY1slJZqjc7vWJjFR0LkDCrp0qASfdSpGfLDVDKWkJx9el/oXdK+U+sGq7q53Pzqi&#10;fgXoRwAWE4CDSwi0/v3dxHmXu3MHoOrB3GWXu0PI7lfTQf6dtO/wUgJxIJ1jf56rqB+GFBK81GAX&#10;hO1xnOyu07NDMqE5IWVVRGdrPoMeziAH/brS7XZRD5Hu6KPPp7d6h/REIR1hX5cTtiri5zGguDfv&#10;vdAAXIBV/aSyv+NHl2PS+FGYevU4XL/gGjqcr3Dq7EW6v4v4+vy3nL6AbxkSa6ADhZE2lKxqy+eE&#10;tjbspQEzpQ2B7XK7ziz7o3oSRKGt9DuXO3WJVWG0lmsfTdtt7XFsXaSSMtpeyRF7ToXnqge016tp&#10;046Q4L784w9c9oNpNK0wWIMsqJTOnP2G0iCvGnDhCA4ThBqrUEkThbz76PxUd3jw0EE6wf346vhB&#10;08B6+YL5mD9hLOaOH4mp5YMxfnARRhQVYGC39ujVugU65eSgBZ+JnOgompYgOiKCQw5O0OPDLyU0&#10;Vt2bN9L9/JDp788HX81rCD8+dzZMFDAUfrpLIbAFYJzCRkIr07euGXG5ZXBV17fWIV5oLQhq/D/K&#10;NIymO3RXvhwjnaOGwFKjZPPuDoahCpkVLqv5XQyvKY2GKp3XmMpSdZKxylqr90d9XlMD3ltDNeVR&#10;6CsHKPdHoBLCeeH+BoAaJsvUkwqCvD87UIQJgxupjtEBoNMQW8D1Mo6xTm5CPPKSEtA0OREt0lLM&#10;kOYtMzPQLD0d+WkETmoqmqSmIIfrMrhNIj9wDc0U6OcLvZNXvTsq2/qR3hrm3qkLJNiomg2jHVUB&#10;UIkQDVQaExmCNIasWalJyCZom6j9nKtZSetmjpuzWdcendsTanQodGh96EqkXt0EuY4o6NoBPahe&#10;cjB0LnqYFdYVU/1dpZnuKzGMpQa4SvWKkEr6MNwlJNTA2Al7XY2G5XAErxIBjDBzZU4t+OSyBAQD&#10;uIGOLPSstM64LwLJqVPU9RSYejR3QFXVrzmjqlRT714o1MADBYSzBiPoQbCbfrm832rSIAV0dN3o&#10;5LoxpO3K8N70/+Vn07mD6SLXo1N7dKP0R6HeIvpDGMjzDuW9lqndIVXG6zZu1eVIHSc6CKPLSjGW&#10;0Bs3kuAbVYZJY/mwThyLmVMmYvrk8bhl6SLsP3KMYe9FnPzmvIGg6gE10vMPLvgJhBaAygQLNk7y&#10;QfV3VfV2UnXwOTCzkHKWO+ssALXMHaxKhmiZc/x/mW0MNFla0FnYaRut13JJ8xaAgqRttK3j/0gn&#10;KMkVnjZJHo0wcxanKY1ifZb3rSz4cdcw/6dPa/DW82Z6334NjHrSaO9XB/DVgcMmbF639mHMmzoB&#10;100dj2smjsSMscMxaQQ/8yH80ynhb6VnJxR1bI1efD7axscgn+Yhg89dklwcw2DTLYzQSCRIUggG&#10;ZWWTqFhv1RUqk0z4UDGMwmpKdYwaCcoRnRJhlepbz4zs3DLYA20JwjZ0g61CvUxbQEGxBdVKywg7&#10;20e4FdUsxANNpeDGyA1U42qG0oSeAKi2hqZ5DM+T4xvAcJrRpo8f0tRu0YTxDGMb0MVR0Q0I94YM&#10;hQkxtSHU0PqZdJ3ZIYR7EN2fj+oYCX5dMyEew33kiE13O90nj2dcstwx5xN4joTGXqjTKjsTzTPS&#10;zLuAm6QksSTskpKRHp+A1JhYJEdFIyEyEpF0ihF0Z+q/qsFHqwYx9YYXISZ584NVWGvAptBY4e1/&#10;BKAnw1taWMLPAq9VM0EvrzKMVd1d+1bN0FF1doSfHu5CujfJ1NO5Obs+hJ7Ctr4MHeRWCgmXkkJC&#10;roa0rIROpn8/B4aadk9iGOAZF1XVy0Iuy92tubstd6dmgSi5L9N2NmGgexDArXTt7vdhwnQ61wIC&#10;q0fXLkYFDNMlZ74zunfpjK6dOlIdjOOVunVsa8J9qVsHwq1DO063pStug66U6jw1AowN/fUHoTo9&#10;Za+VmS4f0B8j6TLHDh+EcWWDjcZXDMGY8qEYP7KcsCszmjCmnGI5ejgmspw0tgKT6fymTRpnADhj&#10;8gTcf/dK0wbwNJ2fQt8zJhusQQe+NdAz4aQywQwtFU7aJIhKhZwKPxmZGmhJNkTWcs0bALogpfk/&#10;KQtAm/ywUNM2BpwKaSuTLFXZYxMGu7a1gNT+Or5dbsDnGqFGIftPnNb1aLmuV1A8y3u9QIcr8An0&#10;F779Hhc5r3vWEGC2R4y2O37ia0LvoBke7PDRkzhw4CgO7KcbPHYMb7z1KuYSfvMnjcTs8cMxa+ww&#10;TB9VikllJYRgX4wc2BNj+hdgeJe2KMhIQuuIEGTJBeqBJ/xizMgoesi5TBlYAiLZj+EvHZYgaNsP&#10;ViZI3KRmMsYpGqnXhZIZGtKeTk8ADGqMViybEX7NqXxOS6Y3iEst6Qyl/BCGxC7lEpxZGhLLBUAD&#10;QboxNbfJ9asJQCeEjVSzlgb1jARA9R7RaNAZDMkz/OkkA73NYK9Os5YGdHbKYKsBON1f/XqmNEP6&#10;8U9BA6uqb7GaFSV5+vDPwRt1MuJjCboogi4c8eqfGqLO+qp/UzMUV7MTgYwXrWSH6vucJIbeDueA&#10;rxKA3lUjvFh5E3jVxA+1ZjJETVPU+V+NiW14awFoJQiqy5igIHgIEgKJlVyUpJCtH91cIcM3lf1Y&#10;GgAWMcytRQOLXV3NintVg52VhaKV+3Lr1tzXCXIWnCrdIanr07ULbgK5XJeVaUMo4LnmBbKuHQit&#10;Dm3RidOdWHbkfAeCTWXH9m3Qnp9HOzpilQKetpdDtvWemtdx7PH7FXSju+uF0qK+GE73KhlXZzLM&#10;gzGaYey44UMxrqIU40c4mjBSGkbQVdDllRtpeqIBIJdTV48vx5QJFebVCtOvHo/Z064mAMdj/WOr&#10;Cb3zOHPxW3x94QLLizjG8E9JkO9+/BkXv79shrhXckFltZFhKCcZ4SQkNK2EhzNajJMUUQJDdYFK&#10;UpgkiWuZEh6Spu1y7WMSHpS2V+Nru8xua5MrdntN/8XlmtZ5dH4lQOyINLpGHUvz9trt0P26Nw3x&#10;L2mZdPrsORw//TVOniEAufzYqdPYe0ChL13gyVMMiY87EGSorK53yxddi6kVgzBj1EDMqCjB1CH9&#10;MInub2xRN4zq2wkjerTHoNZ56JoczVDT3zQ8TqL7qQlAJTZSlYwI8CEAnddcVAFQWWLCwk1KnEim&#10;p4UHxTJRSQ6GtM1CvI3T03D3JiFC2GmA01yGv005r5C3GdU82BvNNDKM2cZRLgGq3iVZCl8JZCmD&#10;4FK7wExGlDmBavZDNycHR/jpHcERDetWKk6j2nhquPuGDJclZ7gwNatREx2TGPFRcxs6XcIyqt5V&#10;/BwIQd6nGoLb5FCCty+P4ecA0GZTpQBeiB9vtrZEhm3W4tTzKeurYbyrA1Dv8bDO7985QB3DSi4w&#10;yM8bSbGRJlurOr5muXSlLjdoHaBtcNyb4a51SYWqj3IDoAkZCSTbTEPZW6k/3V0JnV5tGqDh24sU&#10;7laFn4KXSjXrsGC9QpUhKsNlwk+lluta+smB6vroUO21uoPPurTObrKuTZCXdL9SxzYt0a51K7Rt&#10;xVLidPs2rdGeZYe2rdGpHY9Fl9fDBTmdQ0NU6dwDCfUhA/oxFO/H0LUIFUPkHgZj7LAhlRpFZzd6&#10;5HCMpcaUEX4E4IQKRxMZ3hpxnaBXXQKh4/ymTKTzu3qMcX/Tr56AOdMnYxpD4Z3bNpleH+e+u2zc&#10;39lL3+Obi05DYpMAuexILlDz1vmZcf0YWipZYV2fmaZrU3LEhqXSLwpxbcKC8+4JDHLLTBt3x/21&#10;3jpK6yTdHWalA+Q+9rzaR/trWtclt2quka5P03KDdpxCSa7Wuj5JDaZ1f2o0feas8yKn4yf5J0B3&#10;qPaQBw8dw959Bwm8Uzhx4gw0XNhXBw8yhD6OLY8/gtF0eWNLuqKiVzuUdWqOsrZNMZTQG9g8E31z&#10;kgi/SLQK90Uun98MPm8pfL7MGHmURnNP9FRigW4rwBupAc5rLmwG2ZGyxepRUiW1oTPZWSMnoaAB&#10;WtMCvJCndn+EjkaD1qg1ZsQawVGZYK3neaRctQ000rQ3IammMx6md0kmjZGURUOVScOURuOkOsCM&#10;AKcOUA4uuqHeA1IfEXRxEYRYFOdVx5lKYGcQoFn+Or+TAZb7MxD0JUz5OaT5+RnnF1VPA0EoCaI6&#10;QbpC/hlIeulbJQD9aRkDeDEaBEDTAqC3oMcPU5LTk5zhrwQ1ZX6dEPgKAFI2KWIl4KlPcGXJbWwv&#10;DptE0XiAAqCSHM3zsk0W18JPYa+A0L1TW/RUu7zuXUyoWOiSBaAkCKkphwWgbYun8LZKqmuT3Jc5&#10;skAT/FSaMNucR6UTbtvzSnJURpyuAlxVOCrY2Wm5MQs33ZNC+naCO9VWLleOl5LzdQ//25rwXzAk&#10;IAm67gx5e3TpxNCYfwQ9ed99BF/HbaqvsM0sqw9x+dD+GFU2gJAbhNF0EmPKCT8Cbuxwws9Vjq4E&#10;IEPbiuEYX07Y1QDgBK4fT+hJtQFwsirqJ4wmAMca5zdr6iRM5fRrLz+PU2fOEnoEnwBIMJzjtB0K&#10;yx2AamdnkxAqBUMDNIajNiS1dXNarnmFsBZaVnZbbSOZtnx/Vh1HoKPBM8sM3Djvvq2V5s2x/nBC&#10;4T847dT3uUal/sVJitjtdf2a1/3YniKXLqmR9GV8//3PnP7BhMGSBoNQiCwdPnLCQFDwk44ePWVc&#10;4ZGjB/H+G69gUEFHdGqSiG458eiRFo3eyREoiA9Dp8gAtA31QSuGlhp6PpcOTyFwBqO2FNOWjsDj&#10;Q55G4Gmkl0y6v1TjAH3o8iz8JEGPsDClI5sgqRQhGcfIL437q3ua089XYbHTxEXd29LJDztoQRYN&#10;TSanJdNm0MCP8+SMCXlN6Mtj8JgGgLpmf2Wp/QgxX8S7ABglANaj+1MoS/hpdBntl0HoCoDpBGAS&#10;ryORAFT7Pl1PRoAflweYekAHgOonzPsyg6oqwaM6TV+6RIHWC3UC+Q8RUEPubs2CqybslPSouZ0D&#10;yar6Pam2/aoNl8X9gmjLk6IZAmdlomUTPvjNBIcWBIUT2nXv3JZwUb1VNxR3J6gKCCqquECOi8v6&#10;dr8CZg7QbP2eAzXJhqt2vqasi5Nr692lM3p3siLgOjJMJYRqqgeh1K1DB3RuyzC1dWuGoAxLCTgD&#10;OQJMEtAs3AR4qXUelZuNthoGq0ku2uU74FMIK1B269gOvejsCgnW/nSVAxjem/dtEOqDivsQeMrC&#10;FqFssLqvKTkhKSM7ECOHq3/u32tMBeFXVkoADuH08Mq6vdokOI6SQ6Q0P7GiDBNGEIqjhmMiQThx&#10;jEJiOsHxFXSAhOHksZg5ayo+3f1JpduR9HpLuR49+AKFXJFxf5wWQCz8nJFb/nIcHKcNpAg1jeVn&#10;4aZS6800IWUhVlOCmIWUhaOOpwyxPYbmnWU6r7OtjqnucX8pGaMuc+opwmv5RfV9utafneG1zLY8&#10;jkrjCgl23delb3lv6jHC8jIBKAgKfgKjXOB5vcCJcBT0VCd4+vQ5Ux7YfwQHGQYfOngU+/YexLBh&#10;wxEXFYKWCZHoEBuIDlEeaB9KMbxsH+yFtko4EIAam68ZnViesqx+GsVZo7f4IJ+uKj84gCGossAM&#10;Lb3qEYBq46eEhyfVgMvqOqVCXi0ngCQ1nI7hM6z6wDRfL+SE+CMv1A/ZQY0J00amrV4SHZnq8LJ4&#10;LLX5S1WDacIwjRA0mV2FuXKIXJ7Oa1MCwzRFIcjS5UypVDLBvIpXUPLyMS5NAxyoe5xVQuP6yCIA&#10;s+gW9e4SDZagxtlRvM8oHlOZXwE/w0fJIH8kN/JEfH3u16Cu6SVimgXpfniMaErTyhDTATr9cfUa&#10;Pl/S0YhQEvTcVRvIam6jUaLdw2ap5n5mX57Dyqsx3afi/tgYNM9V+z2Co2ULdGrTxlTi9+zagWFv&#10;R6q9M55dAaHmkhnrrk9Xur3uhCBB2Ke6+hOMSnI4AHTCVOsWbShrXZ91fAKfnJxcW5e2bdCF19GF&#10;IWenVnRuLVuiQ8tm6NAiv5ratWjG625K10q4EWRysQrh3aW6TQs+424V1rdsji6tWqCgfVuTkVXP&#10;E1vHqWtTKK6RYYaXqM6uL8oIvAoTygp4VaoYqn65VRpZRsdHtzeK5d9J67WdQCkXOKZi2N+LLtAC&#10;cCznx5cNwzjuM3bkEEJQWWCGztQETk8mBK+eMAY33LDQNO04dOSYeaevKv0lZUn1BjiFivZNcJJC&#10;YIWYGp3FJBR+/s1JWLjC399NW7w/THjqzDuhrZ3XtiprSvs7I8u4D6NvR5v5yxzjT8bB7udSqbBW&#10;ru8vQZIg/acgyWnjUnWdlLbRtjZEtmGw7uWywP7dj06220D+J5ylC9a96r6/OXfRfAbKFp84dcb8&#10;UZxkefjwMQLwiAGgBo+95977kBIXhZbxkegUG4SOBGCH8MboGOpFeZuyfTCBGOJtMrMt9VrKEA+0&#10;oDNsR2C1jwgmOMPQNjqU4FIbQNWJEQp0TE6GV+386plBShMIJXWFs4o38CNoGKXlBQagWVgQmhKA&#10;eUF0mgFa7vRMUR/bbLq4dMHPBUD1A07hc52q0JmwSvdTFzf1wNB5XY6NwE2j+0wmbONphiQDP2Wx&#10;6fjUbEXNVywANaBpDh1nBoGn11omEaixDH0F71g6PiU20r0D6BIJQNV9MnRW1tiMpUjYmUbSBLZ6&#10;x+g1Akqy1LHD1gtg3v9GtYLMtU7v+zBSnR8/DCsf6t/tp/N6y3Xqg0qIpTtqYuq81I5PjqqADkww&#10;6NezC8O9jiginPoTUs5Anwx/6Yr69eqEwt6dWXY2ZXFfAtGl/v3UBKZ6xljHk9zr5iSBR9Cz9XMd&#10;6cLaEXZtCbe2hJyuTYAzIMsnxJo52WpNC3Cqu3Svv7TJHIWxcoI2KeE04XHq6pxh6NXspBcG9+uD&#10;wW6JFCVOSksU0tLhDVKTFIpl+eBCQq+I4W0xYUcAshwxXNAbYDSqbCBDXomgMyXdoF3HaYXC0khu&#10;VzFM8OQ2ZYQZHd3fSQAcwZB4FDW6zKk7HCP36DrWmBEMrZUsoSO8euwojB8zEvfcfTeOnziFQ8eO&#10;VyYD7FBY5y5ewvlL35lltlTiQKOwfPfjTyZhoMSISVYQiJWjxfz6u0lE2B4aknsCxMomMiSbvLA9&#10;Rpx9nB4kOq5JglA2OWL317o/uN0/CMe/eIx//pMQpDTcvrYzx+Jy2ztFx/3p19/McdU4+ntB/fsf&#10;6BR/JQRVx/kTzrneZ6z7VUJE937m/AWTADmoF7mzPH5c2eBDBOFR7N9/CJ98/An6deuMDslx6B4X&#10;is5Rnugc6YHO4SwjvNCFUtmZMOwU5oOOET5oF+GNtmFcFu6HXokR6JMei4K0KHRKDkeLuCBk0Tmq&#10;IbGcmE0gyB06vSPURUylh6k7lFIJs6YCYHAgmoXKUXojN5AhL11nBoFnRrHmdHqAA0CbiNBLj9T3&#10;V4Mb2C5xgp8BFqU2eRqoQA2SlaTQ+4fsCDYazdrCzwIwj6FuE15vFl1smudVSPG4ivsScBrDgNBU&#10;nV4qAZjm7Y8kHk/gS2xcz9QdqoF3dCOG1Dym3qBnXyVQpzZAVQ9rHXdXcxv3ELhqdJeqhtFW/2k/&#10;P40Gw1INnls1bWrCyK7t26NHx04EoJqCqOeG2vW1Rd+uzisZ+7nUV41CtY7q00MNnQU7NScR1NRO&#10;UIkBpw7OSoBzl62bU72c7SYnaLWiU2vRNA/NXGqal4fc7ExkZ6YiL5ega0oQtmBY21IZ6jwqFx3b&#10;5qNLhxY8JgHOYzsJCQe2ArDjNKvC8MF9e6OU4BvqasxsGjT3tw2jC02bw2GURo6RygcSfNLgYkJQ&#10;bk+DkRJuw+Xk/rNqhsEKlU3PEkKtVufn0qjyYahgqKxx/ioBOLy08jgKp8eOGMpwuAKTx42lUxyJ&#10;J594CseOnaazOWOSAgoLbdMQEyLSHbknClR/ptBSzWO0XqGkQlI5Lkkhpm0mo3kbCmtepead8NaZ&#10;tmGtpm3oW7XcCY91HDWDIb+MtN4ey5yDIa8Nf23phOnOdei4zvZOqK3rk3QvCn/1qk6Fv99967zy&#10;U/el+1UdoUbE0X1Lag6jUbJVfs1Q+CDD4FMMjQ/uP4qjh45i2fxr0JEGoTdh1iPaG13pAjtHNEa3&#10;aE90j/FGj1gf9IzyRa/oAPSKD0LPxGCCLwglaREYnp+MitbpGNYqFaVt0tG/VQZ6ZMWjVXQwcoPU&#10;QFqjQDeioyK46PhSNIw9lUrJRWk6nc9oHsPZpv6+aBZImSyvl8ny5gV7IpMhcXoI4eevpih0ZoSc&#10;BaD6HSepBwohmsBlcTxXNIEbQxknKAASsnGNvYzzs4ptqPq7qxgKC4B0ctxOb6FrzpA3V6PSeNWh&#10;e7wKaYRaCuGWTCOV6OlLR+pvHKBz/Y3My5GSeV/q86wRtKO4LNKtnrOOJy+qppymKm7izo6se3Mc&#10;o02MaERnyRnhpSrDKwl4lftx2tnvSnDGR0YiPzub4W9LE/52adeOYGprRmGRIxNUurdvhZ6d21Bt&#10;0bOjxtpTEw8lGzQclSDoNIrWtJImndoylG7b3MDNykLO1s+pTk5OTY7Nhqtycfka368J3Z1cH91f&#10;a7rBNq0Ix9YM0XVMXks3nruA8O3dg0BWw1QzOIJTJ6kQVpCr3iRGTWQ08KjaDWpUmH4YStANVa+O&#10;YpVqMyjn58gMgDqoGMMZ+ir8VcPkclPnV4yyUqe+Tw5OcHNgpr7DDhTdZddJFoZ2W6eu0Ok7rLI2&#10;jaRGWAAq9KVjHKPx/1zrx9AZCoATRjH8JQDHjR6DF154BUcYwqm+y4JO8FM9mE1+SAKhTYoILoKg&#10;6gUFEYHIQkVAUgj8s7KuCl8Zcv7mAqQ74CzEBDp3MLrLtv/Tfu4A1PZaZiGresg//3B6hNg6QL22&#10;U9eo9WYbbqtjalrXqXWSfVexRr620hvpLARtfaDmTWZYrwugznx9HkeOnDDvTT548Bj2fr4Xm1c/&#10;ih7ZacbNFUT7oDvB1yPeF4VpoRiUG41hzRIwolkqRjVPw6jWGRjdLguj22djVIdcjOrUBCM65WFE&#10;5zyM7NEC5d1bYXCHpuiVl4pWsaHICvJGGh2bRknRqzGTCSPHAdKxERxqWJzC6UyCTGP86d26+YEe&#10;BoJygjkMh1P9GyEpgLChEzTg4/aCnxIxGm0mgRFePOc1ynUsjxPL8ymrrDpEhd0KxfXmSTVRsQ7Q&#10;vO2O4HN6cNQzdYkt/eqjlX995PvpXR91kS0Q0t2lE2hpPH4ij60EUCaBncF5Db2lMFsNreVEFc5H&#10;c5kZGYcSDOkAFaZWl2cNKQvsxw/HvA+YNtOvsR9LujczX6WaCRBHVcCrKQtAOcCYsDBkp6aiBZ1W&#10;m2YMP1u0QFuWdrpDq1ZmAAMDQ5d7697JybI6Ls5pB9elvdrCOY7OtiE02VRK0wKdAKe6OAu8yno5&#10;biMoCo6CpMLWznSHOq7a0qnBskm6UCr797HJl54YaBITdHUCHCXg2VDWCWcFvSqpeUpVxrY/hqiX&#10;iGk8rS5vajgtADpJDiszP5gAJPxq9hMeTijWVFmpuqlVV+W6wQp/CUcC1ELSwvFKEZLDNeApIega&#10;aMEBpuar3KOSJePHjMKkSZPwIUO3vQcOm6SHHnS5P7kezX/7reMA9S4QA0K6JOsA3QFoQaSM68+E&#10;yw+//oEfCMAfqZ8JwF/VXMUFIMHLiKCy03a5+8guWqZ5lXa94Gd7g2g7gdhxeg7gHCdZ5fKUALEA&#10;lMwxXTDWfsYBupI7KnWvAp3uU6WdF/i1XtOnTp01LlCf05GjJ7H/wBHsP3gUXxKAn7z5Jir4h9oj&#10;LQZF6REYnBeHUQTc9D5tMbd/Z8ws7IApvVtjUkELjOuaj7GE3ajOTVHapbnRkC4tUNGzLcYUdsGY&#10;om4Y0acTBndpiYJmaWiXFovm8ZHIiQhEaqBg1ZBwovzokKxTY7is8FVtCZXMULe2PEJQozTrNZV6&#10;SbkZX1AujFxIohOTzDThZrqnEUoxdGaxlIGiRGBJsZzWeIXq0xzJ0NWoIUNUhb56v4en3u3RAG2D&#10;6qJdcF200juHA+o7L1nnudWwWiPSKKxXpjmPbjNHzYI4rZ4mCtWzeG/Jfp6IYhgdTFcYwrA5jEyr&#10;400i/jdyAEhXVwlAlvy3cJcv5cNtq4mg+zu5jwgdFRKEtIQ4NMnKIAQJpKZ0XfkCWD4hqCwqxZBT&#10;gBKcBDjTTo7SvOAmiFmYuTs6TVtpvW1mYo/lwJRujpBTyKpwVaVp9qI6R/74lCFWCKs2g4OKe2JA&#10;kRyeGlJrqCvnfR1G/XtRcnlVPUUkB2hqqtKXAKKbKxWIqkBmm64MGyToCXQE4SC14etrpu28Sjk/&#10;O9iB3X8o99F6d2lbncuW7iobojpEhtHDHI0YrnpC1Re6ScuMnFD57+QOwDEjK7Bw4QIcOnIUX+w7&#10;iDPnLpjRoNUe0NYBavrid3SFLl267IwOrQESVGreGZH5D2cggl9/N9O//sUw+E86QdXfqR6O886g&#10;CISZS5o3y/5JCLqkEaPN/m7D6Gta0rQGTqARNPtrmTMy9O/O6DSqC3QdW+u0TNdo6iPN+j+dBAzX&#10;23pKU5f5A10fdeESw1zq2+9/qCaNPG3vXdLnpBGzJbUJ3HfwMA4eOYbPP/8S+/bswdK5M9E9MwHD&#10;W2Xi6l5tMK2oM2YP6I4Z/btiYq+2GFnQEuUEYFn3Zijv0ZxOrznKerTCCK4b3a8jJg8qwOTBvTB5&#10;aCGuHtIXY4q7o7x3B5R2b4viDs3Rs3kWOmYlonVKNPITIswgKCnBDF0DPAlAhqR8tjWslEZW1qAG&#10;2f6NTficZur2BEDCTq7PhKJqg6ix/HzowJQo0RiBdIM+foin7ND7GqVGUo8TZZzlyDTYq6QXHsn5&#10;JRN+eiFTfmAjtA+uh/Yh9dEmmKFwYEMzAENTus4mBFweAZfFa8rRPKFs2kX6NjZ1k7lclxvsa0bT&#10;iabzDPWgA1QdIF1vHUHrv9H/DQBKCo3VZ1ivkkyJi0FuutoCKluq5iKOWrlkm5EIcFZ2mQWeSi23&#10;gHN3c5IcpE1E2IyrIOeeGZZqZosFQDk9p8lNd4JQPUj0NjVHpQP6GDkgrAKgusA5XeOqAFUJNFd3&#10;uWpyA5iRoFljmQNKxzna/QTK2mTOxX0s9NQ20BEBXEpn6bqWsiFFlcBTckVANBIch2l5lfOrqco6&#10;xBHDUT58KO68806c4oMsB6gh8CVBUABUu0BNCwp66LVOSREBT8AQDLRMw0wJWkoqCCoGgi7oWf1B&#10;cP3xDwKN04KYGc7KJiYoC0Atc6BGl8nSJFG4zACNx9e83adyucBGa2i3tes0r+NofeV26i3CdXaZ&#10;6SVCCOqeLPDM6DeUlgl8dp0+B83rM9Fnc/wUQ2FK8Dty/CS+3HcABw4ewqZ1q9GreTaGtsvD6ILW&#10;GN2nHcb2bY+xfdpjREErDOtJAPZrhxGF7TG6fyeMG9AVkwjIaUN6Y+bwfphdVoQZw6nyEqMpwwjC&#10;0r6EYSEmDuqL0cUFKOtFZ9i1DYo7tkJBi1x0zktHu8xENE+KRXZkJDJCgpER6EeoeDnJD7UFpMOy&#10;DjDZ19skTJyBTz3NCC1qAJ0b6MtQORBpAf50YVUATCSoDATJCb2fWIqlM5PU4yNdgzD41Ece3V/L&#10;4EboGFofHUIboE1IQ7QIaoQWdKEtCWiNTNM8xMf0NNGwXAKgGmNnE9CZXC8A5gTRlfJ6BUCNa6ps&#10;sM5dx5/W87/R/40Q2Ep1h3qlZFKMRmNOQ5PMTDTNyjJSvWCznByjpjkZdIhprvdvOG5OoLP1eQKd&#10;DVmtozOJiAIlRpQJ7nEF7GwTGGe+qjdHTVVt57QtVLjrHtLasNWR0/dXqgKVC4Ju2znLagDQtc2/&#10;kz22A1YXACuPWX1bG/aWM2yuMM7RtheUcxRInfBa07bOUOtsSOzUHSoMrh1+kobh0rtA1KtkSOlA&#10;rF79KE5/fQb7Dx+rDPcU2qntm0JghX4Kgy9ccJIAWq+wUQkQhY1ar2kTirra2yk0vqzmMa7w92fV&#10;+9G2Kfy0YSpZaOZt/Z+T8HC2sWGtpHDVhMau+j6FxJq30j5ap/pBu8yGuZJTL0n4ueombQJF0846&#10;QttVV6iwV2GuqQdU6ZKt+9T9q07QVg+ov7DqBJVAOnbsFD/D4zh84hQ+fO9tAq4HSjvm0+m1Jqza&#10;Miwm7Ao70c11wVhq0uCemEzgTRveFzPLizCnoj/mjRqIa0YOwDxqzogSzKoYYDSjrD+36c9lpZg9&#10;YijnB2EqI4JJ/M2M5R/4yKKeqODvvLRHRxTxeerZis9Ufj665majW3YGumUkoUNiFJqGByEzyB9J&#10;/hrFxWkWo9FWNOSUGl/nh/ihRVgg8sOCGYb6I83f37x5LlGOUY2eFQaTLUqGOCO1qEGzMsyeJszW&#10;CDT5/vXRMpDujyGwwuDWdIAtgxtTei+xB9qGaGgugs6vvnl/SS6PqRA4m9K7RXIDnZcqWQCG8Tpj&#10;PelcfX1Qx3F1NSTYGeDR2ZllApVg5rQR9CUEfWl1bRLEqmYCxBGB6dKV4HOWK4ESFhBkMsGZyYnI&#10;SU9BXkYKmmakolkWYZeTiZZUqyZZaNcsFx1aNkUXhsDdO7RGgbKtXdqjT1dlhTuhX4GTCS5UB//e&#10;Cl/p2Ai1gX0lhq4sB3DelFSJRofRtj27mrJEsON+am5jR49xBj8VLJ22eTaJ4QBMIBJsnOnaoWZl&#10;t79SNbeprupQcwDrqOa2gq3z5jgnUeLUFzpDVlUfI9CG3w6gNe2E1oKg6gU1pqCzrbOsaszBKmmg&#10;1cHmuFLF0FIMKinB9u1P4ygf3q8OHjXJDVvpbx90wdCAkRDUMgFBwHMHoEoBxNYNmlIgNG0FFXoS&#10;XC7oSAKZlYWWgChp2tTdcX+V2kbAkuz29v0hdrmFo/ZRaeGnhtI/83pMPSAhaIfO0jptq2s1sOZ9&#10;6x5NHSclyOs+db/mnglE86egPwOus13j1Bha0+otojrBfXTRX+z9Cge++gK3XDcXw3t3IqAIvAGd&#10;qa4YN7AHJpb2ppPrzfC2jymnDuuLGRXFmEP4zRk9yE2l1BDMHkWNdE2PHoaZI4dSQzCDMJxaNhCT&#10;6fwns7ya7n8CI4Ox/M2N5m90FCOaUcWEY2FPjOBzMaxbZxS25nOo0dQz0tEyMQ5NosKQGeqLjFAv&#10;ZId5oVWYH9pEBKG5htuje0wlKBVSKwGSSEgqyWKGq6fjS/UkwOjg8hjKyt21JuBa0+m1DmzA0Jch&#10;MB1g+zBOhzVEu/DGaBfmgQ6EX/swZabVC6Y+0gnQHLrQXLlPPweCGSzVLtGMhcgylu5U9ZLqMlen&#10;JpSMeBAjE9Zy3gCvxja1SE6uZjMYm+ioDYBV6zQCdDBS4+ONw1PbunbNctCxeR46CXat89GtbXP0&#10;7NgGfTq3Q1/CrrB7JxT36IxiAq+E4BrIL2QQVULgKUHhLvWg0PraNICw0/6SpgcRclYDXT1K1F/Y&#10;yjRPMcNhCTjucPvfq3YA1pTWVQdgbTJvkaOc+kRHgpIzfyUAq6BVBTS7TEPlaxt7vNpkzyFpW4FU&#10;ABxWOhRvvP429h84iv2HTuASH3o96AKgHnbTC4Kl4CD3YyFhIPfjb5WgEEAEK4HPgsW6Kwsx68Y0&#10;bWGlefXgEJQsAOXobIJC0n7WGdppKy2z59A5tX01wBJ6P/M6f6J+IQQley3WAWo/wVz3ZwFonZ/u&#10;zwJeINRno2UXLzpZckHw7NlvDQjVTU4A3L17jwHgtg1rMbq0HyYM7YlJw7pjIsuJQ3ph0tB+LPtg&#10;AkGocgrD3ekj6fbGDK7UbCMHeFazpDHDMGPMUEwnFK2mjhhcqWkE5VSBsaIUM0cPx+yx5Zgxahim&#10;lg/BpNJBDLcLUd63F4YWdMOgrp1Q2F7hcw46N6VDzI5G15RIdIgLQ354ILKCCMBAH8QxfFaiJcHb&#10;aYuYSglcgl+LIEKTbq4dwdeBLq8TIdolwgfdovxQEO2NnrE+6OVSjygf09axLYGrOsBUOrw0QjVL&#10;SRBCT6WUSqen9x7L8cl9JlEpyhLTgdapbKLiJh9emBGtorNMDZav3K6m1HfYfSQYM9KzwEc5jZ6r&#10;b1/5akwePzIoFHkMfdWjQk1eCjq3prMj8Lq2Q7/uBF5BJ7o0NR4m+Hp2pkvrQsfmlCV9NMpJdzo6&#10;ZWadxs/u0nq9krKauG1N6RiDCwtQWtzTaFAxIWjEaTNiTM9aYVUV5lZf/p/03wLQ1ucNHXSlKte5&#10;ttexLPCsBCyVVYCrSmpcCb8qaNrjWbkP7eW4TwtfnpPl8MF0DRMmYu+X+7D3q0M4xDDum/NOAsTU&#10;AZ47jxMMjU294KXvzKgwqgNT3Z/qzTTSikZRUSNoySz76Rcz6oqpv3ONuiLZxsia1nZm2tYVKuHB&#10;edtYWg2VVT+n0Vp0HNUZauRole6Npu2IMNrW1D26RnjR8XQOzf+ic/CapF94LDV0/sV1Pu2nbXS9&#10;um7dm+5D96f6PpP04LzuXw2/7Wegezajx7g+Iy3T53TgyFHsO3QEn33xFb74/HPs/vAdTB9XjkkM&#10;caeW96EKMWV4MV3bAJYlVH9Ol2B6xUA6OoFvkAHfTDpBR4PMcrNuFENfOsBZY+n+xhGAY0oxbTSX&#10;j6Mj5Lw0YyyByOXTud10wnLGmOFcTwCynD6K+xCKU4YPNO8Omjx0AMaXFmH0wN4oKyQMe7RD/y4t&#10;0b99E/RtkYku2SlonRiLJjHhSA8PQKqSEv5OFtn0I6YrbEKItQj2NgOttgtuhM4RnugR64+CuAAU&#10;xPqhL4FXGOOH/pwv4nxPgrEjj9WCx1J9X4p6m9DlpdN4pRNwGQSdlEIYJtEJqs4xgeeSkrlMquPe&#10;LU0SrPwYJ0vOiDAEGx1gzeRFbfJVyEsIuqu27Xx4HsmcywXAqGD+S2RnowMttZIUfdT3V/UPBnhd&#10;GJIyRGVpp0usejvlQDo/LS/qRehxmbv6u7ax0naDVI9XQ4Pp9oYU9aqUMromyVGsaWV49S7f6nVw&#10;FgzuAPo/kY5hQSMpkaLzu1+Du+w6heZW2kcAqw18NYFnAekuXYf7+W07RtuA22neo6RPTwwb3BcV&#10;w9QbpZjlYNyw8HqcPM7wd99hHD2pXh96YdAl0/VL3eCU5TTd4viwC4y2S5jApS5kAoW2V+NpLdM4&#10;gRp1xXY/s1JSwnY/s13S1LVN61TaLnLSP/4HptQ6bW/X//aHU9pudRoeX9uZEV4EM57fTqvU/r9p&#10;Xq5QbpP6yYTovznHUSKE6w2IeR4z9D/vSfdgu/wpOSIQat3FS3SAvFfdv9bpnjVijBlMlZ/VsROn&#10;CMBj+HTvQXy+dx+OHzmIu29divF0fDNG9qeDKyXICKYRCmEdad4RpxX2jmWoS2laAJxFh2c1h+5P&#10;DnAmISgXOJOaM6Eccyc60rQBorYbW8ZtyzCDIJzG80wfwZC5YjAhONgJnQnCSeXFGE8oa7zCEQP7&#10;oIymYWhhJwzp2x6De7RHcYeW6NMqH13zs9AhKxntUxPQJj4GzSND0Sw0AM1CfA0AWwZ5EICN6fp8&#10;0TshGL3iA9E92pfA80SfaB8UJwSiX6wvuoV7oQ33yxVICb4kAk0OL5kRZYo3AevjT0fobwZaSNaA&#10;K356DzLDYHIpiSGyVMfCyMrUyRF+kh8BaMLV/4MQuPbtXHV/NgSWA3QBsEu71uitujyFuAxvNQiA&#10;DU9tqFqbBvZm+MuyWBCsEQL3r7Gt5B7qWg3uR4dXRMi5VFqsh92R07SFDz2BICgIDhZaAoL7/H+S&#10;hUttssBxss5O5ll1j5Idzdpdpn5S4rbmXSWuaxMABbiaENS09O8ca9W1OO8NEfQsBJ3jy2Uy9OGD&#10;KPCNrijB2BF0lcMH47ZbluP0qTP44osDOHbyLMM9Z/QXvQ/YVPCfPldZ8a9lCo1NHeAPv1YmDBQK&#10;KkGiRIJCYRMic9qGppLq7WzYa+v8KsNUSqGsXf5PVyhs6u+4va1XtAMfqC7PhL8MY7WflruHzE6o&#10;7CxTY+jffiE4f3XCYRsC2/PZUFjH1D3pfnQu1fkp3Ne5FfLqnmw1gKkSuOQkRfR5qE3gmTMXTBh8&#10;8OhpHD1zkSA8iqOHD+H5ndswmQ5vDp3Z3LHDqQrMHlXBeQKLmj26zCWGq9qGTm7ehGEsh3DboSwJ&#10;N+oaag6d3GweY/Y4wo2Am01dM3EE5k6oMJozngDkegNAwk9SGCwAzhg5xDjJGSMGGcc5ZVh/TCjr&#10;i/EVfTF2OJ3gEP4uTDKtN0ZSowb1QQWjqwr+VofSpAzo0hYDO7ZB/zYtUNgsD31zMtAjLR5dEyLQ&#10;OSYY3aID0TMuCL3igtEjOgBdIn3QNcoLXdX7JdabpRc6hHuieZA/cggyvfckQRlmH4LOy5HaIaYI&#10;ghpqnxBM1XBbJhPN9YH+RnU8CCQrT0LJi/LxbERQNYR3Y4bAjejUGvsggHAMaEyppIK4vV6P6c9p&#10;AdLb05dhrh/DYP9qspAT+CxkTe8QyofLJfUh1pvd8rPSzYjFhV06obCr6vgYvhZ0xYCeBCA1sHdP&#10;owG9CzCgl+RAT+rP9YJlsSvLKynja7K+Lpnhs1iWKBlCYFjpzW6D9IDLPekhd0kPvKOqhs3WZVkY&#10;WAkYtcFOMkARnApdA6kSKv0pCzkt0zHs8bXs32WjncEdnKy0yipX5jhR6/7s+331HhG931eDn+p1&#10;nGao/sH9MGRQb86riUz1htPlpepz3BfDGc4M6V+AYSW9UDag+qAM5dyvjKH38AF9MESDyvbrZobW&#10;X7p0KU7QuXz80W7C7jwfaKeOSw+3HmjVedn6Lz38FoCmnswFCYFS9WCCniCi7mSmzs0FP1MnJ0gJ&#10;QJwXdCzI1GD5V67TaC9KatiXn0u2jq4SgNxHGWDt/09XxlcvVf+Dbs5uK2k7K20vKGpa63SN7uu1&#10;TPta0Oq+BHFb/2eTQpqXDADPO4kQfUYCn+pJVRd4jp+NkknqUaNeIbs/+wIfvP8xZk0eR1c3HPPH&#10;EVTU9PFVAFMd3WzBjZpHzZfGV1CEnqA2aYTR7IkVmMX5mYTfjHHDjWbyODO5ncoZXO7MUwaQGpXa&#10;0czRQzHN1AsOdlQ+GFfTAZrkiTRsACYpo8yweFxZf6oE4xiej2GIPIp/nBV8Hsr551rG3/pw/nbL&#10;aG6Gd++IIV3aoaQdgdiqKQa0yMHA/EwU5qagV3ocuiSGo0N8KNoRiK2i/NE83AdNg30YNgchJyCQ&#10;oS+B5+Nj2huqB4p6r2hosByGvVkBPsgM9DXvDskO8jNlSggBGOInAHoSfo48CSX11/XxqE+o1YdP&#10;o4bwJQD9PQg7j8YI4bpI0jSCpNXrNIM91UTGAtCPUPOHN6HnLoW4TpjruD+FwJX9gmlXJR86zdBA&#10;H+SkJqJzi2bo3aE9+vJhKuzKEJhSKRUXdKcIOr24SC8x6qmSIa3CYpfcAVhbUxeVFmb/SQMILAHJ&#10;wqmmLPws5Oy8+/baXy8XErQH9iGweH4N0qrRqu2gqgKethPIDCBdYLSyy3U8ex57fLvM3bnpeozD&#10;06jPLDU9bKBKusHBA7gt1wtwpfxXNoMqOM1fnF4fAzFqcCFGlPTG8KIeKO3TBYP0DmR+tv16dEKv&#10;zm3RrX0LdG6tkXDy0DY/By1y0tEsKwXxMVFYsWKFAeAnH3+OM6cvOG6OD7lCPYV1mjcPO0NjhYB6&#10;6E2Y6MoAKzQUAM5+cwE/Ey4/GgDSRRGAJvwlWBRmGpflkgGVK0Q1UPpFUKQjI/TcAWi3s5DStOBn&#10;wmQCUNvIKcrtmeO4kiAmbLbnoXQeE5oTZio1b69F+9jEjTsABXZ9Brp33bdKLdO0gKgQ2DpCfUb6&#10;Y9C0/gw+3/MVvvxiP3bv3osvPt+P225ezPC0DAsmjMT8CSMwk9OzCKrZlAlhXdI6d8ndzRb8qFkC&#10;IKV9Zwh4/0HVAMhQWQCcTPBJ0xgOT2E5tcxqkKkblMYPF/wYIdAhjuFvbRQhOJK/x5H8Qx7NP2iV&#10;I/mHOop/piP4Z1rWvxeGF/dEBX93ZT3aYWi31qbXSkm7pihqkW268HUhEFvFhZjGzXmBwQQcAUiH&#10;pxBXiY40hrtZAb5oQti1CCUso4LRLDoUzWPD0CImDM2opgmRaJEWhzr+glgNBXrWc+TRkPIw7wEO&#10;8WyMMDq1GNrGuOBARNJGBhOaAQSan6cPvD3k/iifGpKjdMkmPey7RHxIbEnJEo1MnZEQi3ZN81DQ&#10;pjV6tWco3LEV+nRqw9JRr87OkFF6Z6+RQuUeHZx6QldCRN3UrPMT8AQQCwpBxgLNgkKqCRRtU3N7&#10;u07T7rLbuQPLHbZGAiDhN6iP4zb1oiW9O3eg23Hc4eW+zF6jZN2dSrvMHXh2G7OOy8sIvREEXsWg&#10;ASwHYmTpIIww0wxNSjW0Vl/u5zTgLh3A6yLw+hZ0RF9+1gWtmqErQ5MOeVlona22malmxG69VF7v&#10;XJb0/mUrvdIgLiYSTzzxBI4dO0kHuAdfE4AGfGfpaM6dd3qCnPnGVPKf+/aSSRKoVNLAvF/3MkND&#10;ltr+3PkLdFe/4kf1DiEgVWq0FZuYMAkJ9QhxJSesLv+sRIdAx3DXJfNu4H/+y6y3CROVOo6mJTV6&#10;Ng2aSUDNa52uRdcm2QSHpHU2UWO2USLElTgx+/FaVWq57knbqbTD5dsEiEmQ/KhRYi5VHk+yo+eo&#10;YfTJ019j79592LPnC3z11X7s23cQm55ai1mThuO6q0fiWjk71ddNJPyouZMIP5eumVRRqXlXE4DU&#10;bE47olN00yzuO2P8sBqiM6SmuyVGTH3h2CGYNqoUUwhBadqooaa0QJxCV3h12UBMMgCkCyQAJ5QP&#10;ZGhcQggShIxKpNGMNsbKJXLdiGFFKB/Sj3/E/F0OLeL6vhg3pDfGlvbC6EEFGDmgB0b27oihXVuh&#10;f9s89MhLRou4MGQFBiA9kI6OwEuk00tmSJxOPuWGB6N1LMPplFh0ykwwvVy65qWgoFkGerfMQe/2&#10;+ejfvQ3qhNF9SaFuCvetjzDfBghTo0HCSeAL92qIcIbFEd6NEeNLJ+jrbRxhIMEWoNDXk46vFgfo&#10;6+U0gTEi9HwFP5fzMyBkqWSJhuQXANvm5aB7q5bo1rIZuvEh7K72fi4VtGtrBiDt05kQNFJzmI4m&#10;qaH6u9JCQsYNRBZeFhqaFhwUHrqDRMvd4WantV6ycJLsNlYO/BwXV1P2/OacdGNlJTweS70mczDl&#10;9P2tLp3DwlZ1bVpmHFwtsvdhIKj9zXJXMoPl6CGD+COjqyP0pPKS/hjch6CTc+YfR6+OzdG1XTO0&#10;a6VuhOojnY6c9ERkJicYoCXHRiIhKgwJ0eF0d5yOjUJSfCxSEuORnsLt0pKRpTab2RlompuFvNxs&#10;vPDC8zh29AQ+/eQLurhvceabi8bRKdnxtd4Mx2k7EopcjpbZNoByQHKDxgExBP7h8i+VzU3kBH+V&#10;c/vdcVlyYibkdHeDZp1cotr8VcmuMw7NlTSxblLJE8nUFbr6A6s+T+uMu5Pj1Hkrj0HIEbL2mrWN&#10;OaZrG02bZa5rNC7P5fBs2CuXax2fjmXDY5sMkTtWMkRVBidOfm0GSP18z17s++oQjh/7Gu+89xrm&#10;zRpLAI7GwvEjCEHH3dWUdXvS3MmjjOYQmn8vuclyQs9xfZqWBEDr/mYw/DVSFljJEJfUTObqikGY&#10;SE2iBDxJ8+PLB5jp8QyFxxoADjQaO5ROcVQ5powpwxiuGzmMDtGlsQSgmvSMG0wAEn6j+nejK2SY&#10;TEfYv31T9GyejnZ0cNlhoUgLogMMDUJyWDBSw0OQHRWBtmkJ6Nk0C4MZrQzq0gYDu7VFaY/2KOvT&#10;lccqwCgec8LQPqijoWGsoujypHCvuoQi5UkQap7hbyTdoBTeuD4iPOpxm0YuAFLevgSbHxVANxfI&#10;MpBukNNUAJcHcH1lwoPy8fE18lXJdWo+ExJE60pX0TonC11bNEfn5vno3DIfXQhBqWvr5ujRXqPA&#10;OG80M+/u7aXMbS8M7d8X5Wr4q9BO7sclCy1BRBX/avZhB/9UDwaBQusEKQc4VZAzUHE7ljSUGlzi&#10;BsBiApBhsgZbdZfCVcHPglTH0nUJgkN5naW8zkGUWUfpuApVTbjKkEDb2FdqqkGz2tgJaHabct5L&#10;hZIaquMTBAU/c328Zp5LdZYD+bmU9qL71Csx+afRrXVLdMhvYv5gWmTS0fGfMTshAukMBfSC+ST+&#10;WybHRZgyMTEaCVRSUiySkuOQkZFMuGUhv2kuWvGPqV2bVujQrjU6d+Rx6cR7dO+Cgh5d0atXAV5/&#10;4w0+sIfxBUO2C+fp8M45Q2CZ+i2Cz9ZvaV7LNS8ACCaqAxQsTK+Ir89X1v2ZV2dSNmlhYVOZcKC0&#10;XPMaOMHppeGuqu0Vlto6QC3Xfk6Sw+n5YXp/uACobezxta2OrWkb5pqS16fSXou9PmfZPyrDYAs/&#10;JTtU6p4EQBNG8971eQiCts2kPhuFv2oQferkNzikkWG+PMDpszh0+CvcvOQazJ80CgsVBo+l8xtP&#10;p+cKc6W5nJ6lUJduT5pjAFgb9KrkhMQ1AVhhpk0W2IS/TlZ4pprFKANN2RDYgI/uz+pqQnLmOO7P&#10;fSdxvZzgmCH8Y2ZUMpq/2/F8HgXASeWlpn5QIXB5/55UL4ws7o6Kvp1QSpc2iK5vUNeWKO7YFIXt&#10;84x6t8pE59xktOSfcZOYKOQyCmnC32pLRimdmmShqEMrlNMYTSjphXGD6CYH98MEnmMSATy5bACd&#10;ajFdaiHquL9A2I6RFelRl5CjGuvNTJxv6InY+j6Ia+Rt3g8Q0fgqhBCCwYRjIB2hMsa+JmusjG4A&#10;5W8U4BXIZb6u5Y78Oe9A0Y9AZEn36OfPdcHeSE6IRht1tWmm0ZKdQUTNuHquPrt2XD25K8HDgMnN&#10;JQlo7hlO44RcywQ8vdHs6nGjzPtrNbS7gKj1Oo51XRZakt4DPNAFPCUx9CLygcqMUmY7wq+0H6cL&#10;CzGgX78qFVY1GakSHaGarPQnGNV8RVllLhtGWGmMv1EMCUYNVSjAULVssKmPG6GRmzk9TsNOqTeG&#10;7omA0/ZlvK5S7q/suLLlfbu2R0GHlujaJh8dW+SibZNMtMvMQsv0NOSlJiOdP47keDo4OrnEaIEu&#10;ki4vCmmJschMSUBWqnrgJMN0M+QPSP2r27VyXkal78B2K9QAEapf1T3Zob1MW0XCt2z4cLz73sf4&#10;kg/qV/sOmUyuHnLBzDb4tfCT7IOubSRTP0YAfkPXqIffZoW1TBCxUJI0bYFj4KfsrJ3+Qz08/ula&#10;RjAJgoSX5g24lFwhdKy7kwQwgdCpB/x/nPNwO51Dw2HpuNpe26kXiPbXfuYaCGbta6Xz6TxqJqN9&#10;BEndh+7B3qsFoe5R92fq/GzGnJ+VPhd9brZniIbK2k0XqPeHHDt8FGseWIWp4+juGP7OGldqHNnM&#10;0YSUK1M7c8xwTCOwpul1muPo3ghF1ffNnDC8Mux1Ql/VB2qdQCf4yfGVGTnzznIdayrBN03ScXk+&#10;uT5J8JOuprmYRHMxoWwIHR9dIp+16yZOwNzRIwmdoQxpB2EUn7dRA/ujgs+tkiGj+cc+Ql1J+3Uz&#10;9c2De3fGoF6dUdStDQraN6H5oSFqRSa0yUaXlskoaJ2Gks7/b2v/HadVmt33onQTilhAUeSCIlNk&#10;CopcQJFTkaGonHORO03PjEbSOEgaX8s+ku1jX6cr+R4dW9e2LFvSpM7kTNPddNM00DnP9Chaso/P&#10;Or/v2ntVvVQzkv64f/w+z97PDu/77nfv3/6t8Kxnse1bt9B2rpxnm5ctsK0rZBKvWGi7iotsv5Re&#10;+Y4NUng7ZIof8sTuE3W6PjLRSdk5Vn3IGO1C2yXzvA8zPnVjYJSN7ueYqOUJTCU3YJAIkLk6k6qt&#10;TKJCRYWEALOcAEmcxsSF1BLSE7kNG2GjRiTISdtM5AwfnmDUcBs7YZTMqim2avECV4Cbi1fZDpGe&#10;Rz5TcxKEostE5oTdmXlukewbQPlBgpAfSjD2CzMy8LciQOFI2ndIIGBCsdMepP6/FJjJh/Zsk2rc&#10;IdLeKSWXlrc/vNdqy/aJ/A5Yo8ivSSSIf6Reqq9WxFKpzynbI6Lbudl2bVprW9etlNlaZOtktq4u&#10;WmArFs+xpQtmWeHcGbZwNubrZJszbZLNnZ5vC6dPtQVA5ur8gum2QG9HJp7y8dQL5qRFI5ISYIyj&#10;9vlXMqriZL5wwpzn+kD+roi59umLh7apsckuX71hV6lgIhWIgx+TFjM3mS/3J57jhomHbxCzGFMP&#10;0w+zMFqKIxAwcbNR6xxHi3mJyQjchBU8QCHTFB9c0oeqS4gPP+CfQ4YiLXLz3ETW/iQpd8/ulp4H&#10;M5hcPiq7gJirmG1eIEHHxr58fuT3kVhNorTnIf53EZ+2/bH6aNnOeTJ/mwc9BH5j9EWJfK4J21j2&#10;a/NxkhNIBR2mzLx245Zdu/maXbt63X70B39gnUxELzLqatDDrIe8U0oMM7RdD7cDHx3+OXL3RIxB&#10;iKHwQJBdEBzokokLYrm9VupOwJx1sMz5RSD4+Wjx/R3XZ5yQOX5UBNyse7ld5HiqrsY6K6TwdH/U&#10;YOnoxc9L/4he3mV6JmgPkLq2uVgvceatXmolIrOVC2fa0jn5Vjh7ki2cMUH38ThbNmeC7SxeYJU7&#10;11j1jjVWsW2Nle/aYJW7ZR7LrG04JJOZqUOr9tlRUnQaRcLkNuq3EREn7ecEI1zSxPEOqcE+MQfo&#10;5MFZ3WWiJw/sKyLsmyjDAQNtkggwf4D2oR2SFDYcTxR4yCAbNXSQjcweZMOzB9pIKblRI3McuTk5&#10;Nm7MGBsvu3zsmBwbPy7XJowf7ZiEXwkfk9THdGH2rKm2vAjFsdQ2r12dzP2xc6s/dPGgxUOGmsvM&#10;aQuFB5mh8qhMktSpe3gZAowWZB4LOLcrSiGIEALcD9mh9vbooZeye6QC1DLfFZXH947ocwRhUEuH&#10;9+yQetvh6SS1Ij5ypOopR1Um8/yQ1KxkP6NQDjKWmUmg1iy3zcsLbd3SBbZqCeOgpczmMz5ahFYg&#10;s3TWJKm6iY45M/Ok4qbYnBlTfYL5+bNneHn+osXzbSVVcaTkMgkOoOYyJ2QHfN9QrPymTMRLgeuS&#10;XCfMbkxwruVhmfgH7Nix43b91mt2+doNe+Ottz3wQcIzZd8JfLz34cc+woH1KIXPcjj/ISYvif9F&#10;ModulMZnX/o9CEGSMUgDGrTdwZA/IwACSYn4/vJ/iRRFXCI/CqhGuXrAiBMfXaK+OBfkxRzEVI9h&#10;NIh/n9gvJTkPbKTrfB//3j8ViX2VfLcIrMRxgH3id0R5rPhNtARROAfXgj7AdfLA0UefeGUYqsJQ&#10;Mv/y9Ru6vrfs0uVrduXSVXvq9AlrE7l1NJTJ3CxzkmpxX9sBAQISgellj5l5tKFGJKi2Wxn2wJVd&#10;2nZKMQU4X+K7SwIZAQIbRHdbdf82H9lrTTItW0QmpM5AmER8qw/qfqfCzO5tIqmtek626hmgbqYE&#10;jRTa7q3rbAfV2tcus/VkFCxfbMsXzbEF4oI50/JsTv44mz0p12ZOyLGpY4fblDHDbMnsCXZwyyqZ&#10;tNut4/BOay/bZW1Ve/U794v8RcK1B73tUkug5kRjMpLlCZH+MzLnn5ISJneR0TId5XscfZgdKRAm&#10;MFVYEwzwSZbBlKx+NhkzebDMYJm546XyIEBMYKbVHDlyqEhvuI3JGWHjcnNsIpOsjx9rkyeOseky&#10;teYWTLN5UiHz5ky3xQsKbLUeyhKpmc0y3Uq3b0qqI4vo/OE6pIdLhOQqrpLJe5JKxEFoQWIgyDDW&#10;QwE+ap9MQHgPI/3sDDyKACG/6GOCcfqiJBZD5g6IxJIiqQmR7HcyEXlo/chOvfGkBstENAchHCpY&#10;byi2LcXL9dZbYms8pUTqbI5MUfxuUnRgMa0IrnD2dFuia7hIam/+fCm+BTNtSaGIbuk8WyaiW1a0&#10;xFYso2L1SitZX2wlm9falm36DF3fPduk5EjDESGHC6GH4Fh+OJ0nlB7Envg5k+O6Td+9ukb7D1nl&#10;wTIR+BER4GF7+slv2G2KeN667flrH36YpMFg9ob/zwMi6sPMC4RZiLmImUgfJjDmID4yWkxKzE3M&#10;TvYLczRM1/DBAQIf+P5cBaolMBLmKohzYdaGCcw5SIEBmMHsg58uTObkvIkJTsv3ivQWTFn62Idz&#10;sU+cl30w7dkHeLBDx/CbWPfP0T4EhehnO9cqrhfFUbmW9+69bzduvu6uhavXX7PXX79j//Sf/Ka1&#10;SHV1yQw+KjXXpQe9QwTU0SAliIqrQ43Vi/jq7XhTo51sblBbJ9Sm0LKUEXmE4BgElqECO6QqPX/P&#10;01d2P4QGvbQbZMnU7t2eJDgLJDtX7d+qZ2KjHd653vZvK7Y9FCkpKbYdVG7fsNo2rmcu6yJbqRf7&#10;koWzPehWIKtl9rR8d8tMHj/G8iSaZkwYI/IbbdPHjbJpY3O8XbN4ptXs2WLtR/bYcZHwCalQ0nHc&#10;zNX3BSyH6RtgVMwTUqVPkiepFwamMOZvYgKnpJcHCIS4Kcw8nJSiHmBTBw60qVlZQrKezLI+xMYP&#10;Gmxjhgy0cdmDrSB/ohTKfFuN32gpphnFTBfachSIfmjJ6iKpjXVWupXJizbYXl2sIwd3ezXiBhFU&#10;oyRyPaDqcLVQU27N1RXp9ItCTaVkd5W16G3GJD2QYai5IDwQqi4Q5FZ+MEESIU0G+ZcH0m0oGqKu&#10;wOflUHtIJHBgPwSXEh4QKQJma6sQUVRC3AcwazFvRWyS4z4eeZuUFfOS6AbYKkW3cZWkvSu6RbZ6&#10;0XxbNm+OLS5IzNYFM6fa/BlSbiK5gpmouym2YJ4IcP4sj8yuIBVF17JY13Ud5qrOVbxmmV4gK2yT&#10;3qJbRXQ7Nm+0XSK50h3bbI/Idq++636pzYNA35/EbgIkQe6hcllOfHhBfslvPUCytkyUmBw+M7cS&#10;pXtoL8cf1LH4UY/o+EP2ne/8st2+c89eff1Nte/IhEtmgoMAeZghNUCyb5Afvi+IIB5+/GHsj88L&#10;ooQc2AdSCRIK8oO0IJnE75eQIctJJDhJVqZ1f15KXACfnBNbRj/Jz//z/0qToUWC9EPGAH9fJgHG&#10;tiDBIMD4PM4dBJi5bxAg60GKcY4gRlp+LwSI/w/yoyoM7etv3PGWYYa8ZL7/h38oM1ik1tpgJ9rq&#10;hTo71lIjs5jIqlAnE7le5NfYKEXUJIWmtln7CZDfsUbIsNqDFCdFhD7Ol2X1HdfxnbVSc2Xk6e2y&#10;apLhdX/3+Oo22iHd4wf0EsdqOaBne/fmNbZr00rd8yuk7AqtZCVTvS7we5danYvnFdg8WSdzdL/P&#10;wvoTb0ydNM6m5I1TO97yJ4y1iWNGSTiNtmkiwukSUdNEhjMpuZU3xjavWGSN+i5dUrcMveuqwPQ+&#10;mCRlY9qmgACjkIMXcxCOixxPSuWegNy1jYRtfIHdBAjxjZcZPA4MYu5QmcGD+1m+iHCqMGMgRQpF&#10;hINRgcys1M/yhg62xVMm276SdXob7LUWkUsTTk2RSTUPmsiDIWXlUgw1UlhNFYeM2cRqBKZXhOC6&#10;qquso7baqwlDbAAfHX0d2tZWpf1ScAx+PPYJZRcmbJix4RfsVpM82Afw8RHsAAf0kEN29O3z5Yex&#10;Tw930nqAhRp7Qgz453fUEpmFACEVRnQwM53+/B3rl9um1YW2ceViW79cRFco01WKrggyK5hic2cn&#10;AYe5M6fJXJ2eYbJOt4VzZ3kAYqlulmW6aVYtK7S1q5fZhozahhRw3bGZCZ9ErluTfMd9UnWoMp9U&#10;ie/Db9Z3LUNFu5macT1SogNcq4QEUd4QISYufj6Z8vq/mFiehO1upAQI9ruC1DEHD+glctAqZQKX&#10;6dr+/V/9nr11/z07f+W63XrzbfsQ35ZIDLXDA01Ek5Z1+nnQQZADIyLYBlk+ePChEyWRYfaBVJyA&#10;pMZoISoIL3M5lGCQInN6sBykFOQV64CRJrQEMoJA/1Lmc3yej0RJI9B+bqlLgiC+PSVavjvfywlZ&#10;2yFMPic+m99HC/FFQIdSYEGCQYz8fl4KBIF4CUCAQX4oQMrk333nPXtTL5krV2/YxTPn7NnjJ2Xi&#10;NevBhuhEag21bvJ2+jNUk0LPkrf0VTrYx9uaIz6SgyAG0dzOykPWVi5T+vBBq9+n+0Qv1CO6zw5s&#10;W2t7Nq223RvJyS2y7bLedqxnnmyCb7o/i1fber2YVy7T/VtYYIvnT7f5Bfmu7pKc0ck2c/JUmyFM&#10;nZhn+eOl9saNs7wxkF6uTRg90saNGu7pcGNzsm2y+qbLgpwlJTg3b7QVTh1n2/VsEdzokEneDZSc&#10;CC8TkCK5iEGAnUJXY7leDIm7oA1TuYLiEa4Ak8AHgY3xg/vbuCHCoMcTAhTxMSvTFOEhAhT5TRA5&#10;TssdbqukUvZtEgHqoesUsbVLmeEAbRJDN0qiNlWJ9LTcrAvcVleuN1a1tetPcuiPaauu1LZKJ7bw&#10;10FwzDzWcOSw57F5K1B0M1Qf5Jep8oL84gHPRDlElgECGkd4gBk65n17ZcKJ1KQEQdUhKUnUotRd&#10;1R7efDvUYsJusX1SsKVb9MeXrLRNkvLrCUYsmSOVNtOK5k+zpfOm2pJ5MlP1pltIZFWE55gtVTdn&#10;qgchCufLbF24QOpurlewJuJKUdeS4pW2Yb3UYska26xruk1v1p0Z/rkkmJKYoRGUCBCM8QmWuAYi&#10;P9Js4veH2gvFF31uBntRhcSEj7L+BH5I1Ga43h6pvb04qvWZbtLr810N6xyHda3K9B+Ulx20Cv0f&#10;v/HP/qm9ef+BXbx+w15/+669/+lnnvhM9ZPwZ+HYxw/mvkEtEwwgcTiqIwNPmH7/Q/eFUTiAogkk&#10;FeOvw//GMq0nHwteGOEv8fv9D094pnWfnlp8flG52QMlVHYROAfA7+g+vr9I+t1PqP3i8/Dj4bvD&#10;t+fnS8/BcZ7wjD9Q21nnWI5hmePi+0YFaPf96Vqwzu9kOUris8z1cL+oWpKg+f3vPHjP3rp7z/2A&#10;lMm/dvOWXX/1dSfAN159zX7l298RcWHqQnqylGRBtYjECKY161kBTXpeGo8I6iMPDzTr4fecvLI9&#10;IhUJlL3brEqWWdn2RNHt2yxFR51NH4Sw0oMTG/RiL5EKW7t0nq0qnGfLZMksXTDHa3cuJCdU9/ns&#10;aSTJ53lyvKdUSeFNk7qbNmmiTZmQZ5PGTrCJo3NtfG6OjRk53HKHD7NRsiJzhg2yEUOyLHtQfyfB&#10;yVKBs3SOudPybMG0CbZ01iTbUVxotTKx26r2WXv1fkcHqJGaq5PqA/UEhKQQ0+VkXagn5QbQd1im&#10;cLmdEjH2YYLgJAAyQMTHRCEJAZIKk5eVzMnZQ4BJ1dYpQ0WYIsqZY0fZsoLptmHpQtuji1UhpVAr&#10;E6pOD19d2V6rK08c/Q0pAUJ+JyTXTzY3WVdDnQhRyk+mbmZwotus1UPVGz629RFK7+fBH1Inh10P&#10;oUIEWCXiqw6gWNVWQor47mRK7pXKct/F2hW2vZjEbJmvhfNthUxSghFL5k6XCStCm50vTNYNMEmt&#10;UDDJ+xfPlvk6t8CWzZ9rK0V2K3TsKr0dk9SSFVayepVtXLu6uzx/RF3x1+0S0ZamQH0F6SX+ukcD&#10;AiQq7QUMhP0iMPffpWAfrgXE13199JuTStI7peZ0jkO6VgJ5ioeFQwd2Oxk6Ms7BsUTej0jxV1Xo&#10;v5M6b5Di+K3/4/+QAnxgF65dtzfuvmPvfSzTVw9xkJ079wWWITWWgwCJqkIMQXhUjWE75MD+7OOE&#10;8id/3k0+EBF9AGKC6ILsaAloBBHGcmyPY4NMgUeUtd2X0218Dp9HH9s4zgnwZ0m5K75vEGDmuViO&#10;dSK7sS9EF+SXSYD0cS0C/ObMIAgk+Nrtt+zilWt25carduPma3bnjTft3/7mP7X2igoPcrRWy7Iq&#10;J4NAVgrP4KHdjvrDyXKN/uMaylXJnD2ye7Md3Fki03Wd7dsoZbd+pe1at1wqa4ltXl1kG1YUOtYv&#10;08t56QK9sAuscB5EN83mzch3ksN0nSyFNnnC6BRjZMaCsQ5M2YljclzdQXgUPc7NHmGjhg2xkbIe&#10;RwyhknxCemDYwH42XPwyPneETcvPszkSEIWynpbOm2ZL5uTb9jWLnQCD/CBC0EVBBim7E03lUsCY&#10;vCI8D4gkOFqToKtqv7dPNFfaM6019pRM4j5MSefT0unLjCfpWRg/pJ9NTBXglCyZwEJvAsxjedQI&#10;W6gvWiSTbs28ObapqND2rC92J7/PZas/oq5MBKg3T4veTF2NNXa8qd5ONtTri9VYc02l1ehPq5Jp&#10;/EhfHlWLM5Cp9P5GsC/qRMvkzKHkykv1htvF+NbNjoPbNtr+LTJfN6xxktsqk3Mj8/wukqKbO0MX&#10;XSpuznSpN5mt7qjNs3l6wy3QDbBwxhRbpDfeYm1bOneqLV8wQ+Q4U5hhqxbPtbVLiqxk+QrbuEJv&#10;z9XFXr16c4nIVMpul8zX7ZtIMUnMyYArO5HXYZmkh3X9CMIcTlVbkFdvBAEyv3AUW0Cxgdjm27Uv&#10;5+F6cG0TBc3LhL6kpl8URUBBAojQoe/C8Vx7jk2m4iy3Rv2HLfovWxsbrK2x0f7z7/9XN4HPyQS+&#10;/c4D+8BTXT53kw6TF/MX0y6AqYt5iwkY+XCA/TH/2B45cpiRmJmYnmHKuomJGZoR5MDUpAWZhQsI&#10;bGQGS6LlnJwrTF7v/7PkeExZPrfbpPXgij5H2+nju2G6YtJiKtPHds4V4JwR9CDQEcEOjmWZ346J&#10;zTlidEz8ZkxiTOC3ZPISXMIHePXqq3b52k27KRX4zlt37Ln/8l+ttUzPlqypFllQjLBgrG2N/rOK&#10;vVsclRS02JsEJw7ukCm7eaVM2CVCoVTVUtu+qtC2LF/oZarWMQ8Io4Jk2S0qmGbzdd8X6L6H7KZM&#10;HJeS2xjLE7mNHZtj44Tx40Y5JshsHZcjZTdCyi47W6puSKLqJKqoKzB0wEAb0n+g2gFaz1KbpXag&#10;yG9ANwGOyh7k559DsE/P4XLUpiyslbKwdq4tsoYDPSZwe6WIUMDfR31CErQzfYCYwgB/4VFM5YoD&#10;dkwW6ek0KELFnD4xNR21+SeLBBNkWf6QAZYP2QnU7J+uLxnkN3mYzOChA23qiBE2e+wYK5gw3uZO&#10;zrPCGVOteMFc27hsiRczOLSDi19qtfpDmqTsWmQiQ4TNKAY9QCi/avVXi/S8CrH+PFqUHg8nZiiD&#10;+MOXVakHuBt6MGmr9UDX6Py0gRrtW8UDK0VUtktEgPkodYWi27pmhW1YvsQrTq/QBU6iriK5mVNk&#10;sk61edMnS3ZPEtFNtjlaJoF4jrYleXQixfmzrUiyf/ki/piFtrpIJoFIE//HhjXLHJuKV9iWdfqs&#10;9Wttx8YSmcybkko0Oza7GXtAKpMoMaQWJmkPaad5dYD1FGyPfTMRRBgVbFBqBDCAkye+QB0flWF4&#10;uUQkvPtFI7AcpfArDxMlT9qqMl5IvJjSqTGZE7imwprr9cA11lpHS6N1tTVZZ2uj/fi552Wm3bUL&#10;l6/Z3fvv20f4s0R8QXQQYCCzP6rAQBI8/Gz3ERDvfdRNGkF6QXAs00JutIFMAgwfHC37/emfJdti&#10;nW1BWhAf6/RDlOwXxOTkm0GS4Gc6LsgMEguS9G3aj2WOY5mWffltAY4DbHMSTPfht0OqcX3w/5H8&#10;jP8PArz56hsyf1/1oggP3n5gr+lan2ppsyZZXE1lUnwiiFopvIrdVFBao2dwnZFcfIBiwpsY/qgX&#10;sRReie7Z4qXzrZh5dRbMs6KCWVY4c4Yt0jOMwpszHVN2ok3LQ9FJ3Y0bZ5PA2HFSdWOl0kbZGHx2&#10;OSI6TNgRQyx32DAbmTXEskVyjn4iuH59bWjfx23I431tSN9+Wu6nbVJ6A5LWIeILAsylVNXkybZ4&#10;/kJbvmyZrVq1zIplehcvKZA5vtzqD5H6csBaRXxtQme1zF+pOtoumcI+yoMCreQpVogghQ5ZoVSo&#10;iQIN+DyPQ5p1h3sI0EkwVYNMIJyJqQLqD/9ffgYBTh4iW10/Ok9fetKokTZ93BjZ61NsyeyZflFL&#10;RIQ7ZOYd3L7ZkyCp/oAajAcwFF+YvTyEPOiYrkwUfkRmXZlUzWHUjcDIB1AhleQKUwqpUg99hVTP&#10;YZHc3s0ltncTpbTWSdGt8vHDRF2LmV6TIWBSqUv0R8/Xd5yDotOfjKrzVmRHdArMIygxh4RhmbCL&#10;53fPFxyzy5VAomtX2ZY0MLGVz9tU4nl124WYUjMSiQkcOPGh8FJTEtJy0ksR6opr8PMQZJVJjL2R&#10;ec5KEV416rpS1xdkuhhSZP4XvJBAfWWFo6GKiHuVWtwUpCJVeBSeIBUE2FhXaa1NtdbeWm9d7Y32&#10;4osv2tVrt+zixas+oQ8PeGZKCw84hAfo52GnD5LJJEDUIccQCWY/9oFggoAgLAgG0golB3E9ajkT&#10;QYhBUvTFcmyLY2n5XkFu7Mtnxn4sh/oDQX60sV+QIsvsy2+MNo6D+OI8HgAR8UWL8iMNBgJEAZIC&#10;w/Krt96ySxdv2Btq33rttv3KL/6SHd6+3qr3bLJymbXlpKBsXmWlG4uEFRIjWCHLZY0USd0VykIR&#10;uej5LCyQSTtjpp6HGVaQP8VmTRLxTZliM1P/HWPAMW0xY8fl5ErZ5djo4SMth4EOXgVKKi6rvw3u&#10;39cG9n3MBj/W14Y9LjXXV6ov0E/mrTBMxJegrw3X/g9BFqYTYFY/P3/B1JkSGkttxYo1tmbdGlsn&#10;62ydlOBOWVA1IkDyDEGz0CGzlsRnR6XWpfQozeWluGT6gzYIUKTIqBVatrfp2LaKvTKBh4nkUuSL&#10;1BxDmMh4aDemaD2TACelBDhp8BCfzHi0LoQXTBARThk92mZOnKiLKvt99ixbMb/A1hcttJ3rRYTb&#10;Nli5TNGKAyIumV2BKiKs+KL2ihyYe0NmKgVOIc7Age0UOy3xBEoqwOzYuNq2rJXaWrlURLvI1sjs&#10;XDFvlhXJdC0smOpYTOBhxiSbP32KlB3qTmbrrBm2WH88AYmFMl2JVi0h61zSf3lhMp1mEF0MAYPk&#10;fHa5lNgiGhrpIRGgiCAFCKJ7lP8NosoksiC+IKPMl0MmHvKRpoh9Y1s3IDyp7UA10XdyKoPk0pxK&#10;ltk/sw+SexhE3suk/ESCuoloG9VXWyMVr7Ze6OpssfMXL9j5K9fs/KUrdufe/e4kYJKf8euR5Itz&#10;P6rBeNWXz77oTipmX/rf/TAZ/fD2/Qe+L/3sQ4Kx+9dIMv4TkRJl6Ak8/PlfePJyVHIBPnoj3R7+&#10;Pnx/tKxzHo4juMFnh0/R/YN/IaWoY+mjcgufy/k92ZlzpcdF+f5I0uZ7+Xn5DJ2D4wD97Mu5aN0P&#10;qN/EOr+f68I6ieNcE5LDad96555fx9t37np5/Ddk8l69+apdunLTLl66YVfVvn7zlv1//uW/koWz&#10;zo6UbrL92/R8bNTLfzVpKAts/fIFtrpwnk8qtkwg04Ahj/NnTZdpKxEwdbLNmjJZhDfRpsrEJQ8P&#10;TBgthTcy2/102QMxVQe5CTu43wAb+Hg/y3qsn9q+ah8XRIDqGywMeby/VN4Ab8GwfiI9kdzQfo93&#10;I3uACC8TKQFmD+xvY0fm2NwZjFQqshWrim3txvW2vmSVfssi/101B3dawxEGEiQgRxFAho7yfZ6U&#10;3Srl1yYybEMBSg1SreZo3RFfpr9V+4I+vdWeY/CwhzB1MGWms2yaMGVYlhMgkwrn6S0wTgSYO3CA&#10;jSYncPgIyxs91qaMZ7ypLuzkfCnCyZLWU0WEs0VUi7281V4R2MEdG6TqNllZ6Wapus12eNdG/Xnr&#10;9UeutT1bSKBcbbtLVtqO4mW2ddUS27xisa0TkXr0ifw4ER3+t0WS6wtkss6fCvJkvk50+Y7Pjsjr&#10;wjnTbMncWbZ8/lxXgWuWLLJ1UqbrdM71RLZ0/o3rVthmfS/IDhWXSXS9SS5UXKaayzRF3RwV2YHe&#10;iox1iC7IK0gvCAjEtiCk6CcyjukZaUAgtgdx9UYdBJUB8ivj2EC3ostAUy39PWjUzVOnNy2l72sq&#10;9jiqdJNVSs1XQb4i11MnOu3GzZt25ZrMs1tv2Dv33+se8sZwLpz6rN9/V2SYDvuK4XEQDUEQhoax&#10;7lVjKJ+vfRkqx3Axgg4xPM2HoP2JVNufi9D+VGSkZYaiUdeP4WwMW/NlkSD9PkxNfT5kjuoxBEIy&#10;juWzCWLEPoBj+Bw+G2QOgwvwfQFD9tiX88XwOlrOyXfm/Pwu9vNhcPz2T6WC1fL7aNnuOZPpb6ef&#10;CdIZAkcLbr9114canpHCPnPpmrsaLl26ZD/+4Q88O2FLcZFtWCVrZclcW7m4wJbqxb54Hj5sYZaU&#10;niwzhpsy5p7BCVMmjbN8kR6DFhjAMHIYtUCl2vRMD+k/QGTX37L6PO7kNhCSS4kuAAlmPaZ9Ugzq&#10;IxJMMSQFig8MfVzkJ2SLELMhQSEUIAQ4fMgAka04JGeUiFnfe2GRLV+71tZKNG3YvMY2Fi+xXRtW&#10;WuW+bZ6IXXe4VFBLsFVgdBWglmXrEZRhkgrjLWk+qD+1DNtjBEub7l3QHQR5CIOk5AYN78bUQcO6&#10;CXDacBHkcKk/KcAgwNF6Q1BGa/yoXMufMEnkly/5nO/tTF3g2ZLScyWrF8+a5kpt0wopwnXLJM2X&#10;O3YK24qXSs2JnJbOseLCAlu7aLat0p+3bPZkWzZrsi2ZkWfz9MfNl6lKIMIh0ls4Pd8Kdd4l+pOX&#10;6s1WJKJdJpJcKbJcTUBjZaFtlJqLMlq7Nqy3XXqr7CIpe1tSPj9mfgv1lkl0megOROzrCT4EsWUq&#10;uUxzNdYzyS4TvUmrN0FBeJBUJIH3RqQPPer4xjoRZgYapNTiOMZEx7jozPM5CeutWaO3Yw9kTpcR&#10;JaaC9HbHEZki+CsxsTG1f+GbT9rt27ft+o3X3VdFHl+YuRH0YNn9fh+lJvAHn7rJi5mIKRgmoe//&#10;fhIkAfRhTv40zdkDYXICghK0mJoRwMCEBfjzwqdHUIScQfrDlAVxTi+YkJrOLMf3wkQlyBEBk/hs&#10;zGPMWcBy5ncj2TrMXL57+P4w5zH1+f3uFvj0Jz4jXPQTAOI3YwLjB2VmOMxezGGu6+Ur1+3c5Rv2&#10;igiQfMuz58/btevXrFEqHx/2Umo3EkAomGZz9NzM0nMyI3+Snsc8yxs/zoMWY8eMtNG52TZyxBDL&#10;zh5iQwYPskESMQP697P+IqYBIrr+Ij7aASI5lrOk9rqJjxbS65P1EAb3kerLIL+EABMM1fHgUQQ4&#10;YmA/Gyk+ITI8IXd0ogAXL7MV69fbWj2fG6RuN64rst2bVlvNgR3WKOWXjEgR6ZVR21L3a5nuUyrN&#10;qKUadXeBBsxhKlSnwBxu0T7kOoI++frxgSDAaTJtA5SXniHMGpyVzN+ZPUgkiJkMAYr0RIBjBgki&#10;QPJ7Zkj1zZoy1Wbm40vIt+l54yWtxwhj1Z/nf9KKeTNsxdzpViSFtmRmvsxSkdmsPJszY4IkuQgT&#10;TB5vBZMm2BxJ8/mS6QswY6UkF4rkyD3yUSYehBDJFRXaOpmtG9essE1rV9kmmdtJ0nDil/M8Oqk4&#10;koad5ERwQWpJufsecqMNcmO9d9Ah6vpVHSDwst/Rm+gykWnSBumFqsskLtYfSYhV5dZSVeFo1nIr&#10;eZMZhBWolwoDDXoQ3EQVmkV6mcCUhfBaG2qsrbFWqBMJkoDOZ6NISRSXehXRHT68w8oO67qoPSTC&#10;O3xQ12zfFju0f6uVablCfRRVbajWb6s8ZL/6K79sb755p3u4Fg8vD3EEP4IEebhZp59ILw8+pAHJ&#10;EHSAcNjn/fdEfu9SEPQj+0Iq6gtXfsnwNAgFAgoycsKC/NTGcpBb+PNieyRNs411L63PMSI8+v67&#10;V5JJ9ud7QWDhBwyfXny+E3YaKIHcYh+20dIP4vdBevxeSC8IkOtAUjQk6gSpbUGGXB98f7dee9NH&#10;foCrUtgXRX7X9KJh5r3LmMEixr/7C9+16RMlDqbP1LMz2abp2Zk4YZyNHZtro2XO5kjhDc+mWEnM&#10;1cOEZwNtsDBQqm+Qnu/BeqYdwwbbIKnBQWoHaHu/rH7WT4T12ON9rK9alvv37S9yzHoIbhZnKMVB&#10;jscfwuC+j4kQezBiQD+vNp87ZIiNGjrU8saOtblSqoWLl9jKNRts/ZZdtnnLVtteUmwHNq+1xoOl&#10;id+vcrfM3VCBpN0xGdNez22kUANFIDpqD1tr1QGZxge17yFHk55FB8tCn2SWdtATDJmuLwOmDWYC&#10;4cE2U30FQwfZrGGDfNb2adlfJ0AqRueNGWWzRVQMxp87c7qDkQ5RPZihL7NFgpjFsyiIMCbHMWVc&#10;jk0an2OTJ4ySJB9t0yaPtZn6A+dOybeFOgf5dDhuSRgmIIF/biMjJHRR8M1tS/1zO4n0poGHTH8c&#10;OOBkl45tTZeD5AJBcqHoMs3XAIRXk8KrK1NoVEQXpmsQXqA36YFQaJlEFwSYuZ8TYkWZkRQecCKs&#10;+ToBJqSnfTFb6xIE8bXUp63wqOPqZBaQ/uKpMDInKo7IfD8ihSccKdtpZSi+gyi/Ha4EMYGbavRG&#10;rdNbtFHnrKu0f/Kbvy6V8rZdunLDI5Wu+GTGRdDDo5oy7bwsvkxgzD2WMf8wDSEICCDMwHdFoPcY&#10;AaH2M0zgP8cETcbWYm5CUGHCYs4CJ7vU3I2+rxGjzNPoe2hbui+mMwRI4dMwgaNqC5/tpJt+bvQB&#10;SNJNdBEf54H0WHc1qH29youuQbgFXP1h9nJ99JshQNbZBuh78N6HHv299fqb/lLBtQAJXmMs8Btv&#10;SxneswsXr3ng6d//9u/alPH5ssJG2+jhwy13RLbUHVXXZdY6BnvdzeF6npm9ERKkEPGI4UMtZ1S2&#10;jSZfb8IYm0jgQ5bWVJnK0yVWpkmgTJHVlTdpvI0aNVwEmWX9+j9mjz/+mPWTwuv/WH/HACExifEL&#10;ZprKmNA9GJRBfqjAkQP7i/wG25ihw2x09jBZkLIW58yypUuW2OrijbZhyx7btnWHV4A/LKsNBXei&#10;4Ygdq6MAgsiu5pCeiQN6NhJfYGO57k0KNejFzFwkBEsa9GKvT+GBWMHLzwl9mCuzN2bowoDpUnXT&#10;1c4UehPgFK1nBkHGaJ/JY0d5ygjllgKUUWeoF0PAnAgnT7BZIrfp5BOJMKeOG2MzdHGpVRe16eZL&#10;5S0qmGlL54n4Chfa+hVFtmXtag9K+JSZ7qNLJzySsgMQXpBepn8OoOqC3DIJL5P0ehNdmLS9UXNY&#10;ZJeitkwEJ2QSXSBILJPkAr0JMPbNJNBQjHUiwIYUjZUiQQABinQeIrM69deVWXO9lF+KlgaIUMfp&#10;TZi0fFZSTCLUqc8HopukWjcPLfs21BwUdKMIdVX7dIxurMp91qQbqkU3XIfOzcB7L8XUSi5gtf2b&#10;f/3P7fZbb9m5S1fsyo2bHsgIpz5Ofhz7jArxCjGfifzUD1j2wID2IeDBfu+r/9133xcB3rd37j+w&#10;j7/80r76CxFJWmnFR2X81f/wQAPL3cEOrdNmBj98hIdAkCICJh7MSPu68WdJG0EQwGcR4IjgBZVb&#10;2Ifz87lsw3/po0W07EEQ9XNsfFf2p59gCfBr8fGn3QEfrgHXxKcIpWKO1gkaxbVi9MfN10V8b9z2&#10;9g29ZG5KEV6QGXxVKvDFVy7YS8K5Vy7aonmLbHDWQBuB0tNzOkzWWiB7+GCpwGwbkzvSqzNNEtFN&#10;mzLJCmZPs4XzZlnhorlekal4VZGtK15hG2VFbWE00mYJjC0ltlUt/YsXzrGpss5GiWAH9BP5ybzt&#10;J9OWFpP5awQoohvYt89DGNpP5Nf/cZm+/S1HynO0uGOcyG/syOESQWNtvnhjWVGRrV23xTZu3Wvb&#10;tu30qTDKd232QAYl/p9oq7DTrUkVG0iwZ86RnoINgEBJMg/JXoE2QY36QIYCHOoTioAZkqIAFUjL&#10;zOoFIr9ZupDdBKg3CmkwECAl9SfogkydIPt91mQrXDDTiijftAjM89JMMZ8EUaeZ+ZNs+uQ8mz5p&#10;ohVMm2ILJHkXzSkQYc6xwvlztf88V3zripbYxpXLbfvaYivdWGK7RHyZ6i5T5UF6oeggvG5/ndCb&#10;3H4eQvmBIIhMcxYwr0Z9L9SKrILEApmE97cBhAgx1RyRkhRYpr9RZm+oP8ZOg5baJFiR6cdD4aHm&#10;6qt0bKUIWag+QqRZBC+zoeIQ10FEz+9LydxTW1JzGeXIOVob9RkiuDbKK1FVpDGpLBIlkqgQQus1&#10;46T+Olv0HRqq7P/8nd+yO3fu2itnLrqZhrpD3YQ/C1XXbQKjDFOlhxLCTHT1I7OQfrZ/8D4q8EMP&#10;pnzwmVSiiAYlhW8tU1nRuskqxYby8yBIb3Wn5W6FmJq3tInSS/bp3pfzpMuouDBlUWh8VhyLmYvy&#10;I8DB93BTl+/HdyIYon051r9nakp7kEfmLdfDfyvXR9fJ3QO6FvTjHiD4g/nLMkEQ1B9K8I033/Y6&#10;ixdkAr/48nl78aVzdvbcZXvhxbP2+q03rbKiWuZpPxspIhmZM8xyc3Ns/Pixlpc3waZMzRfZMX3B&#10;PFuxVOqKaScYyyuS27Flne3ZuckO72dEkO4VgRqVdbp/GqtkRsqC4OVZU3HAyg7ssu2bi21lUaHN&#10;mDrFRsu0Hjowy/pLEQ7AV5hBggkR9lKA2s+VX1b/dKI1WZDingkjRtr4nBzLGzfW5s2dbcuXLbf1&#10;G7bZpm37XAFukcV3SCRMgINJmU4x4XtzmZu5EB3FGvAPMtIFVGuZES8sJ+Sn36OWETKgBhIU+jCN&#10;HJgqkAwNpmv5IQIcNszmivCYwX2WMD0lwEnaDgFO1A+YPGqElJzYe3a+Fc6bLuITi4sAly2el1aC&#10;mO1VhwtkIhdMnyY1yLhBKhHr7TNvni1dsED7L7IVhYW2UvK32EviF9mm1Sts27o1VropIT+qk6Du&#10;guR6qzyIrLeqyyQ20FvVBTKJ7lHmLHDVx0BxkVRDuZSZAOFlKroGJ66HQV9s7w1PLBaJeUCD86QK&#10;kVQTV3cye0EL1XFSAqR4RJPaBh1Dfh8JzFWH9fsguQMiO38R6Iam2u4BCHCPb6+vlBqsKddNXWXt&#10;jTXW0ZSgi0KWrXVq6/RWrU4KaArUjzvaIKKD+ARuuC69hbtEjp1NIkYnwGr7vd/7/9m9++/aOT2Q&#10;mMBh+gYJhg+Q/D5a+lmmxY+GCRm+L/oIkECA7ieUiYwf8Ke9/GpR1QVASMBJTCQVZBUIsov9IEOC&#10;I9H/KDLkvE5yKQGyTiAEYmOZfr535nfybZB0ahoD+tgP0gPuDkhfDJn+UZYBv5kcSPrIpyQAQiDk&#10;tddkBuvavizyAxAfBPjyK+ft+s3X7V/8y39luWNybXK+rCwqCs2fY0uZxmCZCG8l1YPW2M7NG23/&#10;LpLw9+ie171M4EAmY7NUVKv+3/Z6CqDyP/PCoyhqpR1rrtZ/XamXoe4b7dMk85Kivoxqwi01TYpw&#10;6EAUYA8BJgEULYv0gBNg38QERv0x4Rrl9MaIR8ZLYOWNHGETR0mZjh1j8wpm2YrlK61k43bbsiMh&#10;wA1rGJK6zI7s2OiFTxvLdsiU3WXVEPb+HVaxj3qblOMCEOBOR80hkbmTXjpAQrzgOcQp+syQGQvw&#10;/U0aNsTysrUsmxzimyniY77N2bLP56lvrjBH2yHBqVKEE2QGU0Fmotr8EcNstux3EqEXzxQBzplt&#10;K6Tmlon8IEAG/qMCqYQyd8aMbiwsoKLxAlu+mBJaS2zV0qWONcuX2rpVy9zfRyFPzF5SUVB6meru&#10;55mwmQjii/VHERsI8mM5fHoosUzUVCSKj+VutReEJTJyMqOUlwgLtFbqphEY/RLb2TcI0/d3BZem&#10;oIiYQLNIhbZOpm51XYXVigxr/Zhyr49IXl+lvssRfd8yERtBmdqD+u4HEv8kxSMopd+m49p1jg4p&#10;RUokcTOfoPy5cJyS52mLOduJ0hOOsq++S6dMbdChc7TVpZPbyDymInB7/SFr4w2s4xsba+2Pvv99&#10;PajvOAHip+JB5mGPh9of9ow5b+NBh+wgBwiLFgIMgmA7wDcIwQQZQZiQTSY4PnOoXCi0ICsIDsR2&#10;CPAv/+p/OTmyL8GQv/zLZEKkUIrsB/H55/6kJ6LrxJYGP/jOmZ/DMdFP5DjzGCf3j3p8okGGsc71&#10;4boQQGIECH3373+QjAJ5PQkwsXz23CU7c/aivfTyORHhOVfcV2Qiv3D+jG3ZtsHWrFpoW0qW2s5N&#10;q23PtnWeP3tw92YrZ74NkQImYQMjR8iRq9MLTS+zoyI3L5+Pa4PKKQL9gU7t15kWXW2vZdKj/VZ/&#10;eKcd2rlBz+5sG5sz1Ab1Q/GFLzDBAJEekeX+avsJA0SAQ7Mes5FDB9goCancEYNt4ohBNlXI1zmm&#10;jxttS+COlatt7cattn2HzN/t26ykeJWtX7nIdmxcaQd2bbDDezaJhLf7oAkvb8eIMYH5cZg6olbP&#10;RKA+nRSsxkeWJQKJak6gz2yR3iyR2ozhUn4jhtg0YTq+PvUXiNTmjMy2uTJvFwwfZvO1XjBcxChT&#10;OH/YQBHgQBHgAG+njtJ+MmkhwIXTp9pSsTgjL5YtTAgwVCAJmPNmzRBmanmmLZ6rfRYtFPkV2iqp&#10;vjXLihxUR+lNgEF+QXqgN7k9Co9Seb3JrzfpQWyZxJcJFFeovkSpJX64bgIUaRCtBU3lMi8FfHjd&#10;hCkCi5b9M48lqRg0iLRoSWKurD4swtNnitAa/Rz6Hlonr4/RGM2ouXqpOBHR0aZ6kVxSI+5km9De&#10;mEDLx6XwnOyapeyapewEfHmQXjtmr97uoB2FqM9t0WcEGvXWr5dSaCSqhuNZhNhKaSGpxdbWZvvx&#10;j1+0q9dv2ZlzF+3WG2+6SRdmLoP6w+zF5GMZn5cnRX/8mRcJiBxA+tlO7iDbKQZAsnDkChKY8MID&#10;HhXuAWZxIMxQ2ujrncfnZuqfpWa0lskNpGBCZs4g2wjQcDzVauI70NLHMtu9GILW+R4cw7r7Bv8k&#10;+V5xTOT68ZsfcgN8LmLUMn0UReC337l7368F1WBefe22X1NyAF974y07f/GKXbh81a5cv2kXL1+z&#10;G7det8uv3rIrN2/YL/7is7ZvV4nVHN4hK4UIKRXId2l5j/vJiIriM0tmbDvopHa0EQI8IgKEBCG+&#10;Mkdn/WER5CFHe+3BbrTV6BzVOpfA+UvWFMp0HemjQob0S/IHySP0XMIB/RyDBvS1Qf37armvDR/c&#10;VwQoEzg7SwQoITVyoOWPHCQrUlbo2FHu/18uBbiuhIm2ttnObVvEAatsw6rFsgRXWfnerf65TVSb&#10;8udGoiAVJnXl+Ob3+VQTgZgVsZsApQh9AIbQZ/bIoSK6oTZHmDtSpq6AwpstQmQG9QWjR9pCkDvC&#10;Z1efOXywSHKw5Q+X+hua5dVjJos0CyaMTtJVRIBz8yd56ySYEiAKMFTgQoajzZ7pvr+lC+bZiiWL&#10;fG6K4hVFtnbFMgcEyIgMSJCILwSI6ZtJeo/CzyPAIL4wbWM9E2z764gvEOQXAYgwX+nzfcq1D348&#10;/IMRKMn4nCBbzhPEF2RaK+Jx8KeKAOtkbjbo7duE/425HTBPKXrZLjLrEMF1NdrpYy12qlNtV5OD&#10;5RPt9U54x4Sj7N8MqBwsVUddNL3h8fO16tyteqM362EgyAEaKw/ILOpBfeVBkS/Er+8tMBqkWSZS&#10;s0wlfJBHu47ZSy+dt0t6QBkFcuu2CFCkx4ONw//ee+87mREA6A6MaBttlMcnIBAl8tmHIAp45933&#10;PGAA6XmgAVJJR1cASIyWAIUnHgseiGC0R0agwkkzPYZ+9nfiSs9FsILgBUGQ7gCK4IEQ7QcBshyf&#10;EdVeCJDwGYwA4bzAP0fbnGDV78Spz+N3eNCHijefJkEPfi+kFwGQCJK8+fY7fs0YDXPztTe8EgxT&#10;DUCE10R2VIWhNNYr5y/Y+ctX7IUzZ9V32X73//xtWSAH7QRz+bYyIRKEJvVGiajGMt0/IrpmyE7K&#10;rvFwSnxHfD/mAmYZ4muvPfAQ2mr2O7rXIcCqvU6yW9Yv9wyOYYP6i9yyPKE5Z+hgx0iZuYDl3Oyh&#10;Pv937oiBNiZnkI0W6dGOFwHmqc3LHSoTOEcm8AyZwMtsQ8l62751k579EtuydqVtLS6yw1KclOWn&#10;/P6TnQ12Ws8A02q2SCQ0Vuh+FeqlbOvKpf6OSAkK9YdFgFhHKETnCVmBh3Y7+swdO9zmCwtHD7fF&#10;UnFLRHJzJUVn68vN1RealyvlJ0CQM1z5DbDJ2QMsb1hSQHWCMGtsrleFKZTpu0TsPX9qvs2bMlkE&#10;OPMhBci4WsbXLpoz1+bNRAHOcvN3RSHKb5mtW7nSipevsLVCYgIXufpjhAbmL+oPQsskrd7IVHsB&#10;+oP0Qu3F/rEOIK9QZ38dXPWlxAUoEgDB8VmY5fgkD6YBmfgcV5c6v7dCrRQhpjPHQ6IQCbl5zQ01&#10;jrbmOutsa7Ku9gY71lErUmNO13p7RuT29NFGe1J4oqvBcVrbTsoUBWHSEh2j+g7opFacA1MYs1iq&#10;Tg8J6QJNRHdRdkTR0lQCjwxnoFqkVyXVWVF+0Cr57iJnV506d3tzsz1x6mm7fFFm2JVX7erVm563&#10;hgmLaYeZhxnLOqZsmLf4+9iOWUg/BRFIhaEfMxAzOQqDsg+mqJuVMicD4fNz8zc1e6OlP9MMBpHI&#10;TD+Ic9AX+4RfMNNviGkbPsCoPhPHYeIClknCjmN9317njlzAuA78rjCDwy0QY6Dx+2EKs4zZG/mA&#10;+AIxhTGDz52/7KbwhYtXXRWeOXPGLp150X7pyaP2zWONuleq7On2SnuqrcKebC23J9or7FR7uSyC&#10;cm9PtJYJlem9U+2TJGEGM/Mbvl4U4s+FTOAgwO0bV9n0/PE2RmKKYqYTRo/w4qYgL2eUTc4dY1PH&#10;jbcZEybZ9IkTLH9Crk3JU193oQXtN2qw9h9sE0SAs2ZNtSJZg+vWUkZ/rW0vWW2bVy8xSnWV79ho&#10;LSK1YxIGp/ViP6XvTgl/puQkFaahXKb5ERGh7lUqUXk1qsNaziTADPO4z6LRQwwU5g6xotFDbblI&#10;b5GW5+UMlBocZAXCLCm+aaS5iOyoGzhRZi/kN3ZQltSfCFLkt1iKb9ns2bZ87lxbVlCgZWFOgQ+6&#10;Xr5ovq0slJkrLJ0/R2ZvQaoAIcB5bvquXbnc1q+S7GXO2VQBlqxZ4eRH8CMCH/yATNIKQslch3B6&#10;kyDEybFBRpn7u2oTsbkvTw+3ByJEhI9CJvlBhhxPxZWD+m77dm+3PbtIGN5lhwk8IMUr9f1EHiQp&#10;N+n4ZsxLKUYPQEBQLbVSaVJrIroTHU12vDMDUnMnRHQnj4rodEM76YnsTuvNd0pA5Z0UKR5vq7VO&#10;vRE7m6qsS22HyM+d2TKPAX7ABPgidaNI1fG2rD+yz2+YHiTrRPtAtZYdEKCAz5Fq3ihTcgs7GnV+&#10;mdvPPP0NPZRv+hhVzDWilpAcCDLLfMDffTcJfgQJQC6QSBAgcALUdvYLPxx+N4eW2T/IjTaIjRaE&#10;b49ttEFC4aejj2X2i3WW/+qv/m/3AUJ8QWR8FuQbxwZYpz+TmKOfz6WN7wf4ff5S+LinEAS/P64V&#10;2957/5O0AMI9L4XF9YL8YiQIywRCIECCH7SXL9+wixeu2oWz5+32jav2z/7B3xP56WXZVWtPdVTb&#10;k+1SS8ITIsNTUoWkj8T6E9p+mrmD26q6FeDRFqyDg9ZSS3Bkn7Wg/ER6wE1ooV2g8ECTXpilW9Z4&#10;tfMpE3M9E2Tm5PE2S4Q4e8oEK5g8yfN5F0kcURuAYiSFsgKpqrR0/kxbPGeahFCezZo21vIn5Vje&#10;xBybOWuyxNJcW7ecaTELvRDC6gUzbMOSeXZgU7HV7dvh+YDHmZdY9/pRWUfteqG36CXe5PcxQUoy&#10;NhICrJcFViMTuCqDAGsEtvVZPnqgdWPMIEfRmMFWOHqQzN7BNieHqO8gz/nzKTIHDXKMFwhh5+eO&#10;crVXOHuGyE/m7NwFtmq+yG6elJ2WV0BwixbY6kULk0m5mQtj7qzEFBYwi6m0Ev6+BMkyeX8kNuP7&#10;g8Awf4O4gsggIQgs+kKFQZaQJuB4UmbChGY/SnAF+bmyg+AgP4EhY+5fUwvhQXyh/tif4wAXk3NS&#10;e6+7cvJ+qVSIT4RRTwEBmYpNdZAFqkxkJ2VHUdjTIrtTIrAnRGRPoeggtY46JztwoksmbmetzFwd&#10;k+Ko0NVebV1tdUKDHRU6W+qsXedtbWCER4KWekzzCmuFbAVKkAUIjDSKyJpEytwogPXkpmFZZC3S&#10;9nmJ9RtoGyA9EScpM8266chB7NBbF39Rh97Cz3zjKbty81VPz0ChoFh4wDPJD/CQ80CjCBnqRh8P&#10;fZSdZ0gY6ojl7mO1HwQEmQSxsB6EiXKMaDB9QXLAiU/nJsARJEh/DHMDoebYJwIjPnROao7z8hn+&#10;OSI5Pju+axBbKFP/Xj/pCdD4vtongifxffm9AQjeA0UfJEEilt/X8jv33re7d9+zd955z7dxTV0B&#10;3nrTmHCeIBOjQc6fv5KMCrl+yy5fuG6XRYZ3bt2y3/ud3xKp1dlTXdxXWA7JxOdPqu9p3TvgWVkS&#10;4GmR5OnOSt2PQCZzS5leolJ49ftFgHscrbXMvJYQYEftIW8pN9Uh66DuwE7bs7XYViyZbYsoEEwR&#10;09nTrYjCJMLyBQW2ctFcW7VYJCasWbLQ1jLvN+Pxly2wtUVzbXXRHFuu45cuJD6QJ3GUZ0Ui1JVz&#10;8m3FnCm2ZPpExxoR5v6Na6x+/05Ph2Gsb6Rm+bSdAkVhm/W8ch9Tgo/7ukZkyLMaIghUkxoDAa4Y&#10;P9QCy8cPcawYP8yKxg2zwnHZMoGH2vThss+HDnXScwykcKrsd6nC/NwcWzRjmkd8V5BjNF9qT2Zt&#10;YIVM4JWLkxYyXEYJ7b+BADF78fuh/khyhsyC8FytpWCdfn4YpAcZQXSRIA15epXlLcyjkcwxzD7s&#10;yzGQZhAbAQbUTYAoK4P8a7QPFwziBHwXTFzOETiic1GwlXp7DQRAZG52SI0dTVNLjumGwy93qgPf&#10;HESXLJ+E8NprBZGiVNzxNinCNgguQWerVJ0Q6+3NFWmfzi/iAW36nJaGChETZmkCkqIpYNCSwqcl&#10;QPmlwE/SWCXCc39J6uerYEylbgq9Qev0dq9jO05mHe9J1SLyNlSfPq/D/ZBVdlKq4VhHgz377DM+&#10;ZePFq9ftkvDq67fdfxdVjaMSNBVeSPLFJ8h67INvDT8ZfkEPCHz2ufu/SAbmGE9CToMKtPjkAL40&#10;EH698M+Fr479uwMS2odEZPq86jP+urSyTCQ+UzkaUEQhfHd8H3x3Hqj5qcguPR8+Pdqo8hLfi9b9&#10;hqnvMb6rV33WeTzIo98MuAaxTkuw532Z/XfvfWB373/gy+/pRYA/kERocP3V19wnyHUGTENKtZjL&#10;l67bmZfPigjP2Znnv2/PnmoT+Yn0UjzVVS+yq7dv6OX6jaNqWRaeOaptR2v0Itb/KbMYAjzZSK08&#10;6uzts2NSgUeFttoDIkKRYvU+a6zcbQ1lpVbDTIg7SmwPkyHJDN62foVtYGJ+CpcsX2TFIrjiZQxk&#10;WJxgpRTdqmTOb/L6tqxbbttKllnpxpW2h4rUa5fZ5uUSSiK6pSLCJTPH2+IZYJwE1VTburLQKko3&#10;ezEDihy0CR7M8ch0OoUn9yz+wPT+rhNRVorseN4zCbCK4gm63/usnDDUuiESdEzItuUThtsS2eaL&#10;xo2w2aOyLW9Eto0fNsTGDZGtPkQkmD3Upo7J9YDHMoaqQW4iwCXz5jqKFsx3uAm8QOSIGSwFSEtJ&#10;HkgQQIBh7gbxAUZ8hPqDZPxLpwov1B6ERBI0xAbpMebXa/JtWu+AQIP8OBfb2Y9jIDEuSJjIkBc+&#10;rnIRGRMKMafGIZFdEF5m+k05TtSUPDGF2xpEdC2NjmNtMluFU20iOeGEzFtAFPZEW72IQ2quGwmR&#10;+JSGzURkMSkrvoY2KS3Q2njEWtW2iJAgulaZoK1MQq1lCK83mglWUL4K0quUuhMgPxJcuTEcEB5I&#10;150Q9Wb149PPaIfMZa4fJ0ewWUTdwu+RcpAiPSFi//a3n7XLN246Ab5y9oI/pAznCvKLB/7u/Xed&#10;0Pyh/+jTZJko8BcJkXlpqM+S+UOCMBkO5gGInyXRXdogGieWn/wsCUBAZiK3aNkPEoR4OD6qunBc&#10;7BORYg98kCgt4gPMMUIAhH34XpCgnwMyY/hbRhAkStr7ZwYBp4jvSRSYdb4r54rIOBVhWI/r89mX&#10;UoiffGlvMxGSVGAQ4J137vtwOF4sBEIYHUIwhAnoiQR7hPjaq3ZG1/7MKy/ZlUuv2K/+3WftGfyA&#10;wtMiPdpvHJfqo4X4RIpPQ4ydIr8upsUss6NNhxwnGphuEpKR+ivfZQ2Ht+lZwQdP4ZB1tn/3eju4&#10;e4Md2rXRI7INZbu9xFTNwVI7sGuz+Xy/VHGiytLa5d5uL1llOzas9ukxdzGoQc/n7i1rbd/O9T7T&#10;XPWuLVZdusUqmDVSZLhjzRLbtmaxbS8utF3rlnp9w8rdW6zp8G6v6sJMcJS46hBiOJzPXyzia8By&#10;0T1NNLj6EEHTHuILVIv8qgiCrBo3xFZBempXjB2cYNzQRAGOzbbCCTk2b9womzJ6lE0cOdwLn04b&#10;N8YKJuV5vh+RXnL+IMHCuXNtIZhTYAsKwGzJYbG5tq9cON9NYUZ4EAyJqPAKSeL1Ij9mPoP0NqmN&#10;YgYQF6QFYaHswoyFiCAkiC8ILspY9VZ9BE+ovsw5vLRVqg6jvNW+XRRH0Pm1fT8zvOn8zIqGPy8h&#10;3oRwg+wIVnQ011tXa6PMT5Ge2tPtrUKbCK/FTrQ024lmkV2TVB1TD4ocjzEptZaPylTtCUiAJAUF&#10;MLwMOMkJLQ0Q0GEHy47GBM1SeM0yQzF3YwQIBQ2iZl8g0+wNhOmbjIXEBJY6lJoGmA6t/huTc7c1&#10;SnU21VgnpNcopcqUivodJ5v1m6VsT8tERwF+5zvftqs3b9nFyzfs7NlLMtVue74bJiwmL+YdJi0+&#10;Lcxg/F70sQ1TEF8Ypm/4/2J/trM/pmOYr5iS7nPDFJWZyXKYs+zjvjyZuGEGuxmamqABjnNTOPX/&#10;sYzPj7L5BDEikMG5OD+fz3Gci8+lP8C5AMvxPTgf654QnfosCcDQfv75V35d+H38VvyBsZ7kCBI0&#10;+sjevvuuzwCHOUwghCRocgGvXbvVbRLjC3RT+MJVvXxEgBcu2ksvP283rp+33/rXvyHSa7JnT7SI&#10;+Jo9cPYUQTRM49Zax2n8xlJ6jRXU2Nsuk3Cbo+bINqs8uNnK95Nvt17PyBrbvXOdle5Ya3tLS/SM&#10;bLRD+7f4+HDSa9pFOlRcbtI9VSXhcJD5bDatsz1bSmwfU2fuYP4RWV/CAT17h3Yyi+FOq9y3w6oO&#10;bE9Ha+xyfyI1/RpEcg0Hd/oMcLRN2taiz2nTC5rqLlR09pns9HIn+JGMBU6KpPpkbLqXwwdYI/JD&#10;AfYmQHyA1fqufdbm5djqCSNk+g6zZSK9JSK/BVJ+88YOtzljsm3O2BE2S5gi5I8ZblPHjbS5U8eL&#10;2KaJ+Ch4OkfkBwFSo6/AlghMCETh0UUivyBJTOQgQUxi1OBKqcHiokK9IdbYjhKiPcL6tZLSxV+r&#10;yxdmbRChk5nW2Z6p7ig7D/buROklc9ju281cuTqH3jKlekOV7tQxetPs3rFJxKd99qLudloFmeNl&#10;e1wFNUsFtUFMIqkuEcCxFhRcix1vbRIaZa5K7anvOCDvTuRwrKleSqkuib6K4Jh6MNAJcdbLfBQi&#10;KNEhoumQWdkuEiNAAVqkukCTTE4vbqDvQYqKQxK/uVp/NuoMAvTjBPyVEFsFM/Adlpmr7SLDVh3b&#10;qhulTefpQdIX8Kz/OibBTtCJmavfjI+vC+VH6oxwvLlGxC4V6K0eHj1AT8qEJ3jz3V/6RVcnVCdh&#10;ZALOepz5H+qBDgc/fr8gQIgNXxcPPmQXfjSIBiKEDID7CrVP+NggE5aDxDgOQDYQFgRFG5FhyAoy&#10;ytyX5SDTIDGOwf8HAdIG+QE+6yECTBHH+fcSgvwiGTuix7Ed+G/MIMAIhiTX42FfKcT31p37ToRs&#10;92RoXVf8fQSZiAhDfiRBX7p83cvkX7p8zc6cOWeXLl227//hf7Vvnmqxb51utWdO4HLR/9ai/7RO&#10;L1ERRd2hna689m5Bka0QYckM3bJahFVsh0ql7nZvtLK9m0SCIjqhfN9WqxRZVTGpEkPNDu+UihJ0&#10;Hh9+pm0MNas+sM+O7Nklkttuh33EyU5ZaqU+Gskn4Npf6jMw1siCq0OpAVkkEBYv6+5nQy/izupy&#10;a69Unwit1V/QuHPSl7nu7ybt36QXPX1MudvM/a/9mD2yDj89bjMhLMdMAqwSKmUB9tk6O9/Wi9CW&#10;T8yxwvEyeUWGc/Nybd6kMTZv8hhbNHWCbPFJIrXJtgSHpMDEPxRdXFu4MCk5XyhbH0jdrV6I72+u&#10;LZ83x5VhKMTlIkb6VqZBkQDjfXeI9HZvEtkhjUuk/ITSLRud5FB6AVRcJuhjH4gvQH2/3dupCMPx&#10;CQnuEentLhUp7t5qe/fonPu2+59Rg+mHkx+1pIcfPwLzh56QaXpKb8pT+Odk6p1sk5qT2nN156RH&#10;srEUnYjuKMPIUnRKMRHs6BD5tXtyckJ4vRF/clstEdpA0oeiA1GMlHy7VhJXBXwdnsLiCrAiIUBu&#10;EgGHL8GMCHC06AYhyx8k2fssJ+N4SX5luWe9F0T8MdY30KnrEmoVHG04YifJJxSJ/8K3vmk3ZPbe&#10;kkI5c5aRIKTB9BAgDzBAybz33sd2/wHrjAiB6D4TwSSloCAZSMKrxHzyRTcxQCxs6w32hdQgpCAZ&#10;loOMIKAgxiC/AMezD0RF0IPgR0ycFATIdsxWjnUTOiVijiXpmX1YD3L1fn0WLf1BgBwX3zUJdCQE&#10;GG38Tl9+P1G9XCtG1hARZp0WxQfZRcmx8xeu+DokeOH8FbsudXjj+uv2yssX7dzZ8/bUsQbdj7xA&#10;UTw7RGKbRUxSZVuLbc/m1Y69Wt63bZ1ambbb14u8ZIbq+aiS+qLUVINUGQUF6g6VptjlqBWqpQAr&#10;D2wTCYoQD6EgRayHRTwH9ycl4wSqDFVhiorkkqyCA+6/96AjAUZQIQvmCEGLntJvTJfbWlUpUtMz&#10;oO2A4aR+XAbqRILML+SVkoTGjAEHmVNAQIKZBOhj4oU+2xbMts3zZlrJnKm2dt5UW7dopq1dMsfW&#10;L5vvBUq3r1vmtfh3bFhpu3TBdm5aZds3MD6XIqay79cs97L0m1ct9TkH1hctFSkWihAX2SopPpQf&#10;xIeJDAiEoACp8kK7lnlDNkgub9XbSCjdLDN2k9SfWggtiK43ggSDAEMFQoD7KA3OtH97t9phpgA8&#10;uNOq9CfWVupNIyLBqU8KR1eT1JknB0vhSdEca632wMSJNikd4US7TFf1JYnE9SIBmb5SP6yTctLe&#10;UOloFUE4pJxaRQ6t+M5EUploU18g+iJIAaIvs5qLBx8iWTkDzSIuqrv4sSK7ViEzeRkHMAo2SC4I&#10;MBOx7VFgVAho1X4ttTIx0kTpWAYQK7Ptt4qkv/Ptb9rV6ze9QslZmWPXX71t74jk3hO5vSsyI5gR&#10;Sb333vvA7ov8Hogg2Q4+gxg+/8KDFPjaohqKJ1B/+FF3JRWCDSDWoy8CEe53+5nIRvDACoEKgf3o&#10;I+BByzrbqepCGf1MZFaZYZ84Nj4n1oH7IdPzdX83fIKs63fQAg+ipMfi/+Q3kfTMb+xuP0yqwnCd&#10;2M4IGMrgUxKffVgm4HHhylWvtkNABJP34lWmybypF895u3Txsr311tt29uwFu3zpkj17ut2f1d0i&#10;OVJV9mxdY/uZKEnmbLnM2Gopu5rDIrMju6WUJAiEunKRnVBPTiiJ8VgcAsnH5IhGGfr68t06DhUo&#10;E/bIDqst3+EjhZpQZlVYIwQhkkAE96OP2sAXLWRmVQBKvkXFo4BXPVLbWI66YzmD9DKO9fQ19k8J&#10;kOMy9wsC7K0Aw/ffZ+/qItuzZpmVrl1uezZQrn6N7PQSO8h4OxEJTs5KZpnav82BFC7bI3LZwZSS&#10;Um1Mnrx+te1Yt0qEuMq2rF4pMmQ6yGW2YTmEuMQJcQ31/ER+YQpjAuMP3LByue2kSnMv7NgkyAze&#10;xfy8qV8PQHaQHsAUhgzDL8g8t57ljbLThcaMbJayo5oFyqxT5pubs60ounqZckDLwnH1k0DcM1QM&#10;MD4WMiCnTqqurjZVazqnVGNI8UZtzwSfGSbtXwfOkQkirVHLr6emX0JETkYe5TpoDbqZ+H0e2dWf&#10;68Ue3fSFCLWs74QCxDmcCR/Hq/YhstN5M/fBn0JSdD0PQtlumSdSAZ5gmpbE0k3eovN0iZiPCXwe&#10;BHjtxqt27uJVOyclQj7gvQcf2gekdnz6hSs6KpxQ1t2Hw4n83hU+kEJEAX6K/+/zpGQ82+89EPFJ&#10;CdESLPGhZEJ3ICNjObMvc1gcwQ2W2YaKi+0xNI1l1N5f/c//2/7yf/yv7uFv1AOkJSgSQ+fiM+I8&#10;LKPuWHaFmNEPMj+Hlt/FPmxDAXoFmA+5Bh/57wVcJ4JBPoTw42T97Xce2JtSgexPVZgbTIh+7aYP&#10;iaMqDO2lK9ft+s3X7Pz5SJzDYQAAZWhJREFUy1J+50R81+zFF8/YjWs37J//41+ToCj2IgEe4WcM&#10;8JFdQqnuFyZHTxLfG/R/N+p/dStD90SbXm4eWdVL0CsBCVgEWAdugeCKYcQQidAV3B+7fZn7gu3u&#10;qiEg4fcr95gUHSlZmKoQVkpQgQaRFkQHKDICyL7A987wttgvSK97XfjrCDDI71EEyLlBnwqZieXC&#10;kdItulCSyVRWkD1fKdVUrbdDoEbyN4HeGJLG1ST6QjyYqSgvEVaplJybsDJpwfa1a0SMxSLG1Q5I&#10;EWW4BnUoAmS2ti1rVnWbv6UbdQ7K1QvbN6z1Uj1EczOrOh8U4XlwQvZ7EpzQQ18j5VXPSIoa62AE&#10;RUuddbXKTG1vVJuYrOTehdmKvw5nPjjeKBDFFUGGuRcBiRg1QW5Ri1dmliTXhc0MKOB/qBdJMWQN&#10;1AqNToCJSfvXIfL0MpEZxABNNZBZQnxhCtPXKAJtEdr12/GX+A0m4EehZT2T2ICnCejGDKID9Hkq&#10;gUi1lTc15IfJI/Ljvwasg9rDpTJ7dsrs2WFV+/RCLN3oWfqnT56wm7de9zxAKhTflALEkQ/RQYL4&#10;8jDp7t17301d+gEO/48/YSRIzwgJ/GIkSmMSMhKCwABmZZifjgxfYARDwuQEYQY7SWGOCrSB2I75&#10;G76/zBEgBFHIC3RfIsGLNJARvsAwbeknz+8h01jnJreQlj5avqN/X+3LOSIPkOuCD9QJT7/7iy9+&#10;5r/b13U9SH4G7j995z27fuM1D4LQ+oiQGzJ3X7lgF6S6SYM5f+6yndH6iy+ctSuXrtqPfv8/+b1A&#10;wM0DcAgByE1E1UphC6FFaNd9TjEM3D24fqJYhkOC4KTa07iC1B5vrtSzwnPCebEWcBsxvK7CjrXg&#10;0xb56KXJ+GNGFlFIg0BgR42Eg8gKVRcEFcgkQExhgB+PAQSkoiXmsvaTuRx5uSCTADmmkWPLe9Lk&#10;/joC7FaAREIA0ZLMCgq1st1psesbRDQNZVIdDCmhFJTXwRM7i4SqpLzKRUoQ4T4ptD2QFSFuCFHY&#10;tXGtR4T2Si0SFdopYtu0dqWtk9kMNq9baaVbS2z3Nqm7bQQ9hK2YvxuTAMWe7Xb4APNP6PuU7ffv&#10;AvngSyPYwB93TObocXfUg1r3051sxWdX72TH+NmjOPSFLpm+lPjpaiBQkQQrCFAwTIw/k3GxVD5x&#10;YJrqBuLziJw64WWAiaiddNhHZAQp1aMCRYIQZybYLxDR2VaOFzhPs/5IENuCyFr1Hdr4Tmp9ZEdt&#10;lW7inoBK4OujPhJS5A3s8zELqESPAOs6JlFgMvn1MKifm7OV76B1yK9i/1ZZABtlCZTYflkE+7aV&#10;2N6t+l+lKHaSzlCyQv9dkS1fMt+OHT3qDyrRSMgPH+B9KcD7IrJ7Ujl3pf6o7Hzv7rue2HsPfyB4&#10;X+afCOBTgh8ZkWCGwAVB4BeDWILwgmgC3WQkZJKeE9GfJkTEevjo4pggOlrK4FMJBtLjHPRBhnGu&#10;OB/kxedAmkF68fns4+u9krLp43uwfwz347cRCcf3BwFCekF8+Pv4zZA/fj9A8Oiurt2rurb4+958&#10;M5kjBJ/gK2cuuC8QEiQxGrwgAqTv4oVz9vSpY7rvq+20iOup1ip7EjKTdYP7gsnEqf5ysq3Gnuwi&#10;KV9Q+1RHrT3ZVq192V9tm45tP2LPdFba0+3063zkgbboWOGJDgiyygm27vABOyJhxJzc9WV62WI5&#10;NdbqZV0plUjRgmS4aSZJgXrde67u0ramWiSoe96zGbiX63VvM1SUikk6F4AMQxVSONgR60IQYG//&#10;Xyb6QHwOJ5geAqwv1wOSwtMkkKcivmBoiKgegoQ4nQh3yVyWOhNhHRJx9YS9ZS7v2mKHd2/Thdlh&#10;R7TPob3470hF2eyFGA/s2ZZEiw4y1rfUy7LX4jvg4dVFBeS7dTRUpXloUm2QG747J8DkreTQPkfT&#10;CCwtyEw3CbQRQBCcOHRx2/kMKSOkO1WPEyDnEzOvx7QMcoLkMkhNywQtGn4uAUKmyXHd50gJMIG2&#10;C4l5nBBY8t2IRCemCCWtOmSGe+vEp5si/R1xzkSdEjFLTGL3xaRkx39JxM1fbGnkDTKs03r1gd0+&#10;x/LB7Zuc5DYXL7UNKxfZ+hULbd2yhVaycon68P2usq0MTF/HtARFtnTRPGtva7fbt9/x+nTUpYMA&#10;iWI+eO9juyfz7e57EOD79s7bD6TupGb04IO7KEM98B+L+DAPMRUxeTEDMQfDBGabm5kpyQQp0d/d&#10;pmZtt+mp/ajsggnrx6mf/QD7RXUYTF0PgMgUzjR/AWTIuTDPOY7v5ISm4/zzIFe1Tm7pd/HP4juq&#10;P76bm8kiYI734I5eChAeOY7d5rCuB8uAfp8JjlqAzAqnlvUYB0xpfKrCXLtxy8cDnz1/yUvj8wIi&#10;Cv/iy+ftlbOX9J+8Yb/2935ZQqDWnhWxfedEk33nVJt963iz1hsSdDbYN6T6vtnFyJBknWF0T+AP&#10;13N1UsR5SuruVOshkd1hWU1H7Cj3s0zgxIzep5crIknPrTigrHSnle8ptdpDBxNVJ+uEmpVOVrrP&#10;IaYgwCAqV4GpugtAflhWBPuc/PQ8YOVFAWDO6yowPcejEOSH0qN9FPpUY86mqJKJC5JUED0gAk51&#10;d2CKkRMnu9QguTYQox4i0KRl6u7XpdUXOD7OWXlwV3reZJ3tMdKAlsAEbYMIp00XvLNV5qj+EPx0&#10;x7UMqPbQKXgwIoUHLwQGb4d/AiSToeiiiazaRTaAdJBMBz4gSNAdgKjlLaOLLZLidzbrmAQiEf12&#10;d+JWff2Y7kCGH6OXhG6MOp2b6i0RsIiKKy3aFsfGOVt0zlaRFOD7tukz23TOVkxo/Q5GXlCd2asy&#10;i9w79QbsaKizdpF6OwEX7ct5QAQ/4n/LBNtoufb8F7g5yvZucxwkLWjLWtuydrlIrtAz+BmDSQZ/&#10;MfMtFy2wVVJ5q6nYg/ti6WJPZl86j4o+U23i2DFWXVVn16/fth/86CV7/qVzHgxhNMO7UnsPPoIA&#10;39ND/6HdeettmcHvOflBfEGAH372ZXeggUCAzyP86WdeCYaWhOLuIENGwAFQSSWCIBF0iMBEjMhg&#10;G4nKLHMu+qNaDAEPgh///X/+X95mltZnO0EUKrTwGYxQ4Vx+HuGn2ka/f8e0L/N7ROCDIAgg0EPC&#10;MwEOAh0R7InlCPrQ3n3wrgdA3rwrtffOPb8WlMMn4EH1F9obr71uZy9eSirCyAS+9cbbSZn8ly/Y&#10;j55/WSbydfvtf/0vpPDq7VvHmuyXTrfYLz3Zbr9wqsW+6UnRDfYtkd232muFOvsFkR8gxQlTNgIf&#10;TEFZfXCzVR3YYlXEAfZstSO7t+jZ3uHuEAIppMVQXJVpG6iHCVpk9lIqzsfYC5BWJnHRBoL4nDC7&#10;CVDPXx3PDy/3ZP/Yj+MfUpDpOTP7IDjcZLSQYea2bh9gmMCgEhUg1BzC34MvCPUn8pP68XB4BhrL&#10;9QbQiVr0ockMS/qyWu9tJvaG56vpx0SaRyTdknDL2FYvAtDR5D47km9Rch26iPi6wswLdOjtEEUa&#10;u31dIqNQVHw3zDoG/yeVT3qAQuoxR1FNatMQfCBJDNYfqnPx3V21pYqvN1CAyHX8gI04kvlOAjdS&#10;ogBFxvwOkTPn8fO56tPn6jsCUloy1R8BF0xgJh9qJ2iha9Feq7egvhvHo+hCwZP0iXlLm6i8VNXr&#10;f6TybRn5kNs2uktiR8maVMmtsJJVS614RaGtFtmtXLrAwdzJ4acliX3+tClWMGmSzZgw3vJHj7YJ&#10;I0bY2OxhNmbEMBvYt79VVdTbrVfv2Q9++LL96McvuRJ5971PpGb0sEvRvCNF86HMuzsM8Jcpd1/q&#10;512ZfpAf7ccyez+XOsI8/NiDJOqXSsIERjl9maoqgKL6XH1u0ro6E8mk5m3sk7kvbZiuVJSmxUTF&#10;xI1cPpZRgeEHjHWvCah9UXicIwo3xHkB66g6N9FT1efKT+soPraDMO89CMLv00vAVZ+WXfmpDZPf&#10;1SFKWS8LTOHYF7P38pUbduXqTQepMFevv+otvtfXXr8jZfi2l8oH586dtR/8t9+zZ4612i+caLHv&#10;iPS+dazZnumodzP4lMTDcd2fR/XcdEiEdAq0jXpZUiqqEtfTfllmelGW7ycncLPWtycuM+4zhIHu&#10;zyT7oUIv5xo71tggS6xez2aN7t8qqbaah8zWMF0pOhJkBjLJECKrlAVYKY6hGhGWDM/KX1dVHXAc&#10;pBb+PZYhuyDbzM8JInyIAKsPSqVRKNBJMDWNMXEP4yPcqYertBs4xFF9LSJHFCBwsoQEMxC+rQBB&#10;A+YwxWcGmKmsFYmLqmmsVsucFKlfSxcriR7xNkpIKBNOYlJTzSK4AD4tj4zy2el3YAgYaSKeKqI/&#10;lz+Y75oQW895mytFemlOETlJbAuzku2+7MpQpJVBfi7P/XdUWUsTBQlEYlKTnmQsJUfb5qpOvwdT&#10;m9+u7RQdhajxzZHEmZjAEGaCdh3jycy6Qd2E5q0q8iPXqZ4/V38y1W/9vzug/0jL5WlgCn9s6Ubm&#10;QV5r2xhayFBD/K5U2FC7fsUSX15dtNDnUV48f5bNmZlvs6bl2azJeTZj4kTLHzPaxo8YbqOHDbVR&#10;g4fYiKyBlt1/gGPEQOq+DbK+fR63+toWJ8Dnnz9nz79wxpiljBw/Ah3vSPnd1wNOMIQ5bv2B1vKH&#10;IoMH5L199LkUFrPBfWEffcqcIAlBvKcHnkIIie/sZ/Yzkdcf428TuXwhMsKfhgn6ifb//HMR3E//&#10;1L6ClDJa9qVlfwIMsR4ESJAj/IBRCIE2AiO0kesHeTn5QXQUPcggQLZ5f0p+QYAA4oT8QOzbmwCd&#10;9PRbIT38gPgF8aGSBE1fECL+wKtUfxb5kf/3hsju+vXXPEmaBGmCIyREUyXmJRHgSy+9aOfPvGhP&#10;HW+VpXQkMV91P7ZKADTw/KZBrlBytCQ2o+TqeZZ1P7aINPzl3aB7UsA6ofhuZ1MSaAQReOxsJMhY&#10;302AXhRY+2K2ZhIg07pSNNhboVH3dRATSs1JTORXqe9BDmEtQkzfJfYBkFnmOemD6Dg+EOTHvj2f&#10;JaECUjXaByLrBhFe4WFSTIix5iAZ37o4XDQixD6EZZvk8Q6pwVJHUlKJ4VUZ6PYZ9qARkkpJpzcg&#10;pkZ9ea9G0gtfO/ffAM7VgHmui9eQXmQuCPDP+TnoJvBHfL86Kcwama6oWEpbtekihjKEtAnMuNJT&#10;fydlr1CuAjK+qV5E16DzqAVtqVKE4DzKKzRXk26y29FUtUfkK1IXGUN+Xlla149EUzLtD+7YZge2&#10;b7W9WzbZXiLpJetsx1qpuzUivFUrbdOKZY4Ny4ps7eJFtnrxApEdwxCTSaoKpk+2mVPyLH/CGBuX&#10;O8JGjxhqI4cNsuGDmT5xqA0bNNiGDBhogwdkCQO0nGDYoIE+veKIYcPsMRFgQ0Or3b7zwC5eumE/&#10;/vHLehhf81LuJDuj/jwIIkV3++59e/vB+678HnyohzxVgh9BgFRLFt4XobEv5PCBjv/8s5/alyKv&#10;r34iYhN+IuKL9Z+KiD775Evv++Of/bnjZz/9M/sTb5PtgZ9AgF/+iX2lfvaD2EDUCAwlGEANQpBE&#10;dCEyiCuUZARWOB4yDGUYpBhRX4iWfYP42EZfEB5ExzzABH0+SEmObZ4mhP9U19Arw7zzrkfRaSE6&#10;IsEoQYgvIb2EEKOF/CiT9aMXXrCLl8/bd37xaTt8aKvuXVkKEgG4nWIWQOaDpjZlN1Honu1oqLXj&#10;zY12qrnJnmhKcELLx5oarKuhTiqPwGJDt9rrrCeLQsSnbWxnHUul1UkuneohJSpIyIkxA5Ahn813&#10;CGUWJAYZ0vYmPwCBcU7aeK7jd8Tn+WdKNJBU3f2Z+jzmxgZ9alFzAnZ89zCXtFx0ZtubAGP2JXwC&#10;dTrWUbbHza+HQPQ4E/pB9GeWrPYcJfXVCx6IEWqOkKuTtIGHzvu3AOepFykzEVDmBQKuCitSuELs&#10;WaZggEPkGYGg6KsWIVXpBkL+k4fn5rOAqkPlEaghkEFZ+U7MdKlDgCnbXCtyFRqrdS4hmWoSiZ8s&#10;O3AoV3Ad+U8YalRqFfv22OHSnbZ362bbuWGdTxK1fvlSKxG5JSjynMsNLKslvYgk9OXz5/ooHIYj&#10;zmEWvgnjbNK4XC9UOVrma/ZgkdnAfiK1xx/CICm8QSK9gWnLVIuDs/p3Y+jgLBHgIJFlQoBNTe32&#10;+pv37KLMsD/8/nM+Jpg8QHL9IL933vvA7r73vr3+9l17694DJ8Dw/7kJLAL8kCowX/zEPvnyp/Ye&#10;xQE+FEGIDFB/gZ8IX6CkBNa/0HFEj2kTdSeCkxn6p5S7x9xFlQnJNinGdB/UZBQzICBCoITARuQC&#10;UhCBIEgEVDBl8TVSuID1KGzgARatk8fHdg92/DQxkTnG903zAD/57EsvrECCtFe60YuB4AfFIFi+&#10;r2vkZj9J4gIR9HdEgG+L9KgGw+x4+A7JBST4QSUYqsJQeOLM+Ys+FQE5gfS/SFWYqzfsRYbFXb5k&#10;v/3v/pXu2T3WxHhyvaTbmpgYn+lMKZ2WBBaIsDLGHXSSOdEsghPJnWpqtJONjZZMtdCYkKCUXidE&#10;l6Jdaq+TVBcRX4cUHyBvFqJJStYnRNVNSBBjJnySr4QEM4kuwOyFD68nzzDLnLt3n3+GSLcbiAed&#10;AzRXieRBuq1PDeTnBFhq3Tl/mLwCfgCc5jyEQYBMN5dAZHgwyDCF9o/5NhNAcAceQjURGZ2P4Eic&#10;3z9LqDrIZyXnqPPEzQQU7gSUuU5KXYMk4PLXQsd662+55M2SXCgpUYgOszgNIkQgwQMGIk2Oi+8F&#10;/LcIlfr8Sr09eYs2yvyOAEgLJiqmK8ELWqnCdoEW85YJaPCdRi6dg2vNC+iIXjJaxgQ5sm+rT/qy&#10;a/Ma27pO6m0VM+QVeuCB0TOrhVU+ljpdXyJlh79Oy0XzpexmT7cZkyZY3uiRNmHUCBs/Mttyhw6y&#10;nCEDbcSgLBuWJch8HYqa699fhNf36wSobQNFfINEfGDwQNp+jsGDRIBDRIA65/AhQ6xPn8esq+uk&#10;Xb3xhv3RD160P/rhC3buwlWvZsJoD8jv3Y8/sXsffCACfNvu3JeacQX4aTeY+PyDzz6z9z/91D75&#10;yU/ss69+5sEAQCDhUxFHkIcTkUBQIUrpsxzzCxO0yBzxEcGQzyEmAhdajhEiXsFF6xBazPfrJbH+&#10;6n94xRgns6+k/vR5VKrhM7wyDIGQtNIL+zBSg8ou7ANi5IcHP1Li5Fj2IWACkQECIAQ3IugBCd4T&#10;8Xn0HBMY9SflxygQ5gZhX+b/YPSHB0Ku3+wmwAuXr9qla1KBN256UITiFIzIefmVs/YHf/j71tku&#10;smqrc4JrE4G1y4QFEB9KCBIMVdTaVOv9mSYtpNclEgT0A5QiwNeHWRwg9aUV5SfiCWIK1UZAhDqb&#10;kI8rNxFWqLneBBhEFiT385D5bLNOG6TLOZuAyC9zpEl8rz7dDyNkhrpzExjVt9d9gQn00KbEV7lv&#10;m7DVqvZpfb/6M3EAc7kXDpBi8TAy/YucH0d9LCdBGBHfQZEdOCTyE2kCd/AL7O/QtjhPbHsUyCZP&#10;ytGHtE6qRfw8xHGP6qsUkQGcswR0wj9IqhBmt38e34sB30zDt2+3VezRNSUbn5cE13H/dk8kPrJ7&#10;s4+6Kd202nasX25b1xbZxpVLbc2S+bZiYYEVzZtpSwpm+HhqghE+rnqu+rVMlZ2FM6bZnHyCE1J2&#10;Y0fZ6JGYsANlooqo+j9mQ7Ie93ZQ/z7Jev++Ir5BjsH9srQOvq4AMXcxe4eI/ALM/Qowf7MHD3Jg&#10;IqMAT558Sg/j6/b8i4kPkNEgmG8kQ6Pw3v3oU1eCr995x1v6gvxY/kQKiUjwe1JD7+ED0zJ+w3tS&#10;Sp9IVX0qYCZ/jJISaANuPgscw7YvpOhY/1Sk+rnU12dSYfSx/hkRYKnDLz1dJimI8KeYwTKB/0SI&#10;4AfAJMbMdXNXZi4mLKBoK+Yt5iwt++C3i9w+EpoxlSNoEsDcBREEieAGbQRAkmVyAhMz+P0PkiRy&#10;gh8+jlr7URAB85cy+Ji7mMRRFh9zmCoxyfZrIsVb+j9esZdffsmeevKYdbRI4UnRtcl0bWsQEQIR&#10;WW8CbGyodrCMquusI4k6bTOWO2TmAsxLTN72dN5qn7vaA3VfJyvqbjKlQr0Un0/4JXFQnRIYyDR9&#10;gzgzj8/cJxOxbxApxMn3p23Td2NscQQ3QYNUIDMs9mGYW29Uicyq9ouM9kmVdAPy22EVe7en0Ppe&#10;9e+VmlNLQrTDj02OTyBll4FqAWd9Avowr3uWOZactFqRKagTidRpO/gauQrkILKtN0k6WAdcTJFT&#10;Lf4EQuKPIlPhoWOF8CMGIMIqqUMqPpendcaqZMLzggiQB3lw52bPpwMHKAe0bYPt3ypsEdltKLZt&#10;Pn56iZRcgRUW5NuiWRSamGpL5063ZQuZSnSulwxfPHemLRIBzpcJWzA1X8puouWPH2uTRsuMHZFt&#10;o5hsZrCUXRa+uWTGrcHMvNUf4kvWB6HotE47GLJz0pNZ67N3hQqEBHuQEKC2SS0GUI3Zg0R8gvv/&#10;hGwpwMce62vf+c7fsVdff9vOX7yuh/GSXbx03Z34gMDGgw9kCj9439546x0tf2zviQTw/0GAH4gc&#10;AAQG3pc5CUm+LdyVaQgBfiKV9YFU1Iefi4REZKx/JEX4sRQhZPeBjqNl38+kyj4V0UF8gGX2+zRd&#10;/1IE+LkUHwQI8bmfLyXBCIT85V/9394fPj2IMoIZn3+ejAahP/x+mQRIS39EfVmH9CC/WI5E5x7S&#10;+9jJEOJjdAwthSQ++ZSAySciwPseEeY4cgEhPvL/aKkKA/GdOSMTOGOdCep//MI5e+65V+yy1OL3&#10;fvXvSf1RQbzR23YpOcgvQaICA82NTMmamsYoOiFM5d5oldrDx9YS/rUUBBPJA/Q5raUEG1lHhaG8&#10;RHx1IsFaEVq1xANTzQaRQXweBNEzGpFc+p08dSzLkcNXSatnMpnOQufWOUP5+XfTb6Ftl0oNZQqY&#10;VztGWvUpK91kvVG+e7uP7jhSur0bZQxBy4T6yktFiGR9S+F0E2CKapHZ/7/Ro0gTQJRBjhBhrcgS&#10;9ZVJar2JjfVQjaD3voD92AbBdu+n8zKPaJlwUL/3wJ4dxsRHh/bq90vdMTEzOLhzk+3etFZEt8ax&#10;q2S17Vy/yjatWi5lV2iLZ82wWXkTbMbEcTZ94mibNj7HCvLH2fzpeTZvxmSbP2eGFcycYtOn5Nnk&#10;vDE2fkyOjcnJkbIb6qpriIjIgxEirsH9RFYOpiNkKsKHMXjA19F7H0zh3njUtmypwGyZwmDEYGb7&#10;GuJBkL6P97Nf//XflLn1pqEAcdATBaaWXaICP7QHesgZBoeSeUfL5AG+nbaJ4ksCIBDgB59+4QQI&#10;UIGoP3yEJEsD1j+T8qLPlyFEKT/A+uciuQDbHNo/llF/rENqBEAIcrgCFAn+xV8Q+CAIQvQXBZiQ&#10;HPsF8UGEoQxDAUJukF+mQgTsG6QXgRCG9gUxUhkHZUcQpJsgUwKE+CBAIsCQ3ttvP/B9WY5UGNQe&#10;ZEc0mJEfUSKfbaQiPffiWVfkFy9ctt/6N//WiY9UMyK3yVQKMlll7obvLwAhdhMcJCI01Fc9DFSi&#10;jm9uFEQ6qKpHEWBSzUUmqGdWiHQEV1+pWgMQW6YZC4IEI4cv9vFtQYIiP4bLOaFWa7vUJSZ1kGAg&#10;fgsIk5rx9KDP/m3rLHBg+3rHwe0bHYd2bHIcFA4wYmMXozoSHNq1RcS41cmyQmRQtW+nABEmqN7/&#10;8wA5Pqr/YSTnexj4DXuAH7FHeQXcfD+UIHyZ7gtMgX/RfZAHdA4h/I4BErY5L6RGovBhRqns3urg&#10;d+/fsUXYavt3bkug5QMUZ/BKNiW2vaRYpuwq27x6hW1JsXnlMlu/oshWLllkc6bnS8WNdpN14piR&#10;Nm5Utk3IHW4TR49QO8Jyc4bZiGyZqUOkwgb1tYEouIH91bKcAEWHwhuahWLDh/doDMx6GCjC3vtw&#10;jt7o2SYSFIbp85nucNhAgiYDbPigLK1LDQ4Zav1lSv/qr/5DmVs37Q++/5yI8A27LAK8c/c9r/py&#10;T0R2L/VzvXX3nt2590DkRmQ4GRGCEnQC/EIq6XOZh598au+8Dzm+n/gE8e9p2yc/QeEBVKBafIBa&#10;//xnf6x1zGH1+7pIMMUXf4z5CxlKRWobvsXP1M9+UbE5EqO/ojq0SO8rEeLPgJY/F4nhv8OnGBWh&#10;8fGx/BMSn9Pjqe6MLzKzejTnD98fx+AvZJ1EaO//NCn7j1/PK2B/JBVIJRjIT6AaNGAI4Rtvve2B&#10;ECpDkxRN7UX8gK+9+ZZXhaZKzCvnLjjCH3jl+qtSgGftx8+9bBcvXrYf/tH37Wh7sx3rqHd0tor8&#10;msm//ZsJ0FWhSO8hiABbRH5t2uY+QJm9BD1IfgZNIrlMnxvqD5OYNhKjw6TNRJi6kF5vAoxtQYa1&#10;Ij+mkGUKC2YtBMkEZAkJBjLJEPDZxAFAn9KNqyywm5nkt6yx3RuLbY9UzD6ZbJhue7est30ixP2Q&#10;YUqAZSn5ZQIiDETfkdJt3WC90k1nkZmQSZiB2PYouNJK4eQlsqqArIRyrYOKlNgSchOhZSBIEdKL&#10;85RLtQWOyLRnyF78RgDx72Ec7PYNIri1XquQIg8UcSDiSpUbqtqsWrzIUby00NYvW2olRQnWL11i&#10;qxcmAYp5UneTJ4yxsSK80SOH2ajhUlFDpKoGkVoi1SXyGTxIBCQMHgjZPWZZEKBPLN0vIT9MVDdl&#10;U6Rm66MQgYvuAMYj9gmSy0Rsg+yyRXZguExtMJLoLxgqM3joMOvXd4B997u/YmcvXLM/+sELdubc&#10;ZXtZ5hcOfI9kPoAIRYIygd+8c9feFAmi/giEQICJGSzVI+L76AsRg8jhvojgbRHDB59+5sT2IcEF&#10;tQnJofREeAQm0j4/LsVnMo8dIrsvRWwgIcE/ti9SsmR7BDBoieb6ROkiPSc/hwhQqo3yVewTARiq&#10;tHAc0V0/XkoTUqOcVRAbLZFgD5wQ+Egnf2eZfT3ym5b7p0pOEv3VC4EUoTR6TgDJXyC6VkySTlUY&#10;hsNBgreZA+TqDSc/Ir+UyYf0zonozl645HMz39CL6MVXLtoPfviCnT173i6r/xeefdqOMV90Z6Mx&#10;sRZzynS2oAYxjRNEYKS3WRymcCYwLQmGHGvQOWuT1BdMYR8JIkWI2gtAiERfCUj4zIspyYWJ2xv0&#10;Q34QHYSXCQjMSUzEhwldISXIdBagCldXxjGxb5BfkCL+P/cBbiteajvWL7Nd1PsTIMJdJZhva23P&#10;xvW2V6pm35YNth9/1g6c9gkOSgmRcPs34ZD2C7BetgsyhAghvMRczkT5bpGSUPEIMJaYRF9QIbKs&#10;kOI7ImIrF7ExjtiX1ce2Sp0LkzUT9HOOwyLjGKt8aJe+Ywp+F6MlKNqwV8SfFG8ots1rMF8X2OLZ&#10;02zJ7Bm2aPpUm58/2eZMmmgFeRNtzuR8mz9tui2aOcsKZxdYUcFcWzJztvaZanPyJtuMseNtXM4I&#10;Gz5cqmnYQFd3gwY+LnLrK/SzLKk52oEiqSEivsDgrNR39zeYsT8PvY971LGZZm7AI8XC8EGD3NwN&#10;k7cbJEXTZmfrdwy2733vH/nD9qMfv+wBEMajkr+GKYfZFg5/EnnflBkMASbBkQQoQHx/EciIAgoE&#10;RVinHx9fmL3dZrEQZnPkEYapC76ApFJg+v5EROdmsrZhAuO/w5QNExjz90//jGrSFFH4c/fjYYKy&#10;H6ZumK6YtkmCdTICBfM1cvjYzn4BTGPMWsxgzhX7cF3cPZCCCjj4+ZJKOJ96HiDg2nHd7ty578ew&#10;D+XxCX7g8/NZ4aS4KYyAaUyiNEGRGzdR4q/Zc8+/Yj/64Y/twtlz9o++9ysygRvtZFdLWinpYfL7&#10;6wiQxOZMkPpCgITcvxMiwJMiwM6ahAAj0BBmbyZI4ofg3IeHnw/XUurrq8bHjmmbgUcRIKDfSbJc&#10;54EAy/Y7mJyM/jgO8oNsaSG+IMT6ykpHnw0rltiWYmryifTwXQm7N63zai6Ozeu9wgtkEDX+wf7t&#10;IsHtMgW3iTS2bLJ9MgH3bN6oY0Qcm0WY6j+wbYu2ad+tBAIICBAYkPksMgwSzESFcMRVo4APshcY&#10;aJ0AIsTk3ePmcIXI7cheAhC7peB22iGZpge2b/HvQ5Lwfn23g3yfrfqu+m579B130wp79f1oKcq6&#10;qXilrV+JqbrQli9mLuP5tmzebFsgs3W6lNskmahTRufalNzRjvxRuZavNm/MWJmwY2TCSt2NHGWj&#10;h4+0HKmj7CwR3kCBtr9IpZ8Ip/8AEV4/69v3MRvQF3O2vw1S/8C+Umn9BJEhQK0BV39SZYNTwkrO&#10;8TCBJYRFdJcAB+oNE/bx7n26oXMN1TZM2jB3We4N/HyQH2SXM3SoAx8kGDFUxMfIELW5w4Z5wvRv&#10;/m//xMsy/fjHL/lIBCKQECC1/vAD8uDi6OfhxW+FqmFoHHhfhPCJiOJDAgUiCoAKekfHfOj5dSI5&#10;fGgyRz8T8bDO5EGoM9Y59mNIBvIUATJs7kupMoIcPxFx+b461ofB4f/TOuoMwiPSGwRI0IMoMH2s&#10;Q3qff/6VfSAl5iM/SHjWd4O88OeFTw+ShAA9cVu/JfyBEF5vcA2ohsM5uBZclyDCnohwT1UYwDYS&#10;oNke+5IAjZ8PQHpBfJcukxx91yPCly/fVN9rXqDihz96Ti+m8/av//W/kPJjMv1WO9XRbEc7mHg/&#10;iBDzF/ITsUF4JPTLBGa5k/V6Sl1RjAMCJN+v1pOeIcDOWvVVVyWmb6qygnh81AVqS8RXS52/wyKs&#10;fXskRHbZYT3vzKF9aB8CRgR2WIR2RKZsL1SXi/R0jtoqAiZJX2UZKBNkKgvlhw5Y2QHIlGkwMach&#10;OZTewyk0QaCN2g76rF9e6EOjtqxdadvXr3HFA+n9PKCMnAAhvq1bnGAgGur5YR4CCpruVh+k6Oox&#10;gwABBFgmxUWgBZRJlR2SCXpI5vFBmaFUizlMGSyRIWNYA0d266Lt0n47k/kGnBTxz0lV7td32bN5&#10;i77HRi+xj4kKtq0t9hqFpSXrhaRW4Vb1kzS8XiYsOXTL5s+1wjmzbe6sad0jIzBVp08a78GKKWNF&#10;cqNG2ESpOIaGjRmWbbl68MEoAV/YUBEd8ARikdQACI1EYk8mlrLqK0UlDO2Xpb4s6699sh4XyRGJ&#10;Vd9gmZKDhN6KbZAwMCVAiC9bx0GCQWoQYBKcGKLlganpCskJWZCjAEmCgf1kzvaTKYtpq3MJLH8N&#10;vcgvkwBBzvBsGz0i28YKI/Xb/8lv/BOpkFf1ICbOdyLBBEFQMjzU8aCjZLpTOlLC4CFPoqeQC9FS&#10;ymAlD3smmUTAAcIBLIcqYzt9PkQOshN5hcKLgEQc/4UIkBbii30gvBgBEhFhV30ivY9E4j/76s/s&#10;Ky1/rO/mdft0LgjwE5GuF3EVYUWFF74z3yXUH8uYzezDdr4r2yDAUMZBdLEcx7Ec141j2Yd1XiIo&#10;wCC/m7du2/Ubr/t1pxwZQahz56/6yBwI8IWXXrFzF87bf/y937UTx1rsKRHgaQgQU7gjCJAcQZRf&#10;lQiPCkqUiaOEnFSewPwwXWo760V49dpf8DxAEWFrTVVi8tYKJDTXiXQwc4UgQgIXqLOKg/usTGJl&#10;v57d0tKttlPP7y6f5wci3CsiPNCN8sMcA+GJuHR+Ah34+CqdAI8I5b49E1VCDftX6LtUV1tDVXW3&#10;2RvfBYQi7bN+ZTJfZ8mqJbapuMi2lVD6Xkpwy6Oxe+s627NNqnCbFJQU1W4pKLBT5jIqCrBMaXvK&#10;3ONHJA0kAivgsBdgxRzGLJYy2y3y2pdg997NVrpHx5XibyTwEhDhSj3G5+3xdoN/p50bRWrr1kjJ&#10;rrVN+Oak4ii1D9YtX2rr1K5YOD+ZtKlgls2XCTszP8+mTBxrUyYAqbtxuTZh9EgbL5U3ZuSwFHrI&#10;Rw535GYPFTlANJiJUlkEIVxp4ZvLsgGQntBfxEebBVztJYAIh3jaCVHcgSI0CE/EFn0O9YmkwKMC&#10;GHxedj8Rmz47AhWJYoMEB7sKTPx2kBtkx/LDGD64v8xXxvEmGDl04CMwyHKGDX4Iw7NlCmdL/Q0X&#10;CY4Q+evajNZ1GZ49zP75v/h/2yWqE0v9vSLz94WXz9tbFD2QCffOuzLb3n3P3r73wKuZkNRL0i99&#10;+AaTyi9USUnwvkjmnfskCIscPvyoO4iA/40E5EiAxv9GkrMnGAtRecWDFWnCcyRDcxzbA3FsVHYh&#10;yEEiNGC5+9gvRUL6/l+K5H4mM/rDD5ni8xMPqnAOvgvn4PP5HXxfAhqcm+9If+xDkAPgH2Qb0wOQ&#10;CM12WoJEtJyHc3As61wrrwbz4D2vDsNxBD8IfCRzMV+zqzeZHvOWnRHpnZP6ZlqCM+eveGDqhZfP&#10;2cvnztvZixfs+Zd+ZM881WVPywR+QurvaFeDCLBeqlDE1iql54ERqbzGSusE1NBsqTGfwtWnjND+&#10;PhKkUeRX320eR2ChXgTogARFng71o7gwSzF3K2Tulh3eZ/sP7rbS/Tts54EdtkvCZ68st/37RIzC&#10;PqnDfahDWXhl2r8c5Yh6E7GSQ1gpNVkuAgQVEKtUIajS51Rq32qB0SNNjDBxPOz/c6QBmT74tzY5&#10;ltlm5vhYt9JV4M6NPdgllG6WWewqUGoqXS5l/CnmZAZifQ9msZvBKL7NIrqv+wLBIe2zn7qApT0o&#10;3Sly25qY3Lu36DMFiqqi7JLK0SQP8xmYsmtt27rVTnIrFy6yorlScyK5xbNn2LxpU2zWpAk2TSoO&#10;gpsoggNOdGNG2phRIrjc4TZOy2O1nKuHPGcYDv6ECLJFeJnJwCi7QTIxPRAB8YmIEgz4GkgkjuFk&#10;jnQdokMFZqMGu4mvBxHwyIT7BtWi4obrXNmu/DBjtezqT+cTAQIitKHusklaFkYMxpcnMBokg/x6&#10;EyC/3YGZKyS+P66JlK7UXi4vgpEjdM1ybOzoHMslaj061/7Vb/2WvXiOvLNXPP8M1XGbyi8eCEmc&#10;/QzlwpH/xptvG6XecegTGHkgoqOiC1WhmRMX1cgoEsxaggXU4kNBobYAQ8y6kaor+tmPoWgoMgIU&#10;DGUjuMEyiFqBmL+uCPERan+CGGzLROz3MaaqzE8KLjCM7gMpMhReDIGL81LBBnUWtf3wEbrqUz/f&#10;k8/ht8TQN7ZxPbgu1DskEMKyKzxdE84TfbSuAtPy+Fy3228lU2J6KfyLVzwgQu7lJREeChyg/s6K&#10;EF8+c0Hbr9vLZ8/YhUtn7bu/+Iw9KfX3ZGeLHeuSCdxBaky9o6s1KXBwVGrwhNqTMo8d6ZzWzHd9&#10;VATYUVdvbVJ+RIFBk9Rig0gP9QeaRHwtUosOmc0QTpifTpRCVcUhO1Jx0A6V77cDh/baof17ZQ6D&#10;PbZPlt6+UszjPXYYs/aITFZ9Xru+U6vM9FqpwQrITwqwSuZxtZRcBWawzN9KqcYqobYc81ufDTKJ&#10;LwVpOqDPNhFeJnaUrJYpLNMxCl86VngJJUioxxwWOaVkF8AU7va7bdviA/UTc3ebk96hHT3BEXyB&#10;mMYRZNmnZUDlaHyPe0R6EYzYR5Vo/JOUy5d5vX19sW1avUImbKGtWTLPlpA7lz/Jpo0bZ/l6IJm7&#10;GEzWg8pcxqSXjEXZieTG5Ayz3BF6uIdL0RCFVcvQriFSXSgsHzGB/4zoq8hugBRaFsQkdQUGinQw&#10;SQG+PNBt6jogSczXJJk41rNEfllZFBVIyG94ag73JsCfZwIPUTtM53cC5BxOfJkYIogASYwOgiNY&#10;IXSbssO0nJJcQobJvpi9tN0ECOENGyZI5Q2XyS/SGzOSlB1Sd1DLus55E2zK1DybOmOq/X//w7+3&#10;ly5espfOXrSXpf4gQJJ38f9RABVTDpMvTODwf2EC8tB/LvL74ss/dhMYvyHl3zEVP/Fy+SK51MQN&#10;n1v44KKP7QHIB4LzPD+ZsrRUfCHfj2rNUUIfM5j9wlzOBKYv5/9QZPyWiBy/HQUY8Aditrtpre/L&#10;vixjnvJbMoMcEGV8J0zaMPfJA2Q9XAP8foD5S8u1CX8f+/h+eiF4cVSuna4NLfl/gErQSYWYxPcK&#10;Efq8LCLDGzdvp6NELtsPf/xjbTtnv/GPv+fV0p+UGXysi7SYJjve3uRBkaOQn5BMfA/xNXl7Stue&#10;kKn8RGerz319tKHR2hvqrEVkBCE1NyWjR1qEVlJjRHzt6nekQ+6oCk1g5Zg+m2IKBFHIySONpaLs&#10;YGLyHiK5OTVlRXq1+PCqUXA11tGS+Cs7pELrqiq1D/6/I75fhQgPJOSnY4XachFtGuig2sxDBKh1&#10;L44g9Nm5drGBXcKeDUtt78ZltquEmeCWSXHJJF5baJtXL5J5uVTEs8JJMIjOSdCRkCLktRcicx+h&#10;SHD7wyDKCqEFYXb7C6Xo9m7UsSl246/bxHylq6RGV9jmNYUyZ+fZssWzbUFBvhVMn2jTJo22qZNG&#10;Wf7E4ZY3dpgezqE2VuSGuTpmhB5Yatbx4OoBZuA/ZtwIV3UyYVFUIhI3OaXqBj4uFfdISH05REQy&#10;V91kFZnheyMBOfZhWJknI7tpStT2MZHW4w8BJdcdjBDw5/UmOyc8J9QErA9hlEccp88In19EaGnd&#10;ZyeicxCd7YVuAhwi81WKzlWdFB4klyNzF/U3Suo3Vy8EKsLkYOJSMEEvjXFjR1ne+NF6uYy12ZPy&#10;bP70abZg+nRbVDDNFs+fYsuL5tv3v/+Hdu7CJY9K/vBHLzgBho+Lhxoy4AEmidcJRWRAPw+5k4IT&#10;RjJBEgoQ5QhxQhQQWvjEIvBASz99JB4H0bAtyIttkFMQHC39EfSACMMPGPB+9SW+QhGevicJyPj9&#10;OB/rIPOzafmd/F4IkN8DYQbx8dshtPDv8VvZxm/nGAgtk+yCAIMYvZ+iCHp5EPyADFn2ytBSgV76&#10;vjv5+Urq/7vs1WCozM06/8cfff85O3fuiv3Ov/sdO9nVZk8clRnc2S5ia3dSO9na7G0yuX+DE98J&#10;kc0JtU92Ntsvneyw7z553L518qjv09UsJSil2AVEekdlCh8VwXVqmfWkYnsPmR7XuY6KCE+IALta&#10;QENSKj9ViChDiqfGEDbIEuJMotONMs9FujpHk84dQ+jKRZzl+ANFeNWHpS6PyNwW8dVUlFu1FCAE&#10;CjCHOX9LSnwtUn4Rqe5Tun6Jla4vtNJ1hbanRAS4ochKNywXQckULlkuAlzq2LJ2iW0vWSFzlHlF&#10;t4jIKJ2OIhRSMzXWMZFRbLsykESYZcaiJN2ELXHyo7qJB08IXKxeaSXLinzipOXzZ/pcxPOmEYjI&#10;scljhtmEMcNtfC4OeB7WQTJbh0jZDbRxuYNFgInfblR2ol5QMSTrQhiQB4RFO6hvX8t6XKTUTW5/&#10;O+CrS/x1kBHnoi/wMAEOEQGSwpIJ99mlxwV6m7qZcPIbOMDH3iZRXoIYqDoIDwKU2QqZpebqw8SG&#10;2oP0IL+ebQkSUsz1gqaUwEquGxVicA3gKpg0PtfyJ421aVMm2OyZ+TZ31lR3KSybP8eLMawtWuLV&#10;ozcUL7TSHSV29szL9sorONvP2MXL1/wB9FLuMtcw9ZxIUhOO/u68N0hSJh6RYMa9Qn6QICYw2zAh&#10;MWnD3HW1J/MxqquESRxmcpSuR9mFeetA7amf41iH7FgP8xeTlhYCxKwlJ5Dz8vmYrZAi5+Z3QF5s&#10;4/PYRstvCdOV34ZZy3eD7FimL0rd02IGO9np2pDjx7Xh+DB7/RiRIPvE+biWuA84BsKkLD6VYbje&#10;ngsoM/jchcs+Wxxm8StnL3hRisvUBzxz0X7woxftpRcv2A//6Mf29Olj9tSJNnuqq/ORBIjZewKz&#10;V4RzSgrxqa4W+472/4VTnfb00XY7KvJzgqIiO6axlN4JkdVJkd0xEWIybUUPATKFBfNme7FfmciQ&#10;XCB8c5k+OvohRvqCEEGLPhPzukHnqRMJYkZXlCeBj/oKRqLIHK+ptnodV1slIhTxgRh1QoEGH68s&#10;4iNwA6QAl4oAl1mpyG6P1NaejWku4AYIcEUC9e/YuEJEttqDH3tl3u6Rytu9NQmK7Ny4xrZvkNlc&#10;IjM6sH6l9+3Qtl2bi7vB+jaZsFvWrvbREVQ6obrJkrmzbe7UySK78TZlnNSdHsLJY0fYBCm7cSK8&#10;MSI81AlBirE52Z5EPEp9ucOzRHpSMDLveMAhi6FZSYBgUL/HHKSYhIqDzLIeE8mkAYhQdpkIsstE&#10;t5kqcooARALIbGC6jfWEAMOMDvCdIvWEIArt4DTgkYmotjIEpap2GKWnBslEddM2AaMyQI8Z24MI&#10;YIzKRs3xQtB1EnKHD03JLlvXED9ojsxZXWOpu6l542xG/kSbNXWS1HW+VLYIb/4MK1o021ZK4a1e&#10;ttDWrVhsG9cU2VasgM1rvWLN/tL1Vn54tz333I/spZdesRdePuPz1Z67dNkDHjj2vdLJfam/u+94&#10;Ai8OfZz5OPdx6PtICPxjH/UEQUiivqMHnvL4BAkIXESwgyACfVRVIbGYAAnbGYnhwRECFEJ35ReS&#10;mNMgCG1sj2WqwnhFGPbVMiAY4p/xicxYnZfACO0Hn4gA+Rx9Bz6f5Gf6opw9Sc4exND3Zj/28ao2&#10;H4gA0yAI22LUh1+b9DqwHIGUCIBwbWg5hmW/hpQU0zUkCHLt1VteFebW7Td9metPmfwLV67YWZm9&#10;BEQolU/7o+dfsZdevmAXzl6y737nWXvieKuUXYed7mgT4bVIockUDuATbJWia2ZebMgMdVcus/WI&#10;MUGRjxBhGF1LlcznejvdThn9epnKIs2OBh1fZ8y1HQEUgikEVrwmZk0yooM8vd6IJGh8heEzBB7E&#10;SFNsmBfEyVAtCdW1UnUNjD6po1q6+tVGsKSGqLEAWXKsF3IljUfEFyNW+mzTjb1TN/au4uU9KFmd&#10;JkMXyzzF94Y5KiKEGLW+a0OS8rJ9Pf7C1e4v3FK8IllO/Ycgtm8pXumpNsVFlHOa76XWF82c7mNi&#10;p44dbZP0MKI+IgpLQGICvjs9sOOk6MaJ3EanIxAgAvxcRDshEaKant4hs3DYgMEiqyyRWF8bLAyU&#10;0hvkam+ADXwsqwePA5RbBrH9rZGao93gHA8T4FAR4LB+jzuGqw8Mk6JDjUbe3nC+r1Tc0F6gj2ID&#10;w6XcvCUReRDKLjFjI0UlUbnDuhWd++yGYtKigBPf3bicHBs7Utc1N9fy8N2NJeI9wWZMnmwF06bZ&#10;nBkzRHYzrXDBHJHdPFteuMBWFZEVsEhkVyiyW6b/fKXU/Rrbx3DJ7evt0K6NyVzRB7dbxaHteiMf&#10;sR/+4I+Mibk9Cfr8JXvuhZfdXEPBuKkn8/cdERomMCkcmHD0h+kX6S/RUkQBM/gjgiBSfYmfLzEd&#10;Wf5MauxTmZeYmK7ItB5mcpi9YfqC8PeFaQvC/weoIP0VgQ/1oQzdvBUwdX3OXj5XnxH+RY5nGfMW&#10;lRc+u1BumMJ8zzCj3TSW8qOP7xm+QvZF6XI9/BweFIqiqGmFGKlCrhEuBPb1ccHanzL4UQkacxhQ&#10;CRozGFcECJ8g/kHGBL/yyiW7or5/9A/+vp3sbLQn2tul/ER+aZ0/agD6shTbUak4TNkEUk51lH07&#10;aC0NIiGpujYRXifz9kgtnmpvslOYzVKMYTqj/HwqzjSlhvNQMLhVBNoo4klGYiQpKW7+puoPOOEJ&#10;braK6LoTtRuZDE3fT9/zhIgaU7pZ37u1UeZ0g7bXa1n719ceFumJSFMwRjhMYNQfIACCKdxn2exp&#10;tnHpAitdu8L2irz2laySClwjpORXIuXm+YGQH0SYEOCOkrUJ2Qlbpfa26PhNq5fZumWLneRWLJxj&#10;hTr3/OmTpOwmWEH+BJszZaLNk8qbkz/ZplBufbgITqbaGKmTUVJ3DA/LxQdFNBZzDV8XhCEzcyhJ&#10;w4/LfH3sMUHEJlXn5ieVTvoC1J2ITkpvIOQnDNC+IEt9WSK+LBGft74sxQUBeu5cAhKJk2RiSO3n&#10;4WEztocEhQwCzJY5DEZk9XcMT01YkAQqRGwRnc0AZjvDzAhYjBTYD2WbmLWsJ1HaXK2PEtnRkpA8&#10;egTpOiNkyo60vLGjLH/CWCm7iVJ2kN1UmyeyWzhrlpT2HFu2gCTvxbZm6RJbu3yJrV9VZJv0/23T&#10;C6/Uk93X2cGdJXaodKMd2cM8ENus6sB2R0yNQNHWxup9dryryV588fmUAC8b0zS++NJZf1B5iCno&#10;GcD8va3+OxAgJqAeeMYKfyASYfxrT3I0Y2BJhP5CCo/hZV8kYF0EkkyknpiomKBJOX31yzT1+UNk&#10;spL07BVfZM5+BQmK5L4UEpNaRKb9kj7M49RM/jIhN0iKFnKE4CAsCI/+TBJkG32QF6QUfjtyHOmH&#10;8MIvyD5hQtMCiI3jggAhuHgxxMshRogEUTIiBDKE/Kj8AvHhAyQfEL8fBOhVowVG5ECC5AYSnX/p&#10;pfN2Vv/Pv/lX/7vPvfMkPsD2NjudmsAnWqT+RIAQGHNoB3kxrWZXc6VISK1UXqcnUBM8aZTaExmJ&#10;nE40YepGuoygZcxeZlykSDC+wXaiwyLA5tQMbtIy8CrRKDsqtQhUj2GZvg6G2onsjrUJIj4CKKg4&#10;rz6tz2wBRKSl/lpra/1c9TW9CLAyUZh1Rw55RfVmcgBFfoxN7jN1zChbNH2ylSyZaztWLLTdqxfa&#10;zvWFtmPdEtu5brmw0nbIXHV/HapvXbGPhd0kxbd2lchu+QJbsXSuVMQMW1QwxSubTB0/0iaPzraJ&#10;OUOk5LIceTJlp+izZowfb9PGjreJjJggkXigHnghhlyhcFBIqDNM1QF9RGR9Hk8g4st6DNMWNTXQ&#10;98n007l5KyKMnLx+IkxAbl5v9BNB0maJYJMUFUist7rrQfj7ElMWkzZALh7Jx7EtWe9JRUlAlLV3&#10;ukmuyAxlC8aI9EZjvqYBCZBEazHxkwCF9wlj9cKYoJfHhBHZNilnhE2WSTtpbK6bsjOnjLc5M8fb&#10;3Nl5tmD+bFsiZVe0cJ5Ut8zYpYVemGHbmpX6X3nJEbhaZ/u2yqTdUWKHSzeJ8LZYxT4ILy18e1CE&#10;d5gpD/bqrbnfmEydSaiONhzRg1FuT5/ulPJ40c74GNSrdlEPHErk9u27/rDfuf+evUXqxt37Xt3l&#10;DUhQyzHUjT6Gw2UWSaVAAtt9CJyUV1SKYbgcywxny1xPhtEl+32MTxCCkqL7DMWnNnM43Bcixc+k&#10;8mL9c0hRJPhF6isEqD/IkOVQahAfwQiIDQIMBcj6ew9EgBDT2w/svpQr0WN+O+QHIEWIjOovESSh&#10;HyILZfdAqpf9MskviI99ID/f/25yDC+YUH4Q4FWpvET1XXVAiAyZY5l9aJ9/5ax9/6UX7D/+3n+0&#10;p584Yd88fdy+cbzLnj7aaU95QKQt8QO2N9sTnS2eLE0kmAAG6TFdEKNID0B+SaQYRYbfj4CIiK5V&#10;RJmBdpFnUnWGwIYIToQYYMpL0IJ/LqOSDAnK1O9j1InXHhSi9H7UG2TcMXX+IFJUIwoPhKrMRJjS&#10;gVCcbOuTL7UwbVyuSHCSrVs4yzYXzbXNqxbaxlUyg1YVeoHOkoxk4kWzZtjcKZNt5uQJNn3yeEf+&#10;hNFSHtkyuaToRkrRjZDJOlwPNH677P42Rhg9bKAecPWhXGSyDaesE0pNCg0wwB9HP/ltg2U6JooO&#10;f11PNBbS82RfgeXYJxNZIrwBvZAF0fUCJMo22p45L6ToMpGh9DzvTgiyy0TmKAoI61EI8sskwFEi&#10;PJA7TNcFn53gxJhGY/F1goljclzV0eImyBfZTR8/1nMcC/LzpKwn29yZU23RXCk8/YfLl8y2lcvm&#10;2JrVRVaydqVtFLZJxTNB0t7N640aheRmllOkgikO926xSqm72rLdektSPadU7W6rL99j9RV7ralq&#10;v5Me044yB/PJ1ho9MPX29LFG++VfeEqm1UuelHvlxqvm5dkFHPYk9L51775XgX5T7b0PPvSy+ODt&#10;B0mxAypF3/8wmRsE4gOMFWbuEKrDRIEECiJ4qz4KIbDufdr+/ief2fs61wefiQjx0eHv+0qm7FeM&#10;G5bi+2lSHAFQPSa2/YSpMv8YAkz6oroLSc4eTNEyfkB8mCRYU8UZM5fCBihPfIAENB6IsO6+fV+m&#10;PgRI0OcTP45E78jpI5jhfj/9Lvo4lsIGJIgT2OAzvOqzlj3Qof04nn6UswdK9PmsR3GEazel9AQC&#10;IFSHphDCxSvX7Mq1ZJmqMfRTHMFdE6+8Yj8885K98PKL9ne/+x175uRRe/bkMXvm+FH9l52OJ7va&#10;PfDx5NEWe/q4SLGrxU5I9VE8ARzrEAni5xM8UCLg73PF1yrF2BtecEEkJnQ0Q4IisBQtDSI/wSdF&#10;c0JTHwQo85jCCT6uWKC4AgEM6vi5WkQpaplhdpBZJrn1Jj8Q28LPGMskZ/eZrAdp8phcPUzjbFnB&#10;NCteNNtWL5WZtGiWLZw91WbnT7LpE8dL0eV4efUcHPAih+ysfq5IeFABjnbSTHDCM7FOYNTQATqG&#10;HDaZhxCOCC3r8T4inxSP9bH+QpYwqC8BC9BHZNZDfAC1N2IwaRzDPN8N8oMcXRH2JkIpxwSYzSI4&#10;hpg5+mtd5CcwKoN1hqElCclhwvYEK4II3ddIRZSHkox7APFlElwmyQWij2sWy76vXgwEdKjmPI6k&#10;7FFEukc42RGgmDZpvAcnZk9LJjBiec60fFs4c5oHjojMern8pYuteIVeVsUyZ9cX2eYNy2zTxpW2&#10;neo+UneHdm0W2W2zqMYT1XuqqAbOfC4ivKbqA+7n8bb6oLXVlflsYF2NFU58J2QCnW6vs6eYRPtE&#10;i33riTb7lb/zLTtz5mUvxX7l5qv2olTGmQsX3VlPGay37svEe1cP8f37XhIf8nvtzh1fv/OAbSIN&#10;kcH7n3zZrf4SAnzPy2FBarQQG2WwPoTkBEpksc72dwkuaJ+PIMcvZXr+9KuHy2Fp+TP1JSW0pCC1&#10;zLFs+8mfigCdFGXaivB8vg+IUvuwDNkRgCCIEgENgiAEPCD4Dz+RQhTB3WOuE5HUA5HX+yI7CDD2&#10;98ovzI5HVZw0WBIECKFFIITlCBrRx36cw0th8QLRNkjQy4rpWMjPr7tARRgCIhCgl8dirmDWr17z&#10;ZQjx+TNn7aXLF7T9hv3mP/6H9tSxDntWKvDZU8JJqcETx9TX6aR3uqvZcZLARnu9HU1BNRlHm9CK&#10;eSqI3AiYdKDyeqGDkSUZ8JEmIsUELIsk8TfKlAUdVJpJidADFSI/htn5vB4iv2aZxV6fsCYhviC5&#10;CKS4qZv2B/H5Pqk6hDDZh0ILFYf2WZ+J48bZeJKHMU+l5GZPJCo4yiaMHa6HdLCnYxBMGCKCGirC&#10;GqqWZQgtUi3wUeUOz7aRDBcD6gcjhLFEIAfJXEXpyYzNkknbTySXCSfAPtruAYtADwFCchAYqi/T&#10;9M0kQPrAEBHekD4iLmHY4wN+LrL7DrTh/QZ6UjIYxrGpuZsZrAhEvl0Sge1RfIEgvpFDE7WXSX45&#10;IrnogwDjxTFKpDdKqnnM6BE2ftwomzRxjBMeRDdbJIeqW1AwwxbPL/BAxVKqRS9O5gJZV7RE6ny5&#10;bVq1wratXWPbSRJneOD2DbZn53rbs2udlZaut/17N9nh/VtEdNut/rAU3eEDSeVs/fm0zO/MPMnM&#10;SpfMY1xunQ3lTnrHdXOekNo7JdJ7srPBnhbxfeNYs33zZJt954kO+7YI8Nf+7rft3LkzTnrnZWZh&#10;/lKd+PXX33JTDlMWMxiz95ZU4WtviQCFMIujMgwmLMVRIcA7Oi7pFwEIXu0lNXFZjgowVIqhfSDF&#10;FeuffJlUi8GspfqLm7cyd2npx/zNXGab96V+PZ9sScDEJf0FcxhzlPUIeODby0x0fg/zVmYw5u+9&#10;u++5D5D9MXcB+8SxmLmY1ZzX/YXaHuYwn8NscWEG+/EMJ0zN4DCFyaUkGTp8gASWaKM6DKA4Kj5B&#10;8gNZv3Txmp27fNWeO39GyvBV+51/92+dADGBnzmWAFMYMxjTN4B/j4BGYgL34Gh3iouIsEkE1kD1&#10;aExcIrQ98GluAzKBgZvEEGYLJbmIEotEG/HvEchIymphCtN68QVagREnjTpPvczm6iqpOCHq+iXV&#10;ZJLSWkF6kJ2bu0Kk3NRrG/tFtZk+UybmSWmMt7wxo23iqJGu8jBhR+mBHS51M1Tm3+DHH7OhIqoR&#10;UkM5Awe4v2r8iCSdgtSKXDfdUmUjxEOeKzN4LKkYQwbpHCIrkV+WiKl/38cfhs5PsGLgYyI+AhwO&#10;1Bsmcl8RpLaLFAl+AMgxWU5a1iMQMVjm7WCpv6EiRSqw0A4TeWZ3Q/30iegAw8qyRXYgiC9AFeQR&#10;+CcHisBSXyWRaFe5IF0eTvoJidZaz3aChOzw2aGMh6YpKEM93y7UHQUXcB9MmzRWhDfR5s3ChJ1p&#10;RQvnWNGCAseKxfOkxhfZ2uWFVkKgoniFbcacXUcwap0nnXtVnp1bbf/urXYAc1ambHWZFJ3M19pK&#10;kVzVAauToquVGdtQxXzJJIEmcx23VpfpBmPu4iNOekel8o4xYbYIz0lPhPfU0SaZRs16UNpEfB1C&#10;p33rVJd956mj9q2nu+zXfuWX7fyFc1IZ+ACvSQGec9x87bbMOz20IkDIDt/fq7fvOPkxNwh9EKNP&#10;gSkyoSw+/jt8gm/pgacfUsNPiI+P5WjD/xd9QZIcDyDCIMAgOa8EreUgR1r2i77PWMeHKHzOPgJF&#10;DyKJGxJzf59ICfIKEgMkbePDw0fIxO8QGyTJvpAax0GI9Afpsd2DHCJF1vkMiI6+2C98gJl+QOZW&#10;hvycCNUSDQbh54MEo0hCJElHVPjydSn0cxfsxZdfsT/4r79vz5w6KbWHmUtidLud7myV2hPptTfZ&#10;SZnBJ/D34fdL/X9J7cAEXcLRZrVCJyM/0tSUxgxQVr9VpJWJNoF9nSwxZ6X22sj1E2h9m1rUX5vI&#10;z1VhWtK+SaZvo/Ynx6+a6jKVKD/MWRFhhRSfEFN8hl8QIvQiDQLVogmIVFM3UOQHWfaZmZ9v0/Ly&#10;LN9JcIyNyxll46TmiM7inIfwcrL6W64eaoiPoWUFk/Js3vR8PbgTRJ5Si6Mx3YaJQIWR2idnSNqK&#10;KHOlDKV8MG379ZG5S1BDhJUJSBAlSIR3oJTgYGGIiA1AiFmQZD+I7usg5cXTXtIgRayHkqOP6ilU&#10;UUkqqbCOWZsGLLxogLZRLICy78IwR5YTX45ID4waJFIXvBZeOuIiRlcwO1pPtRRy73iJjPA0FK7p&#10;ZKnsKRPGeZBi+uQJnms3b9Y0K5xDcvFsW1u0SCpupe3busFH1OwsWWNb1ix3bF/HaJhiHxbICBtG&#10;0jCihpqG5ZiyFIvdt8tqKnZbc+MhmS11Umbt9ksiqO8++6T98jefsqdPH7XWtjofr9lWrbepbj6q&#10;exxrqXJ/3qm22ocA6QUgv6epIHKsXW2CZ4536uHpsCelAr/3D/6eVAaD8IVL1+2FMxeE890qD9zX&#10;A0577dYbdvONt9y/x3zBECAtCg7Cg7wgszdlSkKcmQSY1Az8IiFAEUqQH0gmU0qASoTYEqJLlF+Q&#10;IW2QnpOglB7LASfQlDwBEWLK1aPGIDFUHMQURAipQYAQFEEJSOotERSVcCA2yAywbxzrBKhtrLtC&#10;FmF6q2NZhuBidEgm+QVBsj0+i/bWrUQFJuWwrjvpQYSoP8iPMmW0VIu5cu2WnTl3xX74wxfspRdf&#10;sV/81rfthEjv9LFWO3W01esEHmdo3ENoTtFiR9uaRH4NMmXrpeCSytEAs5Q8PcYBP1Q2n6ivCC3y&#10;9jzBGbKrFqpkzlZWJEPSMG0jIFJfKaJLCpiyP+fnWNZjbC/D2+rKRWigIkGtL3NM8jmRRgMZohSp&#10;IlNdcShBZU/h1T6zp00RkU2SEplgUyaOt0njRluelN3EdEpFIo5jpPDGScnRN33iOFs8e6YtZ+Ke&#10;hbNs7qzJMtcm2CxhzrRJNiNvvBFYyZPSAZAjyhAC7C9iI6ob0dluOAEmfsCBwmARJWb2YAG/ICXg&#10;qYwck/0kyc1JknP47ZLJgNgmUhTCd8cxvpximMgc9PbjMUQuEowTSP2lQOnliPw92drVX5KmkiQZ&#10;Y8oOs9G6Nj50bIxMWU9BIUg00WZPZejeVJmz09ycJVCBGbtSyq542SLbtKbIE4upPl1xYKdXqab6&#10;zT6ZsmDv9hLbv2NjUpZfCo/2yL7tXgeR8v7Vh5NpRNsay+zJ4/X2y984av+vX3rS/vF3n7XfkDr7&#10;jV/7O/bdbz9lp060GnlbXZgbak921NrJzhq9/etl9tS7iYtv76kuEZ9IDzx5rEnKoNFx6qiUQWej&#10;ndA+LJ/SNiqJ/Pqv/6oUyOsyga/Y+SvX7bqWz125Yq/dedv9fG/eu2cPPvpIpPeub7vxxht2R8vv&#10;vI+ZqwebBOAPP/QAybsfEwn+SMT4wNc/+Owz78OvR7Djw8+l+tRHmywn/kH2SfCJ91Ml2qfXTH2B&#10;n+Hf+xNIDcJj5jh8g3/c7Q9kuwdJUt9gUlJfyvGrpKozPkB8gvjk8OWR5Iw/j20kO+Ovo0ILfjx8&#10;c14F+32RX5ogzb7dfkD10ZIMjT8P/x6BkEy4D1Dgc7v7Ux8h5fFJKGedIAeJz0yNSbDD/YCXrngQ&#10;6nmpvJuvv+GVogH9F/T/UKnnhz943s6dPW//7Dd/U/9niz2he4P/9KReeMd1HwTw+VEpxqtHNyfF&#10;UmNURiaCoJjbF/JxiPwA24MoY/829bejBNWSHtMpcxjfYOIflEqUJcL8xeQLxvkScxZSA0RwEzDM&#10;DdSUE90l6pwUdI1j6tkmAqRyNCXzaUH4B/uQIzZ7qkgwf7Ie2Dx/cKeOH+M18CaPFpHJLKYOHsjX&#10;w03UccmcWbZqCekv82zpotm2cO40m18wxeZM1TnGj/N9x4ggiPoOl8IiN26gzNzEZJUJjOrLQD8p&#10;ub5pQGSQ9hsiJQjwGw7uJ4ITYTEvRndUVkT2NaT93aXdB2j/dNtQkqZTDBuU5Qji6/HfkYqTEB4l&#10;4MnJY4hZjkiOfDyQK7N/jBTwWP0+8u3G5ZC4PcrGj821PMpqTZpo06dMtlnTp4jwpttCJiWfN8cK&#10;5+s6LZxnK5Ys9EDFulXLbEPxKtuxYY3t3iJTdluJHdgpVSdyK9uzzQ6VQnTbHlou9xL+lPpnHmXm&#10;N5F5y6TtFUzPeVA302Gpt2p7pqvB/s6TnfZP/+637V987+/b//b3f9l+6Run7Qm95U92NtmpDoY3&#10;1dvprhoRZq09e6pFJm2H/cITnfasHgRI8LS2+z56CMAp4ZjIDxzV8aBLJnJHW439mgj26rVr9vLZ&#10;S/ayzOAbb9y2C1ev2zU9mER/AYGQ28xlIZIAr+khpo/IsM8TLLJ7wOgISEHk8KZIhD6iux98+rmI&#10;6WceBIEEWWfydFomUGcOEQD50ecQMRIJ/oJRICIxjidyzHEQ3k/+lHQYfIMJIDsiwhAj+9D30z/7&#10;c28pwwWBMYcwhMdQNUagQHIepPjgIyem1998uzuoQRQXkvOor0iO44kC0/qy+gmgsI+PjrmblLvy&#10;oYPePvDIMefyCLDWOYZtr795x9eJEkOAt15/06vCEAlmSNyrr932idOff+kV76ePCDBjtXlJnbt4&#10;3Z577mV7Wdv/y3/8T3qptYj4UHhJdLenVH5KSrIUSGWBuCCVUHIgCC2z4EGA/D1K5jvhaR3liIIk&#10;heak7p1jIrouEd3R5iofdRKRYqrS0DJXSXwm5OqEVSFFl4FaTF7G/KZoxl8okzmOi2MbaUW4jZBq&#10;CvbBTO4zawrkl2/TJ02yqRPzvJ3JrGUy2aaNExGOybV8ESFgebYe8oVSNItmT7d5s6fYjPzxbgZP&#10;HCtCkOmcO2iIVywZKmIb4iaqVB3qLoMAv24CC5i4UoJD+kqlpRgq4NcbKlN0iIiJ8k9h7kbAojcy&#10;fXjdQQyR2VAgJTdMpDwMv11GAIM0FRRejKroHlkxfLjljBwhhTfcckflSN2NlkIe6+4CRlTgOpg+&#10;ebLN1AukYAbXY5ZeBhDefCtauMhWLllqa5Yts+Lly0V6y23TutW2fdN627Vtk+PAjqQsP8CkjdL8&#10;FH9lnfL9lft3++x0gCk+68sOWFNFMh9xaw3DkyqNwpVdjeV2XHhCN9Qviez+8beftt/45V+0X3n2&#10;afv2yWNSeq2CVJ0I7smjEGC1yK9OZvIx+7VffMb+/ref8OAGSvCk3voJajwIchwVQOkkoVMkCI5q&#10;v872WifACxeIMkp5yPR66dxFe/HsBbuOD1APMebuHQGzFh8ggRCAT5C+8ANiBmP+4gN0E1hEE36+&#10;CHpEi3mLORzmMaZr7AtYD18fCPMW8xd/IGB6TbZFEAS4XzA9DpP5C/pl4mLCxigSAhaYwJio+AEx&#10;kTFzma8X85Tt5PyFb8/XtUxLgCNattEf5ixFDjCP8SOyznnZHiYvwRDWya+MY0iGfvXW7aQ01g2p&#10;wCs3/XuAl14+150UjUl8QctnZf5evHzTXnrpnJfJ//5/+wN75vRxN30xgY93NjtBURgVUCQ1gh5u&#10;9qYKsDcBsu0YvsM0mToSqjvx3UGG2p6QX4udkFl9uoOiCNUiv0o7znA60mvwNzp0n+nzIEw+z/2K&#10;IipXehnmLtVeHEcSYA5jHpMUzXcKovbvKDJta9Z3h1RTcG6295klQpsJRHq0EByTbXuun0zi6Xrg&#10;p8osZhazCYwhhQhG5tiY4SOcNJIhaf3d1CQY4WkmIrksj/iSvIxpm/j3Ao/y5Q0W8Pn1+OoiPQVF&#10;J0KkkKeUGkGGIVkiQYE2zFxKWbHs+0otuk8vA8PJx9PxDh832xOtTQI2jJdNzNqxOZTQEqHrN4+b&#10;kGvjJ462vMkivWl5IjtSUjBrp9i8WdOl8Ga7ultZtNhWFRXa2pVFtnHtattYvNo2rV1jm9evtW2M&#10;nNlcYqVbZdbuEuFRAXvvTivbt9OOSNUFWD8slLEslB/EvO2ZoJ0J2BlQDum1689jqBHVNUhGPd3W&#10;YE/oxnlKy9/oaLFnO1vtWb3Zn5Hqe0pv9id0k6HsTnTW6m0vUuuo1nKVyJAABxFABsVz80rx0eq8&#10;HuXj5lZfl27OLp27k7wv3aSYTtzYv/GPft2uyMQ6KwV48fJ1e0UE+MJLZ32w/l2R2917mHHUsHvH&#10;1crremhff1MP8Z17doekXj34jAKJmdCYEIiRIg/0wH9MtFVEx+gQagUyCoRRH4z4SEaFSBWqpSw+&#10;7QciRAIZjACBvBjhQfsF7U9EZl8kgQ3gpfW/ECHSL2LkHIwuySy1T6AighmQXQRCIEVIjz5wTybw&#10;G7ff1Pe+q9/B8L80oiuyw08I4UFeIIbPOQnqNxLIAPj32D/8gXwmiMAHLYD8CHrQEv0lEhzD4gh8&#10;xCgQyI+RORBjjBKhNBbD4ojSU7Xn+edfsu/92vekAI/aUyeP21O6D57UfXASMmtrtlMiLAIjBEog&#10;uPD7BbnQhrrDl/hEZ5udbpelISJkaF1XY1Io4ZTuGb8/dd9QjPUp3XOndU+eaK31YBupNkGA+B2P&#10;at/ehJsENRIkScz49wh6xDhiZoNLor1BzCzz/TiX+y4BvyElVgIkfQpk9vYG5Ddvav7DBCiVN3nC&#10;aJmAIy174FApsQE2wIMaMl2FhNgeTl1JkEF6UnggAhbdqo3ARKr6ggCH9kvG13o0VqbqsIEixyEi&#10;sqHqw6weJMIbmAYyBj488iIxa3vSVUaK7EalRJeZnsJ6RGZJMCY6SzUUKkWTjjJtqkzaGZNtxqwp&#10;Nrtgms2dN9MWz5/t42ZXLFngfrw1y5e4Sbt5/RonuV1bN9ruHZtsz84NtmfHBi2r3bnR9u7cZPtl&#10;zlL2v4zZ6JiZ7tAeq2Ri9SP7rEomLag+sl9/6EGrqzpkjbVHrKWuwkmPsZRk20NKkYHv0E0DTou0&#10;TuumpYXATrVCZElQg/w98vhIbWlt0jkbyhzNtDo3jmhSDkhBYJ6HeIP7+NAUnc0JuCkhwuP6rPaG&#10;evuX//R/txvXb9i5dBgWDxvD4XgI70v5xQPNw+rjgPUwv/baHT30PNRETFFKEAQPPMroE++n/Vik&#10;F6XyAeQTgEgiFcUJReQRJMVIDdQaqi0pb/Wn6kPB0Y+q+8qJCXjqS7o/5fIjsBGfw/kgLhKgWecz&#10;2DcUHOOV7z24Z2+8edvefPstmcEyhUWEEGAQHi3XIbMPtccy5EdSswc/RIIR9MAEjnWP+KbJ0E58&#10;BJi0zvWE+FB8mZMieRBEZi9w9XcpGRmS1Aa86sT4/R88Zz9+/mX7t//mt+1YpwjwxAn7hkjwGfIA&#10;SYURkdH66BAtd1GOSv89CBIMAmQbBOmFFNL7hvuoS2bwCRHOSUhQ9+1p3TdPdMgKIeAC4UlhHtdL&#10;+5gIrzu9Rsv4qpP5SXrUnJuyIr4A5BV+vAB97AfxAZY5lu/c4eghVc4BcfaZKzWD76436CegMQ3f&#10;1nhMP5nAIobxo0ZZdtZgH5bm6i58d1RekXn6NQLE9NU+EbQASTCjB0P7i8R6oadaMoqun4hqqI0e&#10;lZ0WMJXqFFCFQX4x4iIAwSW+vSQtJ0ZWQHaRigLZTdZvIyUFwosILfl382XiL5g70xYuKLDFC+fY&#10;UnyeyxbbWtJRZMpu3bDWtpQU27aN62znlg0J8W3fLNLbavtKt9ihfZsch/dvTrFVpLfLKst2O6qO&#10;QHx7HLWV+62h5pD+tDLrbJQ52yzCapEJqrfkaZmdT+iNGWD9lExQtmE6uPmgN+lRHcOYzWMt1GKT&#10;ytNNFCBJtb2+wpprcBQfErlCsAkaZEqTeU/agZcLqqcKiFSeEMmpnooQb1G13PDHueHbWux3fuu3&#10;7drVazK/btj5i5e9/DrAOU8VE4IAVC95/S2Rntq7D96zG7fetNsQoNRf5hSQtPdEiHfeoVz+x1J/&#10;X3p1mPcolaWWKilRZeX9j0SWH2kflvU57lv7UKamlr1KjPYjednL239FQjO5fjKJf8J8vVJ4X0jd&#10;fZmUq48KMYBjAlSX4Tycl6osVH7h95AITUsggr533n2g3/emvXHnLW/fvPu2+kR474vE3hWhSSF6&#10;MCSCImmABESFl2ij7H1yraSQBZYB29gHv2HsTzl8gh0kP1+4ctUuXbtuZy+K/AQSoPkvaOmnYsxL&#10;Z875ft//8XP2R8J/+29/aN946mknQBTgU6TFoORSoAIhtiC+IMEgJvq6oXVSVrhf4v5h/G6nyLC9&#10;TkQktEWUVgTEOZycMLlJiG6t8aCLJ0iLAONzgswCkBeEB4FBegHP+UsJMhAkGN+RZc4XBNoHpcdQ&#10;qu4hVQLtPBEg1VpQgRDh1Dwim+Ns4ujRUoBDHlJ3IEk/ScgvE0k/vsAEBDXCR9etAIVsqUCA/xAM&#10;60/S8yARZEKAUyeNtRkyQcfkDncVyOThI4YlpiyA5BKFl7RR4y7UXaayg+hmTs2z2SK7ILyFc2Ym&#10;Q8kWzPEoLQGLVRCem7SrbOO6VbY5JbxQeqXbNjnpsbyXXLzS7XagVOatTNzyQzut4vAuQUrPsdvV&#10;Hcquofqw/hj+MKkwKTzefKeOtcoM6bBvnui0Z0kzOdpmT2FWyGw4LbOA4UkMO6K2Gm/OqNbBYHUG&#10;nDOcyNViQ5Vn5CeT3CRICk8mZkT88fUiPpaZsYtxl9ykjLcEmC7H9CaPt7nfzCI//DiBk6RPHO20&#10;//y7v2uXL0n5kYIhdfH8i6/Yy2fOu7kbw7pQLgyNA5i+r9+WcnnzHfUz5EtKCBIU4aEC37kvUhA5&#10;UhEG1cYscUmhhKQiC2Yvw8/clMT/h+krdUaQwevzaZ3t7AcwZT+X6fvZ5z/zFgXo7U8ShUhNQIa9&#10;se41At1cxgxO6gyi9lB+XpxB52UYG5+DKiNo8YGI+P6779qtN163N0R+t0WCt+/c8W2A41wBqvUh&#10;cRnLoFvdqc1UesCDIlKADH1zX6CUYpTFZ1/UIMPeqAvI9fYhcRRGvXjFQX1AAiJnzkn5SQViDr/0&#10;8lnf9qJa6jeSDvMPv/cPdO8xNviEFCAlspLKz1EjEHMYMiKlJdQVRAI5PQReoLIkuIfi3ukUGnV/&#10;MVNboErmKnl8dZi0jPrgHtbLOwmE6H71IXPcsw+TX5BXd3qLCJA2uZ91L6eEl0l+IIgxc5tHiHVM&#10;n4XTp9n8aVPc5HXyy5/kfkD6CkjjEAnOVjszf0IGAQ7+WxFgMuRMJAdSsnsUYrYzEASYLfJjSkl8&#10;jBAgY40nTci1CWNG2qgRQ2wkhMd443Qono9FTgmPcbMoOwgPsqPWHaMr5syY4soOsnOiS0tAMQ3m&#10;WsY7ryiydSK8DWtW2KbiVbaFKjibSqx0y0bbKdJjGbIL8oP09u3a5u2BUmaz22WH95XakQN7PMeo&#10;Vn+0/0lCbbkUV+Uh/QkiHKk8suH5s090Nuvt22HPnOpyfONohz0NubQ02gmZEFTaxfSlmm6UFOrQ&#10;DUOLL7CNG6OGvCn9oTUkfWqZnCrPp9LNI5A8yuQwceOyHDcAE8NQGZeM+6O8sSE8CFBtNwEKCQE2&#10;pgSo79bB3LKt9p/+w3+wC4z/ldmLicVIEPxNN2++0e2sDxO4x1+F6Sa1I6K78zaVUEgYTgoGUEaf&#10;PtpPP2PKScxbyswnpi3EhxlKCzFhsrKMCYwpjM+Ofqo1f/ppsgzhJST4lZ8zWU+qujgJCpnLVIEJ&#10;M5gWYMLGZxCggIDI1/tQ3+WBCNBNYJHfm3ekAEWAmLiQF0ENSA/zN0xgWrZzTs4R5AcgurhmHE+C&#10;NdeF9fAX+nHaxvXF5CUQQuEDliE53A+4ITB3MX3Pnbvc7Z546ZVzIsRLPlKEvh/+8Dn7d1Lxp48d&#10;s2+IAEmKPinCO9HS3E2AJwXcH+TwQSKMx/V8vl4E6NZDeu944QKRYWNNte77Sj0HqDaZnUCEWF1Z&#10;blUENqjhJ7KLl3YS/U2SpnlpUzkmiIzqMPEdILF4mQcBoiqDoDOJM/aPex44iartUzRrphXOmmHU&#10;55s3Y2oyDEsqaZ7aArUFkybYIhHHghmTbPqkcVJTOZY9VAQoJfdwIKOvDZDCY1QHhMjIDwitJ5rb&#10;3+e3BUF84QccNiCrB1lZMrFJU0mUHSZsKDyfn4Jy90zMMzJHZEdRT9Qd42ZHiaDHiOxE2NOS4gCR&#10;d1c4v8D9dqHs1iwrtHXLlvrUmJtXr7StxauT4WTCjnXFXp2a6jelaeBiN8VfhT07IL0t7ssDB/aI&#10;9KT2fK5i5iU+sNvKDu2ViXvAZ8Nv1h/cXHXYWmXettWXWWvjEWtrKpfUr7Kj7TWu6Cg9dJLMe3wi&#10;IjrK/YAu3UAdujm4ifyP543LG1B/piP+6JTYfLZ9IamWmyR/9gwXkpnLd9Ebt9WHJSU3V6MIs17f&#10;rwGkapShShBtoi6B3swC60f1/dzvqO9MIKRR5vC//91/bxcvXRb58cBRCUZml3Dt+ms+ZCse5CA/&#10;HtRw2jtB3n3XiQVSiOioP/giCIgtk9yclNwv+LmTIGRHH9VVCCjQ/znmrYiLbZBaQmyJDxDy+0Sk&#10;SAvogxRRhewX/kDIMXyLtADSgYjoA4kCu+ff7R75jlJ/d+/hn7stknrb+/muEB6/iblA+C1Bfv57&#10;tQ99QWZBbuyfSYL8NqLEQYDsy/WDLCE7rinrJERDgG+88ba/hMIfCBm6/08qncmrnhcJothfeO4V&#10;+8//5b/af/y9/2xPPnnKThzvsJPHRICyPk5IBUJ8lMo6JSKE2HhJRiUW5vTgngxV5gSIOZu6S1Bw&#10;XqygSgqsSvdaNcnSKDrBiS0lU5nEPkLEh8hhpnJO1J4IT/cqYBnL5pjOSdn9Llk/9POyh8Qa0pd4&#10;e7W+GyNI9AxgDTXVi/QaRIo6f3xeKEDmFWE+kT6Lpk7xtJaFM6bZXBHg7OmYwFKAMhEhwQUikyIU&#10;05xprgInjMkkQIIbPRjQ73HL6p8GOkSKmLTDpAyp5Ycvb1CWlKEQ+XxeXcXJjty7BIwrpgZept8u&#10;fHcTRo+ySWPH2JQJ45MUFCnVGfnjrEDkPH/2FJHddCm7gu5E49UiOoIU61cvdzOWQAXAd7dTBLdr&#10;IyX5k4mWKNPP3CRMmr5380bbz6x2Mm/37dqcDjPb5nMXHxYIYhw5gHm7x6rIyTu43yd9ZpgN8xU0&#10;6AJDXD6RtP6ALkivRSqrpdLR3qztzeVeJZdaaaAN1QYJ6c0Y4E+FtDhfwP/EjD8yATXQRID642nJ&#10;dqdc+NcIUDdLc53OqxsjgCneWMPQIUHLZOFTtDIpX67vrO92VG9nTG7Mb0ibSXKYVLtJRPhf/tvv&#10;y7y67CbWOSkKyO8lCPDG627ihjmH+esE+MZbbq5h6rlpJ2BSQhRRMh5zNkrDY3bSsg/LUQMw1iEQ&#10;tsf+bvqKsDBhMWUdBD/w/0n5QXxEg8Hn6v9UBNizTvQ3CbDE54TZG6Y85MR2TFF+Eybwg/ff0+96&#10;vRuuAMkX1Dkwc+O7YVJ7PqD6MIM5L/2c1wMbIjeW2c51iWtEHy37oKQpe0++H/20RNz5LrSUyMcs&#10;5v/A1KWlPL4rP3y0Anmaly5ds+d+/KL9p9/7ffuDH3zfvvcPftWOHWu307JGTqolqktay8kWvZyb&#10;pfpTAoxgGb6+TPXnL+h0GfKDBJN1/Hj1IiSSkyE43DI9aTW0DK3D7MUM9ioxui8TKykxjRNyrLbj&#10;egkf40UsUxkLqknE6M+EnhGImQnaOyUI2kSMLYwmqRcBN2AR9SjGQI0ESlV5mf0/bK61LvSo/zIA&#10;AAAASUVORK5CYII="/>
  <p:tag name="ISPRING_PRESENTERDATA_0" val="VsWpIFBoxrDGoW5nIEFuaA==||cGh1b25nYW5odmkuMTguMjAyMUBnbWFpbC5jb20=||e0Q4OTE3OUFGLTkzNTgtNDQzQS05Q0Y4LTczQjM2MjI3QjE2OH0=||SVNQUklOR19QUkVTRU5URVJfUEhPVE9fMA==|MA==|||"/>
  <p:tag name="FLASHSPRING_PRESENTATION_REFERENCES" val=""/>
  <p:tag name="ISPRING_LMS_API_VERSION" val="SCORM 2004 (2nd edition)"/>
  <p:tag name="ISPRING_ULTRA_SCORM_COURSE_ID" val="A6500431-38D6-42B2-89C4-19D8E2769F67"/>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Sil{EEC19010-9647-40AB-9B4E-B40350547BEA}&quot;,&quot;D:\\Bài thi E\\Bài Phương Anh\\Bài làm chố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80.00000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TITLE" val="Kết luận"/>
  <p:tag name="ISPRING_SLIDE_INDENT_LEVEL" val="0"/>
  <p:tag name="ISPRING_CUSTOM_TIMING_USED" val="1"/>
  <p:tag name="ISPRING_SLIDE_ID_2" val="{178CD066-FD69-4D34-9CCC-F2F8768566A8}"/>
  <p:tag name="GENSWF_ADVANCE_TIME" val="18.616"/>
  <p:tag name="TIMING" val="|1.005|2.628"/>
  <p:tag name="GENSWF_SLIDE_UID" val="{8B9FD9F5-1C69-467B-BD32-CD62ED18E556}:353"/>
</p:tagLst>
</file>

<file path=ppt/tags/tag11.xml><?xml version="1.0" encoding="utf-8"?>
<p:tagLst xmlns:a="http://schemas.openxmlformats.org/drawingml/2006/main" xmlns:r="http://schemas.openxmlformats.org/officeDocument/2006/relationships" xmlns:p="http://schemas.openxmlformats.org/presentationml/2006/main">
  <p:tag name="GENSWF_SLIDE_TITLE" val="Hoạt động 2"/>
  <p:tag name="ISPRING_SLIDE_INDENT_LEVEL" val="0"/>
  <p:tag name="ISPRING_CUSTOM_TIMING_USED" val="1"/>
  <p:tag name="ISPRING_SLIDE_ID_2" val="{92F58937-A810-48E3-8F88-214F01D9F6D9}"/>
  <p:tag name="GENSWF_ADVANCE_TIME" val="5.873"/>
  <p:tag name="TIMING" val="|1.531|2.782"/>
  <p:tag name="GENSWF_SLIDE_UID" val="{5FDC2C34-9FD5-45BF-A81C-C573AAA9DFDB}:496"/>
</p:tagLst>
</file>

<file path=ppt/tags/tag1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Bài thi E\Bài Phương Anh\Bài làm chốt\TNXH BAI 50 CON TRUNG\quiz\quiz2.quiz"/>
  <p:tag name="ISPRING_QUIZ_RELATIVE_PATH" val="TNXH BAI 50 CON TRUNG\quiz\quiz2.quiz"/>
  <p:tag name="ISPRING_CUSTOM_TIMING_USED" val="1"/>
  <p:tag name="ISPRING_SLIDE_ID_2" val="{8345AEEC-7502-4367-B0D6-32D6E5A9330B}"/>
  <p:tag name="GENSWF_ADVANCE_TIME" val="5.242"/>
  <p:tag name="GENSWF_SLIDE_UID" val="{39568A8F-8C1A-4F83-89C5-E2303809BEE7}:497"/>
</p:tagLst>
</file>

<file path=ppt/tags/tag13.xml><?xml version="1.0" encoding="utf-8"?>
<p:tagLst xmlns:a="http://schemas.openxmlformats.org/drawingml/2006/main" xmlns:r="http://schemas.openxmlformats.org/officeDocument/2006/relationships" xmlns:p="http://schemas.openxmlformats.org/presentationml/2006/main">
  <p:tag name="GENSWF_SLIDE_TITLE" val="Điều em cần biết"/>
  <p:tag name="ISPRING_SLIDE_INDENT_LEVEL" val="0"/>
  <p:tag name="ISPRING_CUSTOM_TIMING_USED" val="1"/>
  <p:tag name="GENSWF_ADVANCE_TIME" val="13.863"/>
  <p:tag name="ISPRING_SLIDE_ID_2" val="{3CF60FD1-3486-4C5E-B43D-EA0EA4856672}"/>
  <p:tag name="TIMING" val="|1.634|1.332|6.968"/>
  <p:tag name="GENSWF_SLIDE_UID" val="{869D1E10-FFA5-4F7F-886D-7E92205551F3}:495"/>
</p:tagLst>
</file>

<file path=ppt/tags/tag14.xml><?xml version="1.0" encoding="utf-8"?>
<p:tagLst xmlns:a="http://schemas.openxmlformats.org/drawingml/2006/main" xmlns:r="http://schemas.openxmlformats.org/officeDocument/2006/relationships" xmlns:p="http://schemas.openxmlformats.org/presentationml/2006/main">
  <p:tag name="GENSWF_SLIDE_TITLE" val="Hoạt động 3"/>
  <p:tag name="ISPRING_SLIDE_INDENT_LEVEL" val="0"/>
  <p:tag name="ISPRING_CUSTOM_TIMING_USED" val="1"/>
  <p:tag name="ISPRING_SLIDE_ID_2" val="{090F4DFF-02E2-4C42-A9B2-D91216428D46}"/>
  <p:tag name="GENSWF_ADVANCE_TIME" val="4.656"/>
  <p:tag name="TIMING" val="|0.959|2.301"/>
  <p:tag name="GENSWF_SLIDE_UID" val="{EDF241BE-7B17-42CB-B36B-F385994A488D}:491"/>
</p:tagLst>
</file>

<file path=ppt/tags/tag15.xml><?xml version="1.0" encoding="utf-8"?>
<p:tagLst xmlns:a="http://schemas.openxmlformats.org/drawingml/2006/main" xmlns:r="http://schemas.openxmlformats.org/officeDocument/2006/relationships" xmlns:p="http://schemas.openxmlformats.org/presentationml/2006/main">
  <p:tag name="GENSWF_SLIDE_TITLE" val="Côn trùng có ích"/>
  <p:tag name="ISPRING_SLIDE_INDENT_LEVEL" val="0"/>
  <p:tag name="ISPRING_CUSTOM_TIMING_USED" val="1"/>
  <p:tag name="ISPRING_SLIDE_ID_2" val="{CDA98112-93F6-4499-A931-22B4DFED6541}"/>
  <p:tag name="GENSWF_ADVANCE_TIME" val="24.695"/>
  <p:tag name="TIMING" val="|1.377|1.762|1.847|3.337|1.48|1.065|2.047|1.384|1.226|1.127|1.982|0.985|1.267|1.201|1.474"/>
  <p:tag name="GENSWF_SLIDE_UID" val="{61D1AD90-9926-47DA-BAB8-93B86AFED53F}:499"/>
</p:tagLst>
</file>

<file path=ppt/tags/tag16.xml><?xml version="1.0" encoding="utf-8"?>
<p:tagLst xmlns:a="http://schemas.openxmlformats.org/drawingml/2006/main" xmlns:r="http://schemas.openxmlformats.org/officeDocument/2006/relationships" xmlns:p="http://schemas.openxmlformats.org/presentationml/2006/main">
  <p:tag name="GENSWF_SLIDE_TITLE" val="Côn trùng gây hại"/>
  <p:tag name="ISPRING_SLIDE_INDENT_LEVEL" val="0"/>
  <p:tag name="ISPRING_CUSTOM_TIMING_USED" val="1"/>
  <p:tag name="ISPRING_SLIDE_ID_2" val="{70FE901A-3FD4-4500-AC46-E275C9FF66EC}"/>
  <p:tag name="GENSWF_ADVANCE_TIME" val="11.840"/>
  <p:tag name="TIMING" val="|0.412|1.851|1.357|1.72|2.011|1.35|1.668"/>
  <p:tag name="GENSWF_SLIDE_UID" val="{F7133E46-AA53-4D64-BAB2-F3AA7433ED7C}:500"/>
</p:tagLst>
</file>

<file path=ppt/tags/tag1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Bài thi E\Bài Phương Anh\Bài làm chốt\TNXH BAI 50 CON TRUNG\quiz\quiz3.quiz"/>
  <p:tag name="ISPRING_QUIZ_RELATIVE_PATH" val="TNXH BAI 50 CON TRUNG\quiz\quiz3.quiz"/>
  <p:tag name="ISPRING_CUSTOM_TIMING_USED" val="1"/>
  <p:tag name="ISPRING_SLIDE_ID_2" val="{F9D341DE-603F-42DF-9A74-7E198D0B08C8}"/>
  <p:tag name="GENSWF_ADVANCE_TIME" val="183.863"/>
  <p:tag name="GENSWF_SLIDE_UID" val="{34891E46-45E0-4284-8A70-D3FFE413EE94}:498"/>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40AB8DA8-4339-4E1B-B47B-7BA136C5AF36}"/>
  <p:tag name="GENSWF_ADVANCE_TIME" val="24.395"/>
  <p:tag name="TIMING" val="|1.941|6.206|3.036|2.717|3.414"/>
  <p:tag name="GENSWF_SLIDE_UID" val="{5C82D044-6C67-41A3-9CA5-45CE2F7A561C}:502"/>
</p:tagLst>
</file>

<file path=ppt/tags/tag19.xml><?xml version="1.0" encoding="utf-8"?>
<p:tagLst xmlns:a="http://schemas.openxmlformats.org/drawingml/2006/main" xmlns:r="http://schemas.openxmlformats.org/officeDocument/2006/relationships" xmlns:p="http://schemas.openxmlformats.org/presentationml/2006/main">
  <p:tag name="GENSWF_SLIDE_TITLE" val="Môt số cách diệt côn trùng"/>
  <p:tag name="ISPRING_SLIDE_INDENT_LEVEL" val="0"/>
  <p:tag name="ISPRING_CUSTOM_TIMING_USED" val="1"/>
  <p:tag name="ISPRING_SLIDE_ID_2" val="{B0783C6B-B87E-4E7A-8EDA-1029041EF459}"/>
  <p:tag name="GENSWF_ADVANCE_TIME" val="8.960"/>
  <p:tag name="TIMING" val="|2.006|2.189"/>
  <p:tag name="GENSWF_SLIDE_UID" val="{F6581BC0-4A1A-4ABF-B8BC-D608A5A5E4E1}:492"/>
</p:tagLst>
</file>

<file path=ppt/tags/tag2.xml><?xml version="1.0" encoding="utf-8"?>
<p:tagLst xmlns:a="http://schemas.openxmlformats.org/drawingml/2006/main" xmlns:r="http://schemas.openxmlformats.org/officeDocument/2006/relationships" xmlns:p="http://schemas.openxmlformats.org/presentationml/2006/main">
  <p:tag name="GENSWF_SLIDE_TITLE" val="Trang bìa"/>
  <p:tag name="ISPRING_SLIDE_INDENT_LEVEL" val="0"/>
  <p:tag name="ISPRING_CUSTOM_TIMING_USED" val="1"/>
  <p:tag name="GENSWF_ADVANCE_TIME" val="30.457"/>
  <p:tag name="ISPRING_SLIDE_ID_2" val="{410A664B-C7F9-4CFC-99D6-4CC73AC17776}"/>
  <p:tag name="ISPRING_PRESENTER_ID" val="{D89179AF-9358-443A-9CF8-73B36227B168}"/>
  <p:tag name="GENSWF_SLIDE_UID" val="{813875B0-34ED-4384-ADAD-2ECCCA56D29E}:510"/>
</p:tagLst>
</file>

<file path=ppt/tags/tag20.xml><?xml version="1.0" encoding="utf-8"?>
<p:tagLst xmlns:a="http://schemas.openxmlformats.org/drawingml/2006/main" xmlns:r="http://schemas.openxmlformats.org/officeDocument/2006/relationships" xmlns:p="http://schemas.openxmlformats.org/presentationml/2006/main">
  <p:tag name="GENSWF_SLIDE_TITLE" val="Kết luận"/>
  <p:tag name="ISPRING_SLIDE_INDENT_LEVEL" val="0"/>
  <p:tag name="ISPRING_CUSTOM_TIMING_USED" val="1"/>
  <p:tag name="ISPRING_SLIDE_ID_2" val="{41BA9DEE-3E72-4C79-BB55-B6771B55787F}"/>
  <p:tag name="GENSWF_ADVANCE_TIME" val="21.809"/>
  <p:tag name="TIMING" val="|2.503|2.063|7.762"/>
  <p:tag name="GENSWF_SLIDE_UID" val="{C1C2C4C6-99C6-40F5-9A04-90BB717E7463}:501"/>
</p:tagLst>
</file>

<file path=ppt/tags/tag21.xml><?xml version="1.0" encoding="utf-8"?>
<p:tagLst xmlns:a="http://schemas.openxmlformats.org/drawingml/2006/main" xmlns:r="http://schemas.openxmlformats.org/officeDocument/2006/relationships" xmlns:p="http://schemas.openxmlformats.org/presentationml/2006/main">
  <p:tag name="GENSWF_SLIDE_TITLE" val="Vận dụng, trải nghiệm"/>
  <p:tag name="ISPRING_SLIDE_INDENT_LEVEL" val="0"/>
  <p:tag name="ISPRING_CUSTOM_TIMING_USED" val="1"/>
  <p:tag name="ISPRING_SLIDE_ID_2" val="{46D6F718-5CBA-44F8-B0F1-6239BE886D32}"/>
  <p:tag name="GENSWF_ADVANCE_TIME" val="2.414"/>
  <p:tag name="GENSWF_SLIDE_UID" val="{139A4854-A55C-4109-B39A-8BB7F8CDE41B}:517"/>
</p:tagLst>
</file>

<file path=ppt/tags/tag2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FULL_PATH" val="D:\Bài thi E\Bài Phương Anh\Bài làm chốt\TNXH BAI 50 CON TRUNG\quiz\quiz4.quiz"/>
  <p:tag name="ISPRING_QUIZ_RELATIVE_PATH" val="TNXH BAI 50 CON TRUNG\quiz\quiz4.quiz"/>
  <p:tag name="ISPRING_CUSTOM_TIMING_USED" val="1"/>
  <p:tag name="ISPRING_SLIDE_ID_2" val="{9DB56E1A-5C71-40AF-B6C0-DE2FFC73BDFD}"/>
  <p:tag name="GENSWF_ADVANCE_TIME" val="5.586"/>
  <p:tag name="GENSWF_SLIDE_UID" val="{35E352B4-1CB0-4C1D-B987-60118FF3DBFC}:503"/>
</p:tagLst>
</file>

<file path=ppt/tags/tag23.xml><?xml version="1.0" encoding="utf-8"?>
<p:tagLst xmlns:a="http://schemas.openxmlformats.org/drawingml/2006/main" xmlns:r="http://schemas.openxmlformats.org/officeDocument/2006/relationships" xmlns:p="http://schemas.openxmlformats.org/presentationml/2006/main">
  <p:tag name="GENSWF_SLIDE_TITLE" val="Sơ đồ tư duy"/>
  <p:tag name="ISPRING_SLIDE_INDENT_LEVEL" val="0"/>
  <p:tag name="ISPRING_CUSTOM_TIMING_USED" val="1"/>
  <p:tag name="ISPRING_SLIDE_ID_2" val="{0EAB6CE6-D6E0-4BC3-B2F9-72247A9760B8}"/>
  <p:tag name="GENSWF_ADVANCE_TIME" val="13.230"/>
  <p:tag name="GENSWF_SLIDE_UID" val="{7DC4B6EE-CA38-4749-834F-B9F693361584}:493"/>
</p:tagLst>
</file>

<file path=ppt/tags/tag24.xml><?xml version="1.0" encoding="utf-8"?>
<p:tagLst xmlns:a="http://schemas.openxmlformats.org/drawingml/2006/main" xmlns:r="http://schemas.openxmlformats.org/officeDocument/2006/relationships" xmlns:p="http://schemas.openxmlformats.org/presentationml/2006/main">
  <p:tag name="GENSWF_SLIDE_TITLE" val="Chúc"/>
  <p:tag name="ISPRING_SLIDE_INDENT_LEVEL" val="0"/>
  <p:tag name="ISPRING_CUSTOM_TIMING_USED" val="1"/>
  <p:tag name="ISPRING_SLIDE_ID_2" val="{3B922056-15B5-4C78-8CFA-6DDB06D95C5F}"/>
  <p:tag name="GENSWF_ADVANCE_TIME" val="12.755"/>
  <p:tag name="GENSWF_SLIDE_UID" val="{FB6EA607-971A-431B-80E2-C608465BFD3D}:507"/>
</p:tagLst>
</file>

<file path=ppt/tags/tag3.xml><?xml version="1.0" encoding="utf-8"?>
<p:tagLst xmlns:a="http://schemas.openxmlformats.org/drawingml/2006/main" xmlns:r="http://schemas.openxmlformats.org/officeDocument/2006/relationships" xmlns:p="http://schemas.openxmlformats.org/presentationml/2006/main">
  <p:tag name="GENSWF_SLIDE_TITLE" val="Cách làm bài tập"/>
  <p:tag name="ISPRING_SLIDE_INDENT_LEVEL" val="0"/>
  <p:tag name="ISPRING_CUSTOM_TIMING_USED" val="1"/>
  <p:tag name="GENSWF_ADVANCE_TIME" val="42.243"/>
  <p:tag name="TIMING" val="|2.045|8.484|8.439|7.461|7.345"/>
  <p:tag name="ISPRING_SLIDE_ID_2" val="{C030BA51-227E-4A8C-BBD9-5D6E452BBD51}"/>
  <p:tag name="GENSWF_SLIDE_UID" val="{DF5452FE-AAFA-4196-804D-D6EC969A5CA1}:512"/>
</p:tagLst>
</file>

<file path=ppt/tags/tag4.xml><?xml version="1.0" encoding="utf-8"?>
<p:tagLst xmlns:a="http://schemas.openxmlformats.org/drawingml/2006/main" xmlns:r="http://schemas.openxmlformats.org/officeDocument/2006/relationships" xmlns:p="http://schemas.openxmlformats.org/presentationml/2006/main">
  <p:tag name="GENSWF_SLIDE_TITLE" val="Giới thiệu bài"/>
  <p:tag name="ISPRING_SLIDE_INDENT_LEVEL" val="0"/>
  <p:tag name="ISPRING_CUSTOM_TIMING_USED" val="1"/>
  <p:tag name="GENSWF_ADVANCE_TIME" val="36.066"/>
  <p:tag name="ISPRING_SLIDE_ID_2" val="{6BC94AEB-5D6A-4E6F-9E2D-9115CB82B4FB}"/>
  <p:tag name="GENSWF_SLIDE_UID" val="{7D2AED1C-CADB-4849-91C8-511ADBC65639}:470"/>
</p:tagLst>
</file>

<file path=ppt/tags/tag5.xml><?xml version="1.0" encoding="utf-8"?>
<p:tagLst xmlns:a="http://schemas.openxmlformats.org/drawingml/2006/main" xmlns:r="http://schemas.openxmlformats.org/officeDocument/2006/relationships" xmlns:p="http://schemas.openxmlformats.org/presentationml/2006/main">
  <p:tag name="GENSWF_SLIDE_TITLE" val="Yêu cầu cần đạt"/>
  <p:tag name="ISPRING_SLIDE_INDENT_LEVEL" val="0"/>
  <p:tag name="ISPRING_CUSTOM_TIMING_USED" val="1"/>
  <p:tag name="GENSWF_ADVANCE_TIME" val="59.902"/>
  <p:tag name="TIMING" val="|3.772|2.267"/>
  <p:tag name="ISPRING_SLIDE_ID_2" val="{57117394-297B-4CBD-82A7-D387EB19AE69}"/>
  <p:tag name="GENSWF_SLIDE_UID" val="{778DB8A0-346C-46E4-850D-28B573DEB082}:514"/>
</p:tagLst>
</file>

<file path=ppt/tags/tag6.xml><?xml version="1.0" encoding="utf-8"?>
<p:tagLst xmlns:a="http://schemas.openxmlformats.org/drawingml/2006/main" xmlns:r="http://schemas.openxmlformats.org/officeDocument/2006/relationships" xmlns:p="http://schemas.openxmlformats.org/presentationml/2006/main">
  <p:tag name="GENSWF_SLIDE_TITLE" val="Nội dung bài học"/>
  <p:tag name="ISPRING_SLIDE_INDENT_LEVEL" val="0"/>
  <p:tag name="ISPRING_CUSTOM_TIMING_USED" val="1"/>
  <p:tag name="GENSWF_ADVANCE_TIME" val="23.742"/>
  <p:tag name="TIMING" val="|3.64|0.935|1.296|5.09|4.298|2.682|2.221"/>
  <p:tag name="ISPRING_SLIDE_ID_2" val="{07A5FD9E-B70C-4BBD-9A18-84F1AC3B3AE4}"/>
  <p:tag name="GENSWF_SLIDE_UID" val="{26317356-040C-4422-96AE-D649B9BB0A90}:513"/>
</p:tagLst>
</file>

<file path=ppt/tags/tag7.xml><?xml version="1.0" encoding="utf-8"?>
<p:tagLst xmlns:a="http://schemas.openxmlformats.org/drawingml/2006/main" xmlns:r="http://schemas.openxmlformats.org/officeDocument/2006/relationships" xmlns:p="http://schemas.openxmlformats.org/presentationml/2006/main">
  <p:tag name="GENSWF_SLIDE_TITLE" val="Khởi động"/>
  <p:tag name="ISPRING_SLIDE_INDENT_LEVEL" val="0"/>
  <p:tag name="ISPRING_CUSTOM_TIMING_USED" val="1"/>
  <p:tag name="GENSWF_ADVANCE_TIME" val="12.902"/>
  <p:tag name="ISPRING_SLIDE_ID_2" val="{CD85CDE8-2964-4C33-B359-5CB1958DC61E}"/>
  <p:tag name="GENSWF_SLIDE_UID" val="{10AE70E8-AC9F-42D4-B53A-8EFC296A567F}:471"/>
</p:tagLst>
</file>

<file path=ppt/tags/tag8.xml><?xml version="1.0" encoding="utf-8"?>
<p:tagLst xmlns:a="http://schemas.openxmlformats.org/drawingml/2006/main" xmlns:r="http://schemas.openxmlformats.org/officeDocument/2006/relationships" xmlns:p="http://schemas.openxmlformats.org/presentationml/2006/main">
  <p:tag name="GENSWF_SLIDE_TITLE" val="Hoạt động 1"/>
  <p:tag name="ISPRING_SLIDE_INDENT_LEVEL" val="0"/>
  <p:tag name="ISPRING_CUSTOM_TIMING_USED" val="1"/>
  <p:tag name="GENSWF_ADVANCE_TIME" val="14.058"/>
  <p:tag name="ISPRING_SLIDE_ID_2" val="{F8DB03C4-F94D-4C74-A7AD-6E49FD3999C3}"/>
  <p:tag name="TIMING" val="|9.959|4.098"/>
  <p:tag name="GENSWF_SLIDE_UID" val="{5170D3CA-B1EC-4863-A913-EF86F4D0B0DB}:516"/>
</p:tagLst>
</file>

<file path=ppt/tags/tag9.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Bài thi E\Bài Phương Anh\Bài làm chốt\TNXH BAI 50 CON TRUNG\quiz\quiz1.quiz"/>
  <p:tag name="ISPRING_QUIZ_RELATIVE_PATH" val="TNXH BAI 50 CON TRUNG\quiz\quiz1.quiz"/>
  <p:tag name="ISPRING_CUSTOM_TIMING_USED" val="1"/>
  <p:tag name="ISPRING_SLIDE_ID_2" val="{93CA1526-93BD-40EC-9B37-929287B1AF1B}"/>
  <p:tag name="GENSWF_ADVANCE_TIME" val="6.167"/>
  <p:tag name="GENSWF_SLIDE_UID" val="{346277CB-9D1D-465A-8B70-DF0D34834B15}:49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8069</TotalTime>
  <Words>1492</Words>
  <Application>Microsoft Office PowerPoint</Application>
  <PresentationFormat>Tùy chỉnh</PresentationFormat>
  <Paragraphs>221</Paragraphs>
  <Slides>59</Slides>
  <Notes>28</Notes>
  <HiddenSlides>0</HiddenSlides>
  <MMClips>1</MMClips>
  <ScaleCrop>false</ScaleCrop>
  <HeadingPairs>
    <vt:vector size="6" baseType="variant">
      <vt:variant>
        <vt:lpstr>Phông được Dùng</vt:lpstr>
      </vt:variant>
      <vt:variant>
        <vt:i4>14</vt:i4>
      </vt:variant>
      <vt:variant>
        <vt:lpstr>Chủ đề</vt:lpstr>
      </vt:variant>
      <vt:variant>
        <vt:i4>9</vt:i4>
      </vt:variant>
      <vt:variant>
        <vt:lpstr>Tiêu đề Bản chiếu</vt:lpstr>
      </vt:variant>
      <vt:variant>
        <vt:i4>59</vt:i4>
      </vt:variant>
    </vt:vector>
  </HeadingPairs>
  <TitlesOfParts>
    <vt:vector size="82" baseType="lpstr">
      <vt:lpstr>等线</vt:lpstr>
      <vt:lpstr>.VnTime</vt:lpstr>
      <vt:lpstr>Arial</vt:lpstr>
      <vt:lpstr>Calibri</vt:lpstr>
      <vt:lpstr>Garamond</vt:lpstr>
      <vt:lpstr>HP001 4 hàng</vt:lpstr>
      <vt:lpstr>Impact</vt:lpstr>
      <vt:lpstr>ITC Avant Garde Std Bk</vt:lpstr>
      <vt:lpstr>LiHei Pro</vt:lpstr>
      <vt:lpstr>Segoe UI</vt:lpstr>
      <vt:lpstr>Signika</vt:lpstr>
      <vt:lpstr>Times New Roman</vt:lpstr>
      <vt:lpstr>zihun24hao-zhenhunshoushu</vt:lpstr>
      <vt:lpstr>迷你简汉真广标</vt:lpstr>
      <vt:lpstr>1_Office Theme</vt:lpstr>
      <vt:lpstr>2_Office Theme</vt:lpstr>
      <vt:lpstr>3_Office Theme</vt:lpstr>
      <vt:lpstr>4_Office Theme</vt:lpstr>
      <vt:lpstr>5_Office Theme</vt:lpstr>
      <vt:lpstr>6_Office Theme</vt:lpstr>
      <vt:lpstr>7_Office Theme</vt:lpstr>
      <vt:lpstr>8_Office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bt3620</dc:title>
  <dc:creator>lzj</dc:creator>
  <cp:lastModifiedBy>Hà Nguyễn Thị Thu</cp:lastModifiedBy>
  <cp:revision>3299</cp:revision>
  <dcterms:created xsi:type="dcterms:W3CDTF">2015-12-01T09:06:39Z</dcterms:created>
  <dcterms:modified xsi:type="dcterms:W3CDTF">2022-03-07T15:39:05Z</dcterms:modified>
</cp:coreProperties>
</file>