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6" r:id="rId3"/>
    <p:sldMasterId id="2147483700" r:id="rId4"/>
    <p:sldMasterId id="2147483714" r:id="rId5"/>
  </p:sldMasterIdLst>
  <p:notesMasterIdLst>
    <p:notesMasterId r:id="rId23"/>
  </p:notesMasterIdLst>
  <p:sldIdLst>
    <p:sldId id="293" r:id="rId6"/>
    <p:sldId id="315" r:id="rId7"/>
    <p:sldId id="316" r:id="rId8"/>
    <p:sldId id="318" r:id="rId9"/>
    <p:sldId id="341" r:id="rId10"/>
    <p:sldId id="317" r:id="rId11"/>
    <p:sldId id="344" r:id="rId12"/>
    <p:sldId id="336" r:id="rId13"/>
    <p:sldId id="320" r:id="rId14"/>
    <p:sldId id="342" r:id="rId15"/>
    <p:sldId id="345" r:id="rId16"/>
    <p:sldId id="323" r:id="rId17"/>
    <p:sldId id="324" r:id="rId18"/>
    <p:sldId id="346" r:id="rId19"/>
    <p:sldId id="347" r:id="rId20"/>
    <p:sldId id="348" r:id="rId21"/>
    <p:sldId id="334" r:id="rId22"/>
  </p:sldIdLst>
  <p:sldSz cx="12061825" cy="7200900"/>
  <p:notesSz cx="6858000" cy="9144000"/>
  <p:custDataLst>
    <p:tags r:id="rId24"/>
  </p:custDataLst>
  <p:defaultTextStyle>
    <a:defPPr>
      <a:defRPr lang="en-US"/>
    </a:defPPr>
    <a:lvl1pPr marL="0" lvl="0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50332" lvl="1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00663" lvl="2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50995" lvl="3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01327" lvl="4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51658" lvl="5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301990" lvl="6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852321" lvl="7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402653" lvl="8" indent="0" algn="l" defTabSz="1100663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9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16">
          <p15:clr>
            <a:srgbClr val="A4A3A4"/>
          </p15:clr>
        </p15:guide>
        <p15:guide id="4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0000FF"/>
    <a:srgbClr val="CC00CC"/>
    <a:srgbClr val="009900"/>
    <a:srgbClr val="FFFFFF"/>
    <a:srgbClr val="00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2644"/>
  </p:normalViewPr>
  <p:slideViewPr>
    <p:cSldViewPr showGuides="1">
      <p:cViewPr varScale="1">
        <p:scale>
          <a:sx n="56" d="100"/>
          <a:sy n="56" d="100"/>
        </p:scale>
        <p:origin x="1104" y="40"/>
      </p:cViewPr>
      <p:guideLst>
        <p:guide orient="horz" pos="2206"/>
        <p:guide pos="2880"/>
        <p:guide orient="horz" pos="2316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C3F43B-3E57-4086-8E2F-227476AACB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557213" y="685800"/>
            <a:ext cx="574357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9550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5033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006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5099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20132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751658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1990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2321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2653" algn="l" defTabSz="11006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7213" y="685800"/>
            <a:ext cx="57435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7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7213" y="685800"/>
            <a:ext cx="57435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7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Google Shape;1824;gacae539fd4_4_97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03" name="Google Shape;1825;gacae539fd4_4_97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728" y="1178481"/>
            <a:ext cx="9046369" cy="250698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28" y="3782140"/>
            <a:ext cx="9046369" cy="1738550"/>
          </a:xfrm>
        </p:spPr>
        <p:txBody>
          <a:bodyPr/>
          <a:lstStyle>
            <a:lvl1pPr marL="0" indent="0" algn="ctr">
              <a:buNone/>
              <a:defRPr sz="2200"/>
            </a:lvl1pPr>
            <a:lvl2pPr marL="412749" indent="0" algn="ctr">
              <a:buNone/>
              <a:defRPr sz="1800"/>
            </a:lvl2pPr>
            <a:lvl3pPr marL="825497" indent="0" algn="ctr">
              <a:buNone/>
              <a:defRPr sz="1600"/>
            </a:lvl3pPr>
            <a:lvl4pPr marL="1238246" indent="0" algn="ctr">
              <a:buNone/>
              <a:defRPr sz="1400"/>
            </a:lvl4pPr>
            <a:lvl5pPr marL="1650995" indent="0" algn="ctr">
              <a:buNone/>
              <a:defRPr sz="1400"/>
            </a:lvl5pPr>
            <a:lvl6pPr marL="2063744" indent="0" algn="ctr">
              <a:buNone/>
              <a:defRPr sz="1400"/>
            </a:lvl6pPr>
            <a:lvl7pPr marL="2476492" indent="0" algn="ctr">
              <a:buNone/>
              <a:defRPr sz="1400"/>
            </a:lvl7pPr>
            <a:lvl8pPr marL="2889241" indent="0" algn="ctr">
              <a:buNone/>
              <a:defRPr sz="1400"/>
            </a:lvl8pPr>
            <a:lvl9pPr marL="330199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7847" y="1036798"/>
            <a:ext cx="6106299" cy="5117306"/>
          </a:xfrm>
        </p:spPr>
        <p:txBody>
          <a:bodyPr vert="horz" wrap="square" lIns="110066" tIns="55033" rIns="110066" bIns="55033" numCol="1" rtlCol="0" anchor="t" anchorCtr="0" compatLnSpc="1">
            <a:normAutofit/>
          </a:bodyPr>
          <a:lstStyle>
            <a:lvl1pPr marL="0" indent="0">
              <a:buNone/>
              <a:defRPr sz="2900"/>
            </a:lvl1pPr>
            <a:lvl2pPr marL="412749" indent="0">
              <a:buNone/>
              <a:defRPr sz="2500"/>
            </a:lvl2pPr>
            <a:lvl3pPr marL="825497" indent="0">
              <a:buNone/>
              <a:defRPr sz="2200"/>
            </a:lvl3pPr>
            <a:lvl4pPr marL="1238246" indent="0">
              <a:buNone/>
              <a:defRPr sz="1800"/>
            </a:lvl4pPr>
            <a:lvl5pPr marL="1650995" indent="0">
              <a:buNone/>
              <a:defRPr sz="1800"/>
            </a:lvl5pPr>
            <a:lvl6pPr marL="2063744" indent="0">
              <a:buNone/>
              <a:defRPr sz="1800"/>
            </a:lvl6pPr>
            <a:lvl7pPr marL="2476492" indent="0">
              <a:buNone/>
              <a:defRPr sz="1800"/>
            </a:lvl7pPr>
            <a:lvl8pPr marL="2889241" indent="0">
              <a:buNone/>
              <a:defRPr sz="1800"/>
            </a:lvl8pPr>
            <a:lvl9pPr marL="3301990" indent="0">
              <a:buNone/>
              <a:defRPr sz="1800"/>
            </a:lvl9pPr>
          </a:lstStyle>
          <a:p>
            <a:pPr marL="0" marR="0" lvl="0" indent="0" algn="l" defTabSz="825497" rtl="0" eaLnBrk="0" fontAlgn="base" latinLnBrk="0" hangingPunct="0">
              <a:lnSpc>
                <a:spcPct val="90000"/>
              </a:lnSpc>
              <a:spcBef>
                <a:spcPts val="90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1744" y="383381"/>
            <a:ext cx="2600831" cy="6102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251" y="383381"/>
            <a:ext cx="7651720" cy="61024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D90B-D790-4E02-A861-F908990EB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728" y="1178481"/>
            <a:ext cx="9046369" cy="250698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9971C-F3BE-48DB-9A22-91EC6A18B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728" y="3782140"/>
            <a:ext cx="9046369" cy="1738550"/>
          </a:xfrm>
        </p:spPr>
        <p:txBody>
          <a:bodyPr/>
          <a:lstStyle>
            <a:lvl1pPr marL="0" indent="0" algn="ctr">
              <a:buNone/>
              <a:defRPr sz="2200"/>
            </a:lvl1pPr>
            <a:lvl2pPr marL="412749" indent="0" algn="ctr">
              <a:buNone/>
              <a:defRPr sz="1800"/>
            </a:lvl2pPr>
            <a:lvl3pPr marL="825497" indent="0" algn="ctr">
              <a:buNone/>
              <a:defRPr sz="1600"/>
            </a:lvl3pPr>
            <a:lvl4pPr marL="1238246" indent="0" algn="ctr">
              <a:buNone/>
              <a:defRPr sz="1400"/>
            </a:lvl4pPr>
            <a:lvl5pPr marL="1650995" indent="0" algn="ctr">
              <a:buNone/>
              <a:defRPr sz="1400"/>
            </a:lvl5pPr>
            <a:lvl6pPr marL="2063744" indent="0" algn="ctr">
              <a:buNone/>
              <a:defRPr sz="1400"/>
            </a:lvl6pPr>
            <a:lvl7pPr marL="2476492" indent="0" algn="ctr">
              <a:buNone/>
              <a:defRPr sz="1400"/>
            </a:lvl7pPr>
            <a:lvl8pPr marL="2889241" indent="0" algn="ctr">
              <a:buNone/>
              <a:defRPr sz="1400"/>
            </a:lvl8pPr>
            <a:lvl9pPr marL="330199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D03B-7EF7-4E5B-A7BF-680858EE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20B4-59D3-4535-9E06-2BC11C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79AD5-4A5D-4E08-965A-CD25743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44723CE9-8D1B-4B7A-BB58-DCF161EF43FF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460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1938-BF2D-4868-9B27-8147B43C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70A4-93AF-4C84-AC95-760085A5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BABA-1CC1-4FA7-BA50-1B80C84B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34FE-DBFB-4E57-AE02-0B4BDCD3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9C438-6657-423B-B4DF-F72DE31A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7EA2C8F0-2D80-4ED4-8959-E767DB8CF656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66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6AA6-D409-46F5-A4AD-7F085EF9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9" y="1795226"/>
            <a:ext cx="10403324" cy="299537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EB381-E0CA-4B7A-A2D4-356971F8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9" y="4818938"/>
            <a:ext cx="10403324" cy="157519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1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5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38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50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63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76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89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01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3692A-ABD4-4002-A01F-337A01BF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3C6E-BCCD-4E73-A983-9052A746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3C0CE-ABF1-4A73-A8EC-C602DFA5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F4DFDB4F-2648-49EF-BF84-4F250732761E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282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9847-4FBC-4AEF-87FA-62D59784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98D0-23C9-4548-9F16-05B9F25F6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250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14691-3AC8-4AA1-A511-A85C525AA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6299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27D69-1288-4ACE-85BD-D21B4E4E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A8899-AB7D-44AC-99EE-92878EE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5D4E-9114-4F8E-B8E0-F8B19019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F14DDD54-6D33-4541-B007-52BE546AB22B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318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4578-4024-4DB7-8543-FCB1B1E7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22" y="383383"/>
            <a:ext cx="10403324" cy="13918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E10A3-2BF7-4C93-AFB4-D711B20C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823" y="1765221"/>
            <a:ext cx="510271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57BD7-32E4-4BAB-9F48-98F0AF45F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823" y="2630329"/>
            <a:ext cx="510271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1CDCE-C609-4122-A735-A2122A51B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6299" y="1765221"/>
            <a:ext cx="512784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40843-E2AC-4E7F-8ED0-067872E73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6299" y="2630329"/>
            <a:ext cx="512784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1C39FC-6FF0-4F0A-B638-638B43F0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770EE-3F9B-4C74-9BEA-204EE25A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9709E-F032-4307-AF86-C2591306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A08A13D4-1675-4635-85E8-29A8635E0609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897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1BC3-C962-4454-8354-C7E04B2F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00A9E-2CF1-4B00-A353-2BAEE016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2A31A-C4A5-4EA2-9020-6E7349B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AD5A4-D43E-4235-88DB-A344D0E6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0FC2C82C-C65A-411B-A887-96D418F54744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08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17D5A-E461-45E3-9270-B2AB4F99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5F348-339A-45A6-84D1-AFE0BDB5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41FD9-0926-42B8-9E24-FFB99063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9E493A26-D27A-405A-BDA9-A168D5B4177B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3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ADD4-37BA-499E-B431-69D35D26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5C44-821C-4CA0-8661-45BF5E66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847" y="1036798"/>
            <a:ext cx="6106299" cy="5117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1A8B-8B57-4042-9FFE-3325EBED1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E15B-E18A-48EB-8ADB-89B81A3D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AC9F-E133-440A-9729-F9DA57D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547C7-425F-44B0-9CDC-2550A3C0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210575D6-B8BB-44E4-8B03-7E951925A3B6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00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AE66-B5EB-4350-A0D5-78B0CE02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E3474E-44E9-4CC5-94E2-557AB7407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7847" y="1036798"/>
            <a:ext cx="6106299" cy="5117306"/>
          </a:xfrm>
        </p:spPr>
        <p:txBody>
          <a:bodyPr/>
          <a:lstStyle>
            <a:lvl1pPr marL="0" indent="0">
              <a:buNone/>
              <a:defRPr sz="2900"/>
            </a:lvl1pPr>
            <a:lvl2pPr marL="412749" indent="0">
              <a:buNone/>
              <a:defRPr sz="2500"/>
            </a:lvl2pPr>
            <a:lvl3pPr marL="825497" indent="0">
              <a:buNone/>
              <a:defRPr sz="2200"/>
            </a:lvl3pPr>
            <a:lvl4pPr marL="1238246" indent="0">
              <a:buNone/>
              <a:defRPr sz="1800"/>
            </a:lvl4pPr>
            <a:lvl5pPr marL="1650995" indent="0">
              <a:buNone/>
              <a:defRPr sz="1800"/>
            </a:lvl5pPr>
            <a:lvl6pPr marL="2063744" indent="0">
              <a:buNone/>
              <a:defRPr sz="1800"/>
            </a:lvl6pPr>
            <a:lvl7pPr marL="2476492" indent="0">
              <a:buNone/>
              <a:defRPr sz="1800"/>
            </a:lvl7pPr>
            <a:lvl8pPr marL="2889241" indent="0">
              <a:buNone/>
              <a:defRPr sz="1800"/>
            </a:lvl8pPr>
            <a:lvl9pPr marL="3301990" indent="0">
              <a:buNone/>
              <a:defRPr sz="18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79E0A-B88F-4CC6-9785-75F0C067A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B230-6390-41A2-B819-1967AC7C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2F26-521D-4566-A049-560B92F9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CFE23-D4F8-40F0-BE5F-F1ACE7AB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99F20186-F18E-40D8-B2CD-6FED68E53C79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4034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F2C2-62CB-41C1-89C7-5B661D43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4F45E-47BF-4675-9E89-137A0F67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2E87C-FFBA-4531-B439-5A06B623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A3CB-94FE-4D98-8677-AA305E50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3ADF9-99E3-417C-9AE7-8A89FC37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97FE70E9-F97B-4ED6-BF2C-5147EDCA570C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1667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B2BD1-E6A5-45A9-BA8A-51326156E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31744" y="383381"/>
            <a:ext cx="2600831" cy="6102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2CB9-9506-4A66-8146-ABD022223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9251" y="383381"/>
            <a:ext cx="7651720" cy="61024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2A6A-94F1-450F-BA48-6F41277C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344FB-5DA1-449E-8ED9-49DB75FF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4C1E-810B-44E2-8CAD-B3D19C39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67293E19-DF69-43A7-AF35-08AA7ADA24DC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8530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7728" y="1178483"/>
            <a:ext cx="9046369" cy="250698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7728" y="3782141"/>
            <a:ext cx="9046369" cy="1738550"/>
          </a:xfrm>
        </p:spPr>
        <p:txBody>
          <a:bodyPr/>
          <a:lstStyle>
            <a:lvl1pPr marL="0" indent="0" algn="ctr">
              <a:buNone/>
              <a:defRPr sz="2200"/>
            </a:lvl1pPr>
            <a:lvl2pPr marL="412804" indent="0" algn="ctr">
              <a:buNone/>
              <a:defRPr sz="1800"/>
            </a:lvl2pPr>
            <a:lvl3pPr marL="825607" indent="0" algn="ctr">
              <a:buNone/>
              <a:defRPr sz="1600"/>
            </a:lvl3pPr>
            <a:lvl4pPr marL="1238411" indent="0" algn="ctr">
              <a:buNone/>
              <a:defRPr sz="1400"/>
            </a:lvl4pPr>
            <a:lvl5pPr marL="1651215" indent="0" algn="ctr">
              <a:buNone/>
              <a:defRPr sz="1400"/>
            </a:lvl5pPr>
            <a:lvl6pPr marL="2064019" indent="0" algn="ctr">
              <a:buNone/>
              <a:defRPr sz="1400"/>
            </a:lvl6pPr>
            <a:lvl7pPr marL="2476822" indent="0" algn="ctr">
              <a:buNone/>
              <a:defRPr sz="1400"/>
            </a:lvl7pPr>
            <a:lvl8pPr marL="2889626" indent="0" algn="ctr">
              <a:buNone/>
              <a:defRPr sz="1400"/>
            </a:lvl8pPr>
            <a:lvl9pPr marL="3302430" indent="0" algn="ctr">
              <a:buNone/>
              <a:defRPr sz="1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4946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816745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70" y="1795226"/>
            <a:ext cx="10403324" cy="299537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2970" y="4818938"/>
            <a:ext cx="10403324" cy="157519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128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5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3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51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640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76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89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0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11228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9250" y="1916906"/>
            <a:ext cx="5126276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6299" y="1916906"/>
            <a:ext cx="5126276" cy="45689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21936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0823" y="383383"/>
            <a:ext cx="10403324" cy="139184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0822" y="1765222"/>
            <a:ext cx="5102718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804" indent="0">
              <a:buNone/>
              <a:defRPr sz="1800" b="1"/>
            </a:lvl2pPr>
            <a:lvl3pPr marL="825607" indent="0">
              <a:buNone/>
              <a:defRPr sz="1600" b="1"/>
            </a:lvl3pPr>
            <a:lvl4pPr marL="1238411" indent="0">
              <a:buNone/>
              <a:defRPr sz="1400" b="1"/>
            </a:lvl4pPr>
            <a:lvl5pPr marL="1651215" indent="0">
              <a:buNone/>
              <a:defRPr sz="1400" b="1"/>
            </a:lvl5pPr>
            <a:lvl6pPr marL="2064019" indent="0">
              <a:buNone/>
              <a:defRPr sz="1400" b="1"/>
            </a:lvl6pPr>
            <a:lvl7pPr marL="2476822" indent="0">
              <a:buNone/>
              <a:defRPr sz="1400" b="1"/>
            </a:lvl7pPr>
            <a:lvl8pPr marL="2889626" indent="0">
              <a:buNone/>
              <a:defRPr sz="1400" b="1"/>
            </a:lvl8pPr>
            <a:lvl9pPr marL="3302430" indent="0">
              <a:buNone/>
              <a:defRPr sz="1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0822" y="2630330"/>
            <a:ext cx="5102718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06301" y="1765222"/>
            <a:ext cx="512784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804" indent="0">
              <a:buNone/>
              <a:defRPr sz="1800" b="1"/>
            </a:lvl2pPr>
            <a:lvl3pPr marL="825607" indent="0">
              <a:buNone/>
              <a:defRPr sz="1600" b="1"/>
            </a:lvl3pPr>
            <a:lvl4pPr marL="1238411" indent="0">
              <a:buNone/>
              <a:defRPr sz="1400" b="1"/>
            </a:lvl4pPr>
            <a:lvl5pPr marL="1651215" indent="0">
              <a:buNone/>
              <a:defRPr sz="1400" b="1"/>
            </a:lvl5pPr>
            <a:lvl6pPr marL="2064019" indent="0">
              <a:buNone/>
              <a:defRPr sz="1400" b="1"/>
            </a:lvl6pPr>
            <a:lvl7pPr marL="2476822" indent="0">
              <a:buNone/>
              <a:defRPr sz="1400" b="1"/>
            </a:lvl7pPr>
            <a:lvl8pPr marL="2889626" indent="0">
              <a:buNone/>
              <a:defRPr sz="1400" b="1"/>
            </a:lvl8pPr>
            <a:lvl9pPr marL="3302430" indent="0">
              <a:buNone/>
              <a:defRPr sz="1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06301" y="2630330"/>
            <a:ext cx="5127847" cy="386881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620891" y="6749947"/>
            <a:ext cx="766960" cy="249640"/>
          </a:xfrm>
          <a:prstGeom prst="rect">
            <a:avLst/>
          </a:prstGeom>
        </p:spPr>
        <p:txBody>
          <a:bodyPr wrap="square" lIns="110066" tIns="55033" rIns="110066" bIns="55033">
            <a:spAutoFit/>
          </a:bodyPr>
          <a:lstStyle/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825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578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8032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9" y="1795226"/>
            <a:ext cx="10403324" cy="299537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9" y="4818938"/>
            <a:ext cx="10403324" cy="157519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1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5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38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50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63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764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89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301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18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0821" y="480062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7848" y="1036798"/>
            <a:ext cx="6106299" cy="5117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0821" y="2160271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804" indent="0">
              <a:buNone/>
              <a:defRPr sz="1300"/>
            </a:lvl2pPr>
            <a:lvl3pPr marL="825607" indent="0">
              <a:buNone/>
              <a:defRPr sz="1100"/>
            </a:lvl3pPr>
            <a:lvl4pPr marL="1238411" indent="0">
              <a:buNone/>
              <a:defRPr sz="900"/>
            </a:lvl4pPr>
            <a:lvl5pPr marL="1651215" indent="0">
              <a:buNone/>
              <a:defRPr sz="900"/>
            </a:lvl5pPr>
            <a:lvl6pPr marL="2064019" indent="0">
              <a:buNone/>
              <a:defRPr sz="900"/>
            </a:lvl6pPr>
            <a:lvl7pPr marL="2476822" indent="0">
              <a:buNone/>
              <a:defRPr sz="900"/>
            </a:lvl7pPr>
            <a:lvl8pPr marL="2889626" indent="0">
              <a:buNone/>
              <a:defRPr sz="900"/>
            </a:lvl8pPr>
            <a:lvl9pPr marL="330243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12108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0821" y="480062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27848" y="1036798"/>
            <a:ext cx="6106299" cy="5117306"/>
          </a:xfrm>
        </p:spPr>
        <p:txBody>
          <a:bodyPr/>
          <a:lstStyle>
            <a:lvl1pPr marL="0" indent="0">
              <a:buNone/>
              <a:defRPr sz="2900"/>
            </a:lvl1pPr>
            <a:lvl2pPr marL="412804" indent="0">
              <a:buNone/>
              <a:defRPr sz="2500"/>
            </a:lvl2pPr>
            <a:lvl3pPr marL="825607" indent="0">
              <a:buNone/>
              <a:defRPr sz="2200"/>
            </a:lvl3pPr>
            <a:lvl4pPr marL="1238411" indent="0">
              <a:buNone/>
              <a:defRPr sz="1800"/>
            </a:lvl4pPr>
            <a:lvl5pPr marL="1651215" indent="0">
              <a:buNone/>
              <a:defRPr sz="1800"/>
            </a:lvl5pPr>
            <a:lvl6pPr marL="2064019" indent="0">
              <a:buNone/>
              <a:defRPr sz="1800"/>
            </a:lvl6pPr>
            <a:lvl7pPr marL="2476822" indent="0">
              <a:buNone/>
              <a:defRPr sz="1800"/>
            </a:lvl7pPr>
            <a:lvl8pPr marL="2889626" indent="0">
              <a:buNone/>
              <a:defRPr sz="1800"/>
            </a:lvl8pPr>
            <a:lvl9pPr marL="330243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0821" y="2160271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804" indent="0">
              <a:buNone/>
              <a:defRPr sz="1300"/>
            </a:lvl2pPr>
            <a:lvl3pPr marL="825607" indent="0">
              <a:buNone/>
              <a:defRPr sz="1100"/>
            </a:lvl3pPr>
            <a:lvl4pPr marL="1238411" indent="0">
              <a:buNone/>
              <a:defRPr sz="900"/>
            </a:lvl4pPr>
            <a:lvl5pPr marL="1651215" indent="0">
              <a:buNone/>
              <a:defRPr sz="900"/>
            </a:lvl5pPr>
            <a:lvl6pPr marL="2064019" indent="0">
              <a:buNone/>
              <a:defRPr sz="900"/>
            </a:lvl6pPr>
            <a:lvl7pPr marL="2476822" indent="0">
              <a:buNone/>
              <a:defRPr sz="900"/>
            </a:lvl7pPr>
            <a:lvl8pPr marL="2889626" indent="0">
              <a:buNone/>
              <a:defRPr sz="900"/>
            </a:lvl8pPr>
            <a:lvl9pPr marL="330243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49674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081040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31744" y="383381"/>
            <a:ext cx="2600831" cy="61024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9253" y="383381"/>
            <a:ext cx="7651720" cy="610243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9589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0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861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7" y="2236947"/>
            <a:ext cx="10252551" cy="15435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4" y="4080510"/>
            <a:ext cx="8443278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550332" indent="0" algn="ctr">
              <a:buNone/>
              <a:defRPr/>
            </a:lvl2pPr>
            <a:lvl3pPr marL="1100663" indent="0" algn="ctr">
              <a:buNone/>
              <a:defRPr/>
            </a:lvl3pPr>
            <a:lvl4pPr marL="1650995" indent="0" algn="ctr">
              <a:buNone/>
              <a:defRPr/>
            </a:lvl4pPr>
            <a:lvl5pPr marL="2201327" indent="0" algn="ctr">
              <a:buNone/>
              <a:defRPr/>
            </a:lvl5pPr>
            <a:lvl6pPr marL="2751658" indent="0" algn="ctr">
              <a:buNone/>
              <a:defRPr/>
            </a:lvl6pPr>
            <a:lvl7pPr marL="3301990" indent="0" algn="ctr">
              <a:buNone/>
              <a:defRPr/>
            </a:lvl7pPr>
            <a:lvl8pPr marL="3852321" indent="0" algn="ctr">
              <a:buNone/>
              <a:defRPr/>
            </a:lvl8pPr>
            <a:lvl9pPr marL="44026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94E9-777F-4B4F-AAD8-6E1EC19FC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24293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D63C-12FC-473C-815E-EBC7DBFBA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16050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1" y="4627245"/>
            <a:ext cx="10252551" cy="143017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1" y="3052049"/>
            <a:ext cx="10252551" cy="1575196"/>
          </a:xfrm>
        </p:spPr>
        <p:txBody>
          <a:bodyPr anchor="b"/>
          <a:lstStyle>
            <a:lvl1pPr marL="0" indent="0">
              <a:buNone/>
              <a:defRPr sz="2400"/>
            </a:lvl1pPr>
            <a:lvl2pPr marL="550332" indent="0">
              <a:buNone/>
              <a:defRPr sz="2200"/>
            </a:lvl2pPr>
            <a:lvl3pPr marL="1100663" indent="0">
              <a:buNone/>
              <a:defRPr sz="1900"/>
            </a:lvl3pPr>
            <a:lvl4pPr marL="1650995" indent="0">
              <a:buNone/>
              <a:defRPr sz="1700"/>
            </a:lvl4pPr>
            <a:lvl5pPr marL="2201327" indent="0">
              <a:buNone/>
              <a:defRPr sz="1700"/>
            </a:lvl5pPr>
            <a:lvl6pPr marL="2751658" indent="0">
              <a:buNone/>
              <a:defRPr sz="1700"/>
            </a:lvl6pPr>
            <a:lvl7pPr marL="3301990" indent="0">
              <a:buNone/>
              <a:defRPr sz="1700"/>
            </a:lvl7pPr>
            <a:lvl8pPr marL="3852321" indent="0">
              <a:buNone/>
              <a:defRPr sz="1700"/>
            </a:lvl8pPr>
            <a:lvl9pPr marL="440265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E71D-20B9-4D29-808B-EC16B84DB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06157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250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6299" y="1916906"/>
            <a:ext cx="5126276" cy="456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091" y="1680211"/>
            <a:ext cx="532730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1428" y="1680211"/>
            <a:ext cx="5327306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4652-9C44-4905-A207-8AC9EC945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45949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1" y="1611869"/>
            <a:ext cx="5329401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332" indent="0">
              <a:buNone/>
              <a:defRPr sz="2400" b="1"/>
            </a:lvl2pPr>
            <a:lvl3pPr marL="1100663" indent="0">
              <a:buNone/>
              <a:defRPr sz="2200" b="1"/>
            </a:lvl3pPr>
            <a:lvl4pPr marL="1650995" indent="0">
              <a:buNone/>
              <a:defRPr sz="1900" b="1"/>
            </a:lvl4pPr>
            <a:lvl5pPr marL="2201327" indent="0">
              <a:buNone/>
              <a:defRPr sz="1900" b="1"/>
            </a:lvl5pPr>
            <a:lvl6pPr marL="2751658" indent="0">
              <a:buNone/>
              <a:defRPr sz="1900" b="1"/>
            </a:lvl6pPr>
            <a:lvl7pPr marL="3301990" indent="0">
              <a:buNone/>
              <a:defRPr sz="1900" b="1"/>
            </a:lvl7pPr>
            <a:lvl8pPr marL="3852321" indent="0">
              <a:buNone/>
              <a:defRPr sz="1900" b="1"/>
            </a:lvl8pPr>
            <a:lvl9pPr marL="440265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1" y="2283619"/>
            <a:ext cx="5329401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0" y="1611869"/>
            <a:ext cx="5331494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332" indent="0">
              <a:buNone/>
              <a:defRPr sz="2400" b="1"/>
            </a:lvl2pPr>
            <a:lvl3pPr marL="1100663" indent="0">
              <a:buNone/>
              <a:defRPr sz="2200" b="1"/>
            </a:lvl3pPr>
            <a:lvl4pPr marL="1650995" indent="0">
              <a:buNone/>
              <a:defRPr sz="1900" b="1"/>
            </a:lvl4pPr>
            <a:lvl5pPr marL="2201327" indent="0">
              <a:buNone/>
              <a:defRPr sz="1900" b="1"/>
            </a:lvl5pPr>
            <a:lvl6pPr marL="2751658" indent="0">
              <a:buNone/>
              <a:defRPr sz="1900" b="1"/>
            </a:lvl6pPr>
            <a:lvl7pPr marL="3301990" indent="0">
              <a:buNone/>
              <a:defRPr sz="1900" b="1"/>
            </a:lvl7pPr>
            <a:lvl8pPr marL="3852321" indent="0">
              <a:buNone/>
              <a:defRPr sz="1900" b="1"/>
            </a:lvl8pPr>
            <a:lvl9pPr marL="4402653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0" y="2283619"/>
            <a:ext cx="5331494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8C6F-DCC2-4D2B-A4A6-779D037A6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28914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E4D9-8EDC-45CC-B917-E8C269CBC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1401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4F65-6449-4131-A23F-E49B56BC3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801339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86702"/>
            <a:ext cx="3968257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86703"/>
            <a:ext cx="6742895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506856"/>
            <a:ext cx="3968257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50332" indent="0">
              <a:buNone/>
              <a:defRPr sz="1400"/>
            </a:lvl2pPr>
            <a:lvl3pPr marL="1100663" indent="0">
              <a:buNone/>
              <a:defRPr sz="1200"/>
            </a:lvl3pPr>
            <a:lvl4pPr marL="1650995" indent="0">
              <a:buNone/>
              <a:defRPr sz="1100"/>
            </a:lvl4pPr>
            <a:lvl5pPr marL="2201327" indent="0">
              <a:buNone/>
              <a:defRPr sz="1100"/>
            </a:lvl5pPr>
            <a:lvl6pPr marL="2751658" indent="0">
              <a:buNone/>
              <a:defRPr sz="1100"/>
            </a:lvl6pPr>
            <a:lvl7pPr marL="3301990" indent="0">
              <a:buNone/>
              <a:defRPr sz="1100"/>
            </a:lvl7pPr>
            <a:lvl8pPr marL="3852321" indent="0">
              <a:buNone/>
              <a:defRPr sz="1100"/>
            </a:lvl8pPr>
            <a:lvl9pPr marL="440265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A1A1F-410F-4AE4-9993-99C516077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741775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2" y="5040630"/>
            <a:ext cx="7237095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2" y="643414"/>
            <a:ext cx="7237095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50332" indent="0">
              <a:buNone/>
              <a:defRPr sz="3400"/>
            </a:lvl2pPr>
            <a:lvl3pPr marL="1100663" indent="0">
              <a:buNone/>
              <a:defRPr sz="2900"/>
            </a:lvl3pPr>
            <a:lvl4pPr marL="1650995" indent="0">
              <a:buNone/>
              <a:defRPr sz="2400"/>
            </a:lvl4pPr>
            <a:lvl5pPr marL="2201327" indent="0">
              <a:buNone/>
              <a:defRPr sz="2400"/>
            </a:lvl5pPr>
            <a:lvl6pPr marL="2751658" indent="0">
              <a:buNone/>
              <a:defRPr sz="2400"/>
            </a:lvl6pPr>
            <a:lvl7pPr marL="3301990" indent="0">
              <a:buNone/>
              <a:defRPr sz="2400"/>
            </a:lvl7pPr>
            <a:lvl8pPr marL="3852321" indent="0">
              <a:buNone/>
              <a:defRPr sz="2400"/>
            </a:lvl8pPr>
            <a:lvl9pPr marL="4402653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2" y="5635705"/>
            <a:ext cx="723709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50332" indent="0">
              <a:buNone/>
              <a:defRPr sz="1400"/>
            </a:lvl2pPr>
            <a:lvl3pPr marL="1100663" indent="0">
              <a:buNone/>
              <a:defRPr sz="1200"/>
            </a:lvl3pPr>
            <a:lvl4pPr marL="1650995" indent="0">
              <a:buNone/>
              <a:defRPr sz="1100"/>
            </a:lvl4pPr>
            <a:lvl5pPr marL="2201327" indent="0">
              <a:buNone/>
              <a:defRPr sz="1100"/>
            </a:lvl5pPr>
            <a:lvl6pPr marL="2751658" indent="0">
              <a:buNone/>
              <a:defRPr sz="1100"/>
            </a:lvl6pPr>
            <a:lvl7pPr marL="3301990" indent="0">
              <a:buNone/>
              <a:defRPr sz="1100"/>
            </a:lvl7pPr>
            <a:lvl8pPr marL="3852321" indent="0">
              <a:buNone/>
              <a:defRPr sz="1100"/>
            </a:lvl8pPr>
            <a:lvl9pPr marL="440265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6A50-910E-47A5-8340-EC7B1B999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69506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DED0D-131C-448C-865A-644A239B4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50908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4823" y="288371"/>
            <a:ext cx="2713911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091" y="288371"/>
            <a:ext cx="7940701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93FA-4D27-4E7E-AEF9-537CFCF91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84159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3091" y="288371"/>
            <a:ext cx="10855643" cy="6144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E544-86B9-4127-8E17-1BA0CF3AB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79428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3091" y="288370"/>
            <a:ext cx="10855643" cy="1200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091" y="1680210"/>
            <a:ext cx="5327306" cy="2295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31428" y="1680210"/>
            <a:ext cx="5327306" cy="2295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091" y="4135518"/>
            <a:ext cx="5327306" cy="2296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1428" y="4135518"/>
            <a:ext cx="5327306" cy="2296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2C64-77CF-40C6-A839-CA7CB4F13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70956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2" y="383383"/>
            <a:ext cx="10403324" cy="1391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823" y="1765221"/>
            <a:ext cx="510271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823" y="2630329"/>
            <a:ext cx="510271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299" y="1765221"/>
            <a:ext cx="5127847" cy="86510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749" indent="0">
              <a:buNone/>
              <a:defRPr sz="1800" b="1"/>
            </a:lvl2pPr>
            <a:lvl3pPr marL="825497" indent="0">
              <a:buNone/>
              <a:defRPr sz="1600" b="1"/>
            </a:lvl3pPr>
            <a:lvl4pPr marL="1238246" indent="0">
              <a:buNone/>
              <a:defRPr sz="1400" b="1"/>
            </a:lvl4pPr>
            <a:lvl5pPr marL="1650995" indent="0">
              <a:buNone/>
              <a:defRPr sz="1400" b="1"/>
            </a:lvl5pPr>
            <a:lvl6pPr marL="2063744" indent="0">
              <a:buNone/>
              <a:defRPr sz="1400" b="1"/>
            </a:lvl6pPr>
            <a:lvl7pPr marL="2476492" indent="0">
              <a:buNone/>
              <a:defRPr sz="1400" b="1"/>
            </a:lvl7pPr>
            <a:lvl8pPr marL="2889241" indent="0">
              <a:buNone/>
              <a:defRPr sz="1400" b="1"/>
            </a:lvl8pPr>
            <a:lvl9pPr marL="330199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299" y="2630329"/>
            <a:ext cx="5127847" cy="3868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3381" y="-230027"/>
            <a:ext cx="12604189" cy="7505939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10039" tIns="110039" rIns="110039" bIns="110039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33372" y="1411953"/>
            <a:ext cx="8795081" cy="287364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21639" y="4535650"/>
            <a:ext cx="3618548" cy="125328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537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2403" y="3409910"/>
            <a:ext cx="7837020" cy="11785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4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3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41298" y="4421900"/>
            <a:ext cx="5779229" cy="60816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926"/>
              </a:spcBef>
              <a:spcAft>
                <a:spcPts val="1926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5187614" y="2164085"/>
            <a:ext cx="1686598" cy="107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8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8457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09369" y="1828365"/>
            <a:ext cx="3892392" cy="147798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84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09369" y="3429195"/>
            <a:ext cx="3892392" cy="194334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24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12880" y="2320290"/>
            <a:ext cx="7036065" cy="2297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12880" y="4626475"/>
            <a:ext cx="7036065" cy="73416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50285" lvl="0" indent="-38214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100568" lvl="1" indent="-382142" algn="ctr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2pPr>
            <a:lvl3pPr marL="1650853" lvl="2" indent="-382142" algn="ctr">
              <a:spcBef>
                <a:spcPts val="1926"/>
              </a:spcBef>
              <a:spcAft>
                <a:spcPts val="0"/>
              </a:spcAft>
              <a:buSzPts val="1400"/>
              <a:buChar char="■"/>
              <a:defRPr/>
            </a:lvl3pPr>
            <a:lvl4pPr marL="2201136" lvl="3" indent="-382142" algn="ctr">
              <a:spcBef>
                <a:spcPts val="1926"/>
              </a:spcBef>
              <a:spcAft>
                <a:spcPts val="0"/>
              </a:spcAft>
              <a:buSzPts val="1400"/>
              <a:buChar char="●"/>
              <a:defRPr/>
            </a:lvl4pPr>
            <a:lvl5pPr marL="2751420" lvl="4" indent="-382142" algn="ctr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5pPr>
            <a:lvl6pPr marL="3301705" lvl="5" indent="-382142" algn="ctr">
              <a:spcBef>
                <a:spcPts val="1926"/>
              </a:spcBef>
              <a:spcAft>
                <a:spcPts val="0"/>
              </a:spcAft>
              <a:buSzPts val="1400"/>
              <a:buChar char="■"/>
              <a:defRPr/>
            </a:lvl6pPr>
            <a:lvl7pPr marL="3851988" lvl="6" indent="-382142" algn="ctr">
              <a:spcBef>
                <a:spcPts val="1926"/>
              </a:spcBef>
              <a:spcAft>
                <a:spcPts val="0"/>
              </a:spcAft>
              <a:buSzPts val="1400"/>
              <a:buChar char="●"/>
              <a:defRPr/>
            </a:lvl7pPr>
            <a:lvl8pPr marL="4402273" lvl="7" indent="-382142" algn="ctr">
              <a:spcBef>
                <a:spcPts val="1926"/>
              </a:spcBef>
              <a:spcAft>
                <a:spcPts val="0"/>
              </a:spcAft>
              <a:buSzPts val="1400"/>
              <a:buChar char="○"/>
              <a:defRPr/>
            </a:lvl8pPr>
            <a:lvl9pPr marL="4952557" lvl="8" indent="-382142" algn="ctr">
              <a:spcBef>
                <a:spcPts val="1926"/>
              </a:spcBef>
              <a:spcAft>
                <a:spcPts val="192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4214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6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673965" y="4481769"/>
            <a:ext cx="4898731" cy="80178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673965" y="1810674"/>
            <a:ext cx="4898731" cy="2686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926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926"/>
              </a:spcBef>
              <a:spcAft>
                <a:spcPts val="1926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802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8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83016"/>
      </p:ext>
    </p:extLst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21" y="480060"/>
            <a:ext cx="3890253" cy="168021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47" y="1036798"/>
            <a:ext cx="6106299" cy="5117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821" y="2160270"/>
            <a:ext cx="3890253" cy="4002167"/>
          </a:xfrm>
        </p:spPr>
        <p:txBody>
          <a:bodyPr/>
          <a:lstStyle>
            <a:lvl1pPr marL="0" indent="0">
              <a:buNone/>
              <a:defRPr sz="1400"/>
            </a:lvl1pPr>
            <a:lvl2pPr marL="412749" indent="0">
              <a:buNone/>
              <a:defRPr sz="1300"/>
            </a:lvl2pPr>
            <a:lvl3pPr marL="825497" indent="0">
              <a:buNone/>
              <a:defRPr sz="1100"/>
            </a:lvl3pPr>
            <a:lvl4pPr marL="1238246" indent="0">
              <a:buNone/>
              <a:defRPr sz="900"/>
            </a:lvl4pPr>
            <a:lvl5pPr marL="1650995" indent="0">
              <a:buNone/>
              <a:defRPr sz="900"/>
            </a:lvl5pPr>
            <a:lvl6pPr marL="2063744" indent="0">
              <a:buNone/>
              <a:defRPr sz="900"/>
            </a:lvl6pPr>
            <a:lvl7pPr marL="2476492" indent="0">
              <a:buNone/>
              <a:defRPr sz="900"/>
            </a:lvl7pPr>
            <a:lvl8pPr marL="2889241" indent="0">
              <a:buNone/>
              <a:defRPr sz="900"/>
            </a:lvl8pPr>
            <a:lvl9pPr marL="330199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29251" y="383382"/>
            <a:ext cx="10403324" cy="1391841"/>
          </a:xfrm>
          <a:prstGeom prst="rect">
            <a:avLst/>
          </a:prstGeom>
          <a:noFill/>
          <a:ln w="9525">
            <a:noFill/>
          </a:ln>
        </p:spPr>
        <p:txBody>
          <a:bodyPr lIns="110066" tIns="55033" rIns="110066" bIns="55033"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29251" y="1916906"/>
            <a:ext cx="10403324" cy="4568905"/>
          </a:xfrm>
          <a:prstGeom prst="rect">
            <a:avLst/>
          </a:prstGeom>
          <a:noFill/>
          <a:ln w="9525">
            <a:noFill/>
          </a:ln>
        </p:spPr>
        <p:txBody>
          <a:bodyPr lIns="110066" tIns="55033" rIns="110066" bIns="55033"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250" y="6674168"/>
            <a:ext cx="2713911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480" y="6674168"/>
            <a:ext cx="4070866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8664" y="6674168"/>
            <a:ext cx="2713911" cy="383381"/>
          </a:xfrm>
          <a:prstGeom prst="rect">
            <a:avLst/>
          </a:prstGeom>
        </p:spPr>
        <p:txBody>
          <a:bodyPr vert="horz" wrap="square" lIns="110066" tIns="55033" rIns="110066" bIns="55033" numCol="1" anchor="ctr" anchorCtr="0" compatLnSpc="1"/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transition spd="med">
    <p:wheel spokes="8"/>
    <p:sndAc>
      <p:stSnd>
        <p:snd r:embed="rId14" name="freeLife.wav"/>
      </p:stSnd>
    </p:sndAc>
  </p:transition>
  <p:hf sldNum="0" hdr="0" ftr="0" dt="0"/>
  <p:txStyles>
    <p:titleStyle>
      <a:lvl1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254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550332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1100663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650995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2201327" algn="l" defTabSz="825497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6374" indent="-206374" algn="l" defTabSz="825497" rtl="0" eaLnBrk="0" fontAlgn="base" hangingPunct="0">
        <a:lnSpc>
          <a:spcPct val="90000"/>
        </a:lnSpc>
        <a:spcBef>
          <a:spcPts val="903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3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2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621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369" indent="-206374" algn="l" defTabSz="825497" rtl="0" eaLnBrk="0" fontAlgn="base" hangingPunct="0">
        <a:lnSpc>
          <a:spcPct val="90000"/>
        </a:lnSpc>
        <a:spcBef>
          <a:spcPts val="451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18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867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5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08364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49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497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246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995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744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92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241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199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A242E-66DB-47D4-8551-2764465D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51" y="383383"/>
            <a:ext cx="10403324" cy="1391841"/>
          </a:xfrm>
          <a:prstGeom prst="rect">
            <a:avLst/>
          </a:prstGeom>
        </p:spPr>
        <p:txBody>
          <a:bodyPr vert="horz" lIns="110066" tIns="55033" rIns="110066" bIns="5503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5054-8C22-4F81-884F-328F2A6C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251" y="1916906"/>
            <a:ext cx="10403324" cy="4568905"/>
          </a:xfrm>
          <a:prstGeom prst="rect">
            <a:avLst/>
          </a:prstGeom>
        </p:spPr>
        <p:txBody>
          <a:bodyPr vert="horz" lIns="110066" tIns="55033" rIns="110066" bIns="5503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AD02-F88A-43B9-B95D-A03BD4EF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9250" y="6674169"/>
            <a:ext cx="2713911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6088-0671-4744-A27A-2AE5F3F9F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5480" y="6674169"/>
            <a:ext cx="4070866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C68D-EED4-44E4-A0C4-3AAB4BE49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8664" y="6674169"/>
            <a:ext cx="2713911" cy="383381"/>
          </a:xfrm>
          <a:prstGeom prst="rect">
            <a:avLst/>
          </a:prstGeom>
        </p:spPr>
        <p:txBody>
          <a:bodyPr vert="horz" lIns="110066" tIns="55033" rIns="110066" bIns="550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497" eaLnBrk="1" fontAlgn="auto" hangingPunct="1">
              <a:spcBef>
                <a:spcPts val="0"/>
              </a:spcBef>
              <a:spcAft>
                <a:spcPts val="0"/>
              </a:spcAft>
            </a:pPr>
            <a:fld id="{2F0161A3-D450-4560-8B2C-CF6514B0C69D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54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308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82549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4" indent="-206374" algn="l" defTabSz="825497" rtl="0" eaLnBrk="1" latinLnBrk="0" hangingPunct="1">
        <a:lnSpc>
          <a:spcPct val="90000"/>
        </a:lnSpc>
        <a:spcBef>
          <a:spcPts val="90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3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2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621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369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18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867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615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08364" indent="-206374" algn="l" defTabSz="8254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749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497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246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995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3744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92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241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1990" algn="l" defTabSz="8254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29252" y="383383"/>
            <a:ext cx="10403324" cy="1391841"/>
          </a:xfrm>
          <a:prstGeom prst="rect">
            <a:avLst/>
          </a:prstGeom>
        </p:spPr>
        <p:txBody>
          <a:bodyPr vert="horz" lIns="110062" tIns="55031" rIns="110062" bIns="5503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252" y="1916906"/>
            <a:ext cx="10403324" cy="4568905"/>
          </a:xfrm>
          <a:prstGeom prst="rect">
            <a:avLst/>
          </a:prstGeom>
        </p:spPr>
        <p:txBody>
          <a:bodyPr vert="horz" lIns="110062" tIns="55031" rIns="110062" bIns="55031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9252" y="6674169"/>
            <a:ext cx="2713911" cy="383381"/>
          </a:xfrm>
          <a:prstGeom prst="rect">
            <a:avLst/>
          </a:prstGeom>
        </p:spPr>
        <p:txBody>
          <a:bodyPr vert="horz" lIns="110062" tIns="55031" rIns="110062" bIns="5503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95480" y="6674169"/>
            <a:ext cx="4070866" cy="383381"/>
          </a:xfrm>
          <a:prstGeom prst="rect">
            <a:avLst/>
          </a:prstGeom>
        </p:spPr>
        <p:txBody>
          <a:bodyPr vert="horz" lIns="110062" tIns="55031" rIns="110062" bIns="5503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8665" y="6674169"/>
            <a:ext cx="2713911" cy="383381"/>
          </a:xfrm>
          <a:prstGeom prst="rect">
            <a:avLst/>
          </a:prstGeom>
        </p:spPr>
        <p:txBody>
          <a:bodyPr vert="horz" lIns="110062" tIns="55031" rIns="110062" bIns="5503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5607" eaLnBrk="1" fontAlgn="auto" hangingPunct="1">
              <a:spcBef>
                <a:spcPts val="0"/>
              </a:spcBef>
              <a:spcAft>
                <a:spcPts val="0"/>
              </a:spcAft>
            </a:pPr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/>
              </a:rPr>
              <a:pPr defTabSz="8256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60035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82560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402" indent="-206402" algn="l" defTabSz="825607" rtl="0" eaLnBrk="1" latinLnBrk="0" hangingPunct="1">
        <a:lnSpc>
          <a:spcPct val="90000"/>
        </a:lnSpc>
        <a:spcBef>
          <a:spcPts val="90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9206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009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813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617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420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224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96028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08832" indent="-206402" algn="l" defTabSz="82560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804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5607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8411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1215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4019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822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9626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430" algn="l" defTabSz="8256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3091" y="288370"/>
            <a:ext cx="1085564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066" tIns="55033" rIns="110066" bIns="55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3091" y="1680211"/>
            <a:ext cx="10855643" cy="47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066" tIns="55033" rIns="110066" bIns="55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3091" y="6557486"/>
            <a:ext cx="2814426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066" tIns="55033" rIns="110066" bIns="550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21124" y="6557486"/>
            <a:ext cx="381957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066" tIns="55033" rIns="110066" bIns="5503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4308" y="6557486"/>
            <a:ext cx="2814426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066" tIns="55033" rIns="110066" bIns="550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000000"/>
                </a:solidFill>
              </a:defRPr>
            </a:lvl1pPr>
          </a:lstStyle>
          <a:p>
            <a:pPr defTabSz="914400">
              <a:defRPr/>
            </a:pPr>
            <a:fld id="{D4EF555C-3A3A-48F2-A218-20D9CA56155C}" type="slidenum">
              <a:rPr lang="en-US" altLang="en-US"/>
              <a:pPr defTabSz="9144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3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50332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100663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509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2013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12749" indent="-412749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94289" indent="-343957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75829" indent="-275166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26161" indent="-275166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76492" indent="-275166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26824" indent="-27516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77156" indent="-27516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27487" indent="-27516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77819" indent="-275166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332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663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0995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1327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658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90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321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2653" algn="l" defTabSz="11006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50707" y="623411"/>
            <a:ext cx="10160412" cy="8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039" tIns="110039" rIns="110039" bIns="11003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pitchFamily="34" charset="0"/>
            </a:endParaRPr>
          </a:p>
        </p:txBody>
      </p:sp>
      <p:sp>
        <p:nvSpPr>
          <p:cNvPr id="1229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50707" y="1613536"/>
            <a:ext cx="10160412" cy="4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039" tIns="110039" rIns="110039" bIns="1100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ym typeface="Arial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-10664892">
            <a:off x="-253381" y="-230027"/>
            <a:ext cx="12604189" cy="7505939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10039" tIns="110039" rIns="110039" bIns="110039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589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12714" indent="-41271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marL="894212" lvl="1" indent="-343927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marL="1375710" lvl="2" indent="-27514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marL="1925995" lvl="3" indent="-27514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marL="2476278" lvl="4" indent="-27514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7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9C8C7D-44AD-4773-B3DB-91B38AEB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2629755-A6A6-42DA-8666-5FD6AE247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3F807A1-CA66-4930-A31A-ED857E22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8062"/>
            <a:ext cx="12061825" cy="67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EF2A5FAD-DB47-48AA-A5DB-AE4DF15A3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99" y="926328"/>
            <a:ext cx="8141732" cy="4523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89B5E932-FD00-4124-9B48-0A8A01D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8257" y="1585959"/>
            <a:ext cx="3844707" cy="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4FBB64A-21A8-45C2-8DBA-A0BFB6B1B0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7704" y="3770070"/>
            <a:ext cx="753864" cy="28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D265CF4C-BA21-4174-8BCF-44B0863C9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1658" y="5194036"/>
            <a:ext cx="753864" cy="211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758EF170-6670-447E-83DB-9AC9297A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77" y="3751223"/>
            <a:ext cx="4447798" cy="12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23A948F9-F45A-4C63-9DB9-8D8FA70DF1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14875" y="5049544"/>
            <a:ext cx="4990162" cy="973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62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594EB-8563-455B-9A5B-0EE5BFE04680}"/>
              </a:ext>
            </a:extLst>
          </p:cNvPr>
          <p:cNvSpPr/>
          <p:nvPr/>
        </p:nvSpPr>
        <p:spPr>
          <a:xfrm>
            <a:off x="2186205" y="3284771"/>
            <a:ext cx="7632874" cy="28929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4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4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457B92F0-E34A-4D64-9594-B25AC641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70" y="727391"/>
            <a:ext cx="1296227" cy="13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61825" cy="7600950"/>
          </a:xfrm>
          <a:prstGeom prst="rect">
            <a:avLst/>
          </a:prstGeom>
        </p:spPr>
      </p:pic>
      <p:pic>
        <p:nvPicPr>
          <p:cNvPr id="3" name="图片 34">
            <a:extLst>
              <a:ext uri="{FF2B5EF4-FFF2-40B4-BE49-F238E27FC236}">
                <a16:creationId xmlns:a16="http://schemas.microsoft.com/office/drawing/2014/main" id="{5CFA91FE-7666-405B-BCFF-64E29001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6197" y="5654996"/>
            <a:ext cx="3136778" cy="1918125"/>
          </a:xfrm>
          <a:prstGeom prst="rect">
            <a:avLst/>
          </a:prstGeom>
        </p:spPr>
      </p:pic>
      <p:pic>
        <p:nvPicPr>
          <p:cNvPr id="4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799" y="-202719"/>
            <a:ext cx="3221585" cy="2091992"/>
          </a:xfrm>
          <a:prstGeom prst="rect">
            <a:avLst/>
          </a:prstGeom>
        </p:spPr>
      </p:pic>
      <p:pic>
        <p:nvPicPr>
          <p:cNvPr id="5" name="图片 36">
            <a:extLst>
              <a:ext uri="{FF2B5EF4-FFF2-40B4-BE49-F238E27FC236}">
                <a16:creationId xmlns:a16="http://schemas.microsoft.com/office/drawing/2014/main" id="{B8D699D3-0F26-4604-8716-85366E0FD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217" y="4985444"/>
            <a:ext cx="2577678" cy="2549412"/>
          </a:xfrm>
          <a:prstGeom prst="rect">
            <a:avLst/>
          </a:prstGeom>
        </p:spPr>
      </p:pic>
      <p:pic>
        <p:nvPicPr>
          <p:cNvPr id="6" name="图片 37">
            <a:extLst>
              <a:ext uri="{FF2B5EF4-FFF2-40B4-BE49-F238E27FC236}">
                <a16:creationId xmlns:a16="http://schemas.microsoft.com/office/drawing/2014/main" id="{D6A6B932-FE87-4390-9162-E3D976C1A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34490" y="-151988"/>
            <a:ext cx="3558225" cy="1836354"/>
          </a:xfrm>
          <a:prstGeom prst="rect">
            <a:avLst/>
          </a:prstGeom>
        </p:spPr>
      </p:pic>
      <p:pic>
        <p:nvPicPr>
          <p:cNvPr id="7" name="图片 51">
            <a:extLst>
              <a:ext uri="{FF2B5EF4-FFF2-40B4-BE49-F238E27FC236}">
                <a16:creationId xmlns:a16="http://schemas.microsoft.com/office/drawing/2014/main" id="{BF59F69A-4BEB-44D6-8CA7-4B3C408147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411" y="3237164"/>
            <a:ext cx="1649635" cy="113908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54788" y="2698337"/>
            <a:ext cx="5327306" cy="772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phút</a:t>
            </a:r>
            <a:endParaRPr lang="en-US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3"/>
          <p:cNvSpPr txBox="1"/>
          <p:nvPr/>
        </p:nvSpPr>
        <p:spPr>
          <a:xfrm>
            <a:off x="4442933" y="1734244"/>
            <a:ext cx="6684261" cy="7728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Đồng hồ chỉ mấy giờ?</a:t>
            </a:r>
            <a:endParaRPr lang="en-US" altLang="en-US" sz="4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5716" y="5182939"/>
            <a:ext cx="9820498" cy="1176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ở vị trí hơn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phút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endParaRPr lang="vi-VN" sz="43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30312" y="5179478"/>
            <a:ext cx="9820498" cy="14345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*Nêu vị trí kim giờ v</a:t>
            </a:r>
            <a:r>
              <a:rPr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5" descr="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543050"/>
            <a:ext cx="2971800" cy="2667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411412" y="2838450"/>
            <a:ext cx="266700" cy="604838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 flipV="1">
            <a:off x="2449512" y="2228850"/>
            <a:ext cx="2286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474285" y="3605204"/>
            <a:ext cx="5327306" cy="772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Hay:7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3081494">
            <a:off x="2021142" y="1922604"/>
            <a:ext cx="213489" cy="875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42680" y="1385539"/>
            <a:ext cx="384366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0885" y="933450"/>
            <a:ext cx="131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55 </a:t>
            </a:r>
            <a:r>
              <a:rPr lang="en-US" sz="2400" b="1" dirty="0" err="1">
                <a:solidFill>
                  <a:srgbClr val="C00000"/>
                </a:solidFill>
              </a:rPr>
              <a:t>phút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3882795">
            <a:off x="2140271" y="1860479"/>
            <a:ext cx="213489" cy="875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2" grpId="1" bldLvl="0" animBg="1"/>
      <p:bldP spid="20" grpId="0" bldLvl="0" animBg="1"/>
      <p:bldP spid="21" grpId="0" animBg="1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0EAB7-E6AB-43C3-BF9C-68DE63C31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88" y="83820"/>
            <a:ext cx="13563600" cy="7174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0312" y="3829050"/>
            <a:ext cx="237581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endParaRPr lang="en-US" sz="3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7661" y="3752850"/>
            <a:ext cx="6162251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57246884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5"/>
          <p:cNvSpPr txBox="1"/>
          <p:nvPr/>
        </p:nvSpPr>
        <p:spPr>
          <a:xfrm>
            <a:off x="239712" y="145910"/>
            <a:ext cx="7238999" cy="71130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9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0" y="22288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7600" y="299085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105400" y="605313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965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2590800" y="1866900"/>
            <a:ext cx="600075" cy="17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21567706" flipV="1">
            <a:off x="2630488" y="1755775"/>
            <a:ext cx="617537" cy="2905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295400" y="94363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4673600" y="1009650"/>
            <a:ext cx="2565400" cy="2286000"/>
            <a:chOff x="1984" y="576"/>
            <a:chExt cx="1616" cy="1440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112" y="576"/>
              <a:ext cx="1488" cy="1344"/>
              <a:chOff x="2160" y="528"/>
              <a:chExt cx="1488" cy="1344"/>
            </a:xfrm>
          </p:grpSpPr>
          <p:pic>
            <p:nvPicPr>
              <p:cNvPr id="31" name="Picture 12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528"/>
                <a:ext cx="1488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144" cy="31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2880" y="1176"/>
                <a:ext cx="480" cy="7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984" y="1728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endParaRPr lang="vi-VN" altLang="vi-VN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8215313" y="1009650"/>
            <a:ext cx="2362200" cy="2133600"/>
            <a:chOff x="3888" y="576"/>
            <a:chExt cx="1488" cy="1344"/>
          </a:xfrm>
        </p:grpSpPr>
        <p:pic>
          <p:nvPicPr>
            <p:cNvPr id="35" name="Picture 17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76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 flipV="1">
              <a:off x="4464" y="864"/>
              <a:ext cx="144" cy="3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4608" y="1224"/>
              <a:ext cx="432" cy="31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8167741" y="857250"/>
            <a:ext cx="45397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39" name="Picture 21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360045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22"/>
          <p:cNvSpPr>
            <a:spLocks noChangeShapeType="1"/>
          </p:cNvSpPr>
          <p:nvPr/>
        </p:nvSpPr>
        <p:spPr bwMode="auto">
          <a:xfrm flipH="1" flipV="1">
            <a:off x="2173288" y="4438650"/>
            <a:ext cx="533400" cy="190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H="1">
            <a:off x="2438400" y="4629150"/>
            <a:ext cx="268288" cy="571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99409" y="3676650"/>
            <a:ext cx="45397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8291513" y="3600450"/>
            <a:ext cx="2514600" cy="2133600"/>
            <a:chOff x="3936" y="2304"/>
            <a:chExt cx="1488" cy="1344"/>
          </a:xfrm>
        </p:grpSpPr>
        <p:pic>
          <p:nvPicPr>
            <p:cNvPr id="44" name="Picture 26" descr="dong 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04"/>
              <a:ext cx="148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4656" y="2952"/>
              <a:ext cx="384" cy="21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H="1" flipV="1">
              <a:off x="4512" y="2544"/>
              <a:ext cx="144" cy="40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8121286" y="3612482"/>
            <a:ext cx="47320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143000" y="306705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 giờ 10 phút</a:t>
            </a: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724400" y="306705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 giờ 16 phút</a:t>
            </a: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1143000" y="56721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 giờ 34 phút</a:t>
            </a: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8062913" y="306705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11 giờ 21 phút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990600" y="6129338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Hoặc 10 giờ kém 26 phút</a:t>
            </a: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4648200" y="57483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10 giờ 39 phút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8291513" y="574833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 giờ 57 phút</a:t>
            </a: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4643438" y="6122988"/>
            <a:ext cx="275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Hoặc 11 giờ kém 21 phút</a:t>
            </a:r>
          </a:p>
        </p:txBody>
      </p:sp>
      <p:sp>
        <p:nvSpPr>
          <p:cNvPr id="56" name="Rectangle 38"/>
          <p:cNvSpPr>
            <a:spLocks noChangeArrowheads="1"/>
          </p:cNvSpPr>
          <p:nvPr/>
        </p:nvSpPr>
        <p:spPr bwMode="auto">
          <a:xfrm>
            <a:off x="8128000" y="6205538"/>
            <a:ext cx="307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b="1" i="1">
                <a:latin typeface="Times New Roman" pitchFamily="18" charset="0"/>
                <a:cs typeface="Times New Roman" pitchFamily="18" charset="0"/>
              </a:rPr>
              <a:t>Hoặc 4 giờ kém 3 phút</a:t>
            </a: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6172200" y="1546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41" descr="dong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0045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Line 42"/>
          <p:cNvSpPr>
            <a:spLocks noChangeShapeType="1"/>
          </p:cNvSpPr>
          <p:nvPr/>
        </p:nvSpPr>
        <p:spPr bwMode="auto">
          <a:xfrm flipH="1" flipV="1">
            <a:off x="5638800" y="4210050"/>
            <a:ext cx="381000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 flipH="1">
            <a:off x="5486400" y="4629150"/>
            <a:ext cx="533400" cy="4191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44"/>
          <p:cNvSpPr>
            <a:spLocks noChangeArrowheads="1"/>
          </p:cNvSpPr>
          <p:nvPr/>
        </p:nvSpPr>
        <p:spPr bwMode="auto">
          <a:xfrm>
            <a:off x="4699416" y="3624514"/>
            <a:ext cx="43313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4675352" y="88131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770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2" grpId="0"/>
      <p:bldP spid="12" grpId="1"/>
      <p:bldP spid="13" grpId="0"/>
      <p:bldP spid="14" grpId="0"/>
      <p:bldP spid="14" grpId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5"/>
          <p:cNvSpPr txBox="1"/>
          <p:nvPr/>
        </p:nvSpPr>
        <p:spPr>
          <a:xfrm>
            <a:off x="1608243" y="1074802"/>
            <a:ext cx="9280904" cy="7113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9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9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3"/>
          <p:cNvSpPr txBox="1">
            <a:spLocks noChangeArrowheads="1"/>
          </p:cNvSpPr>
          <p:nvPr/>
        </p:nvSpPr>
        <p:spPr bwMode="auto">
          <a:xfrm>
            <a:off x="1524000" y="2457450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8 giờ 7 phút</a:t>
            </a:r>
          </a:p>
        </p:txBody>
      </p: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495800" y="2457450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b) 12 giờ 34 phút</a:t>
            </a: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7543800" y="2457450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c) 4 giờ kém 13 phút</a:t>
            </a: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752600" y="3509962"/>
            <a:ext cx="2438400" cy="2286000"/>
            <a:chOff x="192" y="1248"/>
            <a:chExt cx="1536" cy="1440"/>
          </a:xfrm>
        </p:grpSpPr>
        <p:pic>
          <p:nvPicPr>
            <p:cNvPr id="87" name="Picture 8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48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Line 9"/>
            <p:cNvSpPr>
              <a:spLocks noChangeShapeType="1"/>
            </p:cNvSpPr>
            <p:nvPr/>
          </p:nvSpPr>
          <p:spPr bwMode="auto">
            <a:xfrm flipH="1">
              <a:off x="672" y="1968"/>
              <a:ext cx="288" cy="9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10"/>
          <p:cNvGrpSpPr>
            <a:grpSpLocks/>
          </p:cNvGrpSpPr>
          <p:nvPr/>
        </p:nvGrpSpPr>
        <p:grpSpPr bwMode="auto">
          <a:xfrm>
            <a:off x="4953000" y="3509962"/>
            <a:ext cx="2438400" cy="2286000"/>
            <a:chOff x="2160" y="1296"/>
            <a:chExt cx="1536" cy="1440"/>
          </a:xfrm>
        </p:grpSpPr>
        <p:pic>
          <p:nvPicPr>
            <p:cNvPr id="90" name="Picture 11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536" cy="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Line 12"/>
            <p:cNvSpPr>
              <a:spLocks noChangeShapeType="1"/>
            </p:cNvSpPr>
            <p:nvPr/>
          </p:nvSpPr>
          <p:spPr bwMode="auto">
            <a:xfrm flipV="1">
              <a:off x="2928" y="1632"/>
              <a:ext cx="96" cy="33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13"/>
          <p:cNvGrpSpPr>
            <a:grpSpLocks/>
          </p:cNvGrpSpPr>
          <p:nvPr/>
        </p:nvGrpSpPr>
        <p:grpSpPr bwMode="auto">
          <a:xfrm>
            <a:off x="7924800" y="3509962"/>
            <a:ext cx="2438400" cy="2286000"/>
            <a:chOff x="4032" y="1296"/>
            <a:chExt cx="1536" cy="1440"/>
          </a:xfrm>
        </p:grpSpPr>
        <p:pic>
          <p:nvPicPr>
            <p:cNvPr id="93" name="Picture 14" descr="dong 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296"/>
              <a:ext cx="1536" cy="14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4800" y="2016"/>
              <a:ext cx="288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Line 16"/>
          <p:cNvSpPr>
            <a:spLocks noChangeShapeType="1"/>
          </p:cNvSpPr>
          <p:nvPr/>
        </p:nvSpPr>
        <p:spPr bwMode="auto">
          <a:xfrm flipV="1">
            <a:off x="2971800" y="4052887"/>
            <a:ext cx="609600" cy="6000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5816596" y="4581525"/>
            <a:ext cx="355603" cy="7334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8"/>
          <p:cNvSpPr>
            <a:spLocks noChangeShapeType="1"/>
          </p:cNvSpPr>
          <p:nvPr/>
        </p:nvSpPr>
        <p:spPr bwMode="auto">
          <a:xfrm flipH="1" flipV="1">
            <a:off x="8277224" y="4478336"/>
            <a:ext cx="866775" cy="1746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3" grpId="0"/>
      <p:bldP spid="95" grpId="0" animBg="1"/>
      <p:bldP spid="96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1798637" y="1117600"/>
            <a:ext cx="8270875" cy="5911850"/>
            <a:chOff x="358" y="500"/>
            <a:chExt cx="5210" cy="3724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016" y="596"/>
              <a:ext cx="1920" cy="3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27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016" y="2420"/>
              <a:ext cx="1920" cy="336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5 giờ kém 23 phút</a:t>
              </a: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2016" y="3284"/>
              <a:ext cx="1920" cy="3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altLang="en-US" b="1" dirty="0">
                  <a:latin typeface="Times New Roman" pitchFamily="18" charset="0"/>
                  <a:cs typeface="Times New Roman" pitchFamily="18" charset="0"/>
                </a:rPr>
                <a:t> 50 </a:t>
              </a:r>
              <a:r>
                <a:rPr lang="en-US" altLang="en-US" b="1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016" y="1028"/>
              <a:ext cx="1920" cy="336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12 giờ rưỡi</a:t>
              </a: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2016" y="1508"/>
              <a:ext cx="1920" cy="384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1 giờ kém 16 phút</a:t>
              </a: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016" y="1988"/>
              <a:ext cx="1920" cy="336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7 giờ 55 phút</a:t>
              </a: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016" y="2852"/>
              <a:ext cx="1920" cy="3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10 giờ 8 phút</a:t>
              </a: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016" y="3764"/>
              <a:ext cx="1920" cy="336"/>
            </a:xfrm>
            <a:prstGeom prst="rect">
              <a:avLst/>
            </a:prstGeom>
            <a:solidFill>
              <a:srgbClr val="00FF99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latin typeface="Times New Roman" pitchFamily="18" charset="0"/>
                  <a:cs typeface="Times New Roman" pitchFamily="18" charset="0"/>
                </a:rPr>
                <a:t>9 giờ 19 phút</a:t>
              </a: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480" y="548"/>
              <a:ext cx="965" cy="862"/>
              <a:chOff x="480" y="576"/>
              <a:chExt cx="965" cy="862"/>
            </a:xfrm>
          </p:grpSpPr>
          <p:pic>
            <p:nvPicPr>
              <p:cNvPr id="46" name="Picture 21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576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H="1">
                <a:off x="720" y="1008"/>
                <a:ext cx="192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 flipH="1" flipV="1">
                <a:off x="816" y="768"/>
                <a:ext cx="126" cy="2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3" name="Picture 25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1460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942" y="1876"/>
              <a:ext cx="210" cy="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942" y="1876"/>
              <a:ext cx="100" cy="29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30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72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942" y="2564"/>
              <a:ext cx="114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H="1">
              <a:off x="636" y="2804"/>
              <a:ext cx="276" cy="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33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296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H="1" flipV="1">
              <a:off x="720" y="3668"/>
              <a:ext cx="222" cy="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35"/>
            <p:cNvSpPr>
              <a:spLocks noChangeShapeType="1"/>
            </p:cNvSpPr>
            <p:nvPr/>
          </p:nvSpPr>
          <p:spPr bwMode="auto">
            <a:xfrm>
              <a:off x="960" y="3716"/>
              <a:ext cx="300" cy="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36"/>
            <p:cNvGrpSpPr>
              <a:grpSpLocks/>
            </p:cNvGrpSpPr>
            <p:nvPr/>
          </p:nvGrpSpPr>
          <p:grpSpPr bwMode="auto">
            <a:xfrm>
              <a:off x="4416" y="500"/>
              <a:ext cx="965" cy="862"/>
              <a:chOff x="4416" y="528"/>
              <a:chExt cx="965" cy="862"/>
            </a:xfrm>
          </p:grpSpPr>
          <p:pic>
            <p:nvPicPr>
              <p:cNvPr id="43" name="Picture 37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528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>
                <a:off x="4883" y="944"/>
                <a:ext cx="157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Line 39"/>
              <p:cNvSpPr>
                <a:spLocks noChangeShapeType="1"/>
              </p:cNvSpPr>
              <p:nvPr/>
            </p:nvSpPr>
            <p:spPr bwMode="auto">
              <a:xfrm flipH="1">
                <a:off x="4704" y="944"/>
                <a:ext cx="179" cy="2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40"/>
            <p:cNvGrpSpPr>
              <a:grpSpLocks/>
            </p:cNvGrpSpPr>
            <p:nvPr/>
          </p:nvGrpSpPr>
          <p:grpSpPr bwMode="auto">
            <a:xfrm>
              <a:off x="4416" y="2324"/>
              <a:ext cx="965" cy="862"/>
              <a:chOff x="4416" y="2352"/>
              <a:chExt cx="965" cy="862"/>
            </a:xfrm>
          </p:grpSpPr>
          <p:pic>
            <p:nvPicPr>
              <p:cNvPr id="39" name="Picture 41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352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" name="Group 42"/>
              <p:cNvGrpSpPr>
                <a:grpSpLocks/>
              </p:cNvGrpSpPr>
              <p:nvPr/>
            </p:nvGrpSpPr>
            <p:grpSpPr bwMode="auto">
              <a:xfrm>
                <a:off x="4656" y="2640"/>
                <a:ext cx="227" cy="144"/>
                <a:chOff x="4656" y="2640"/>
                <a:chExt cx="227" cy="144"/>
              </a:xfrm>
            </p:grpSpPr>
            <p:sp>
              <p:nvSpPr>
                <p:cNvPr id="4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4656" y="2768"/>
                  <a:ext cx="227" cy="1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640"/>
                  <a:ext cx="227" cy="1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4416" y="1412"/>
              <a:ext cx="965" cy="862"/>
              <a:chOff x="4416" y="1440"/>
              <a:chExt cx="965" cy="862"/>
            </a:xfrm>
          </p:grpSpPr>
          <p:pic>
            <p:nvPicPr>
              <p:cNvPr id="36" name="Picture 46" descr="dong h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1440"/>
                <a:ext cx="96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Line 47"/>
              <p:cNvSpPr>
                <a:spLocks noChangeShapeType="1"/>
              </p:cNvSpPr>
              <p:nvPr/>
            </p:nvSpPr>
            <p:spPr bwMode="auto">
              <a:xfrm flipV="1">
                <a:off x="4883" y="1632"/>
                <a:ext cx="61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8"/>
              <p:cNvSpPr>
                <a:spLocks noChangeShapeType="1"/>
              </p:cNvSpPr>
              <p:nvPr/>
            </p:nvSpPr>
            <p:spPr bwMode="auto">
              <a:xfrm flipH="1">
                <a:off x="4883" y="1856"/>
                <a:ext cx="0" cy="2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5" name="Picture 50" descr="dong 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248"/>
              <a:ext cx="965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51"/>
            <p:cNvSpPr>
              <a:spLocks noChangeShapeType="1"/>
            </p:cNvSpPr>
            <p:nvPr/>
          </p:nvSpPr>
          <p:spPr bwMode="auto">
            <a:xfrm flipH="1" flipV="1">
              <a:off x="4704" y="3524"/>
              <a:ext cx="179" cy="1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 flipV="1">
              <a:off x="4883" y="3479"/>
              <a:ext cx="260" cy="18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358" y="1084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849C0C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A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58" y="3012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849C0C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C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358" y="2100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849C0C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B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58" y="3936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849C0C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D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5232" y="105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E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5302" y="2880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H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5302" y="1968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G</a:t>
              </a:r>
            </a:p>
          </p:txBody>
        </p:sp>
        <p:sp>
          <p:nvSpPr>
            <p:cNvPr id="35" name="Text Box 53"/>
            <p:cNvSpPr txBox="1">
              <a:spLocks noChangeArrowheads="1"/>
            </p:cNvSpPr>
            <p:nvPr/>
          </p:nvSpPr>
          <p:spPr bwMode="auto">
            <a:xfrm>
              <a:off x="5350" y="3696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I</a:t>
              </a:r>
            </a:p>
          </p:txBody>
        </p:sp>
      </p:grp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3363912" y="2228850"/>
            <a:ext cx="1066800" cy="1752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55"/>
          <p:cNvSpPr>
            <a:spLocks noChangeShapeType="1"/>
          </p:cNvSpPr>
          <p:nvPr/>
        </p:nvSpPr>
        <p:spPr bwMode="auto">
          <a:xfrm flipV="1">
            <a:off x="3454400" y="1617663"/>
            <a:ext cx="990600" cy="1524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ine 56"/>
          <p:cNvSpPr>
            <a:spLocks noChangeShapeType="1"/>
          </p:cNvSpPr>
          <p:nvPr/>
        </p:nvSpPr>
        <p:spPr bwMode="auto">
          <a:xfrm flipV="1">
            <a:off x="3433762" y="3067050"/>
            <a:ext cx="990600" cy="1752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 flipV="1">
            <a:off x="3398837" y="6426200"/>
            <a:ext cx="990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 flipV="1">
            <a:off x="7513637" y="1930400"/>
            <a:ext cx="838200" cy="2362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59"/>
          <p:cNvSpPr>
            <a:spLocks noChangeShapeType="1"/>
          </p:cNvSpPr>
          <p:nvPr/>
        </p:nvSpPr>
        <p:spPr bwMode="auto">
          <a:xfrm flipH="1" flipV="1">
            <a:off x="7478712" y="2381250"/>
            <a:ext cx="838200" cy="685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 flipV="1">
            <a:off x="7472362" y="4860925"/>
            <a:ext cx="838200" cy="762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7478712" y="5054600"/>
            <a:ext cx="83820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5"/>
          <p:cNvSpPr txBox="1"/>
          <p:nvPr/>
        </p:nvSpPr>
        <p:spPr>
          <a:xfrm>
            <a:off x="163512" y="247650"/>
            <a:ext cx="11887200" cy="6343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n-US" altLang="en-US" sz="3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à</a:t>
            </a:r>
            <a:r>
              <a:rPr lang="en-US" altLang="en-US" sz="3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 descr="http://thumbs.dreamstime.com/z/cute-cartoon-kids-frame-illustration-35469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>
            <a:fillRect/>
          </a:stretch>
        </p:blipFill>
        <p:spPr bwMode="auto">
          <a:xfrm>
            <a:off x="0" y="0"/>
            <a:ext cx="120618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2"/>
          <p:cNvSpPr txBox="1">
            <a:spLocks noChangeArrowheads="1"/>
          </p:cNvSpPr>
          <p:nvPr/>
        </p:nvSpPr>
        <p:spPr bwMode="auto">
          <a:xfrm>
            <a:off x="1086823" y="2907030"/>
            <a:ext cx="8363703" cy="121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057" tIns="55028" rIns="110057" bIns="5502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Nhận xét tiết học </a:t>
            </a:r>
            <a:endParaRPr lang="vi-VN" altLang="en-US" sz="720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8203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2609209" y="3247075"/>
            <a:ext cx="6625627" cy="1656874"/>
          </a:xfrm>
        </p:spPr>
        <p:txBody>
          <a:bodyPr/>
          <a:lstStyle/>
          <a:p>
            <a:pPr eaLnBrk="1" fontAlgn="auto" hangingPunct="1">
              <a:buFont typeface="Patrick Hand SC"/>
              <a:buNone/>
              <a:defRPr/>
            </a:pPr>
            <a:r>
              <a:rPr lang="en-GB" sz="96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Patrick Hand SC"/>
                <a:sym typeface="Patrick Hand SC"/>
              </a:rPr>
              <a:t>CỦNG CỐ </a:t>
            </a:r>
            <a:br>
              <a:rPr lang="en-GB" sz="96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Patrick Hand SC"/>
                <a:sym typeface="Patrick Hand SC"/>
              </a:rPr>
            </a:br>
            <a:r>
              <a:rPr lang="en-GB" sz="96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Patrick Hand SC"/>
                <a:sym typeface="Patrick Hand SC"/>
              </a:rPr>
              <a:t>BÀI HỌC</a:t>
            </a:r>
            <a:endParaRPr sz="9600" b="1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  <a:cs typeface="Patrick Hand SC"/>
              <a:sym typeface="Patrick Hand SC"/>
            </a:endParaRPr>
          </a:p>
        </p:txBody>
      </p:sp>
      <p:grpSp>
        <p:nvGrpSpPr>
          <p:cNvPr id="142339" name="Google Shape;1829;p67"/>
          <p:cNvGrpSpPr>
            <a:grpSpLocks/>
          </p:cNvGrpSpPr>
          <p:nvPr/>
        </p:nvGrpSpPr>
        <p:grpSpPr bwMode="auto">
          <a:xfrm rot="-9026948">
            <a:off x="1158020" y="2913700"/>
            <a:ext cx="1409306" cy="1256824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034" y="3337452"/>
              <a:ext cx="64753" cy="154338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50189" y="3612595"/>
              <a:ext cx="165618" cy="37340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7932" y="3447064"/>
              <a:ext cx="122449" cy="80903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340" name="Google Shape;1833;p67"/>
          <p:cNvGrpSpPr>
            <a:grpSpLocks/>
          </p:cNvGrpSpPr>
          <p:nvPr/>
        </p:nvGrpSpPr>
        <p:grpSpPr bwMode="auto">
          <a:xfrm rot="2964127">
            <a:off x="9583591" y="2752649"/>
            <a:ext cx="1120140" cy="1578926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4638" y="3337189"/>
              <a:ext cx="64849" cy="154338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696" y="3612402"/>
              <a:ext cx="165864" cy="37340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5395" y="3445923"/>
              <a:ext cx="122631" cy="80903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341" name="Google Shape;1837;p67"/>
          <p:cNvGrpSpPr>
            <a:grpSpLocks/>
          </p:cNvGrpSpPr>
          <p:nvPr/>
        </p:nvGrpSpPr>
        <p:grpSpPr bwMode="auto">
          <a:xfrm>
            <a:off x="5000632" y="1295162"/>
            <a:ext cx="2060562" cy="1118473"/>
            <a:chOff x="6876425" y="1268933"/>
            <a:chExt cx="1561487" cy="1065909"/>
          </a:xfrm>
        </p:grpSpPr>
        <p:grpSp>
          <p:nvGrpSpPr>
            <p:cNvPr id="142343" name="Google Shape;1838;p67"/>
            <p:cNvGrpSpPr>
              <a:grpSpLocks/>
            </p:cNvGrpSpPr>
            <p:nvPr/>
          </p:nvGrpSpPr>
          <p:grpSpPr bwMode="auto"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548" y="1727188"/>
                <a:ext cx="53955" cy="52422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7845" y="1894975"/>
                <a:ext cx="5395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0530" y="2028373"/>
                <a:ext cx="49194" cy="4289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59466" y="2062088"/>
                <a:ext cx="58716" cy="41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45883" y="2055324"/>
                <a:ext cx="79345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67412" y="2148270"/>
                <a:ext cx="69824" cy="52423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344" name="Google Shape;1845;p67"/>
            <p:cNvGrpSpPr>
              <a:grpSpLocks/>
            </p:cNvGrpSpPr>
            <p:nvPr/>
          </p:nvGrpSpPr>
          <p:grpSpPr bwMode="auto"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441" y="1651771"/>
                <a:ext cx="349113" cy="273229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148" y="1405548"/>
                <a:ext cx="306268" cy="4019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4403" y="1878932"/>
                <a:ext cx="193599" cy="150911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4031" y="1670833"/>
                <a:ext cx="106321" cy="58776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611" y="1726433"/>
                <a:ext cx="66649" cy="69896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6576" y="1389662"/>
                <a:ext cx="626816" cy="654478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677" y="1669245"/>
                <a:ext cx="68236" cy="7466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7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016" cy="209687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7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342" name="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60" y="4075513"/>
            <a:ext cx="1765298" cy="23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19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61825" cy="7600950"/>
          </a:xfrm>
          <a:prstGeom prst="rect">
            <a:avLst/>
          </a:prstGeom>
        </p:spPr>
      </p:pic>
      <p:pic>
        <p:nvPicPr>
          <p:cNvPr id="10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345" y="-319968"/>
            <a:ext cx="3221585" cy="2091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1712" y="3432564"/>
            <a:ext cx="10309860" cy="1310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Tahoma" pitchFamily="34" charset="0"/>
              </a:rPr>
              <a:t>TIẾT HỌC KẾT THÚC!</a:t>
            </a:r>
          </a:p>
        </p:txBody>
      </p:sp>
    </p:spTree>
    <p:extLst>
      <p:ext uri="{BB962C8B-B14F-4D97-AF65-F5344CB8AC3E}">
        <p14:creationId xmlns:p14="http://schemas.microsoft.com/office/powerpoint/2010/main" val="29674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ake, decorated, toy&#10;&#10;Description automatically generated">
            <a:extLst>
              <a:ext uri="{FF2B5EF4-FFF2-40B4-BE49-F238E27FC236}">
                <a16:creationId xmlns:a16="http://schemas.microsoft.com/office/drawing/2014/main" id="{73B1968C-6583-40FE-8878-E5912024C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1" y="30370"/>
            <a:ext cx="12091766" cy="71705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0526" y="720090"/>
            <a:ext cx="7063898" cy="2111689"/>
          </a:xfrm>
          <a:prstGeom prst="rect">
            <a:avLst/>
          </a:prstGeom>
          <a:noFill/>
        </p:spPr>
        <p:txBody>
          <a:bodyPr wrap="none" lIns="110066" tIns="55033" rIns="110066" bIns="55033">
            <a:spAutoFit/>
          </a:bodyPr>
          <a:lstStyle/>
          <a:p>
            <a:pPr algn="ctr"/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83620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0EAB7-E6AB-43C3-BF9C-68DE63C31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12061825" cy="7174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276" y="3760470"/>
            <a:ext cx="2613395" cy="128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8608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61825" cy="7600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06698" y="5166836"/>
            <a:ext cx="10058681" cy="1176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3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CFA91FE-7666-405B-BCFF-64E29001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6197" y="5654996"/>
            <a:ext cx="3136778" cy="19181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799" y="-202719"/>
            <a:ext cx="3221585" cy="20919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8D699D3-0F26-4604-8716-85366E0FD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217" y="4985444"/>
            <a:ext cx="2577678" cy="25494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6A6B932-FE87-4390-9162-E3D976C1A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34490" y="-151988"/>
            <a:ext cx="3558225" cy="183635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F59F69A-4BEB-44D6-8CA7-4B3C408147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411" y="3237164"/>
            <a:ext cx="1649635" cy="1139081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68912" y="2609850"/>
            <a:ext cx="5327306" cy="772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phút</a:t>
            </a:r>
            <a:endParaRPr lang="en-US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6698" y="5156899"/>
            <a:ext cx="10058681" cy="1176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ở vị trí hơn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chút v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phút chỉ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3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dong 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619250"/>
            <a:ext cx="3124200" cy="29559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982912" y="3106738"/>
            <a:ext cx="76200" cy="752475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3073400" y="2746375"/>
            <a:ext cx="747712" cy="35083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61825" cy="76009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CFA91FE-7666-405B-BCFF-64E29001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6197" y="5654996"/>
            <a:ext cx="3136778" cy="19181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799" y="-202719"/>
            <a:ext cx="3221585" cy="20919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8D699D3-0F26-4604-8716-85366E0FD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217" y="4985444"/>
            <a:ext cx="2577678" cy="254941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6A6B932-FE87-4390-9162-E3D976C1A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34490" y="-151988"/>
            <a:ext cx="3558225" cy="183635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BF59F69A-4BEB-44D6-8CA7-4B3C408147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411" y="3237164"/>
            <a:ext cx="1649635" cy="1139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06512" y="4895850"/>
            <a:ext cx="10058681" cy="1176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 descr="dong 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2" y="2000250"/>
            <a:ext cx="24384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4202112" y="3130550"/>
            <a:ext cx="61913" cy="6096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4264025" y="2978150"/>
            <a:ext cx="852487" cy="13811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5" descr="dong h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2" y="2000250"/>
            <a:ext cx="2438400" cy="2286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478712" y="3143250"/>
            <a:ext cx="228600" cy="4572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7478712" y="2533650"/>
            <a:ext cx="2286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3D7CD-093E-4C63-A0F1-A799A037A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5"/>
            <a:ext cx="12061825" cy="7190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EBD56-3689-429C-B8AE-9D290313DD60}"/>
              </a:ext>
            </a:extLst>
          </p:cNvPr>
          <p:cNvSpPr/>
          <p:nvPr/>
        </p:nvSpPr>
        <p:spPr>
          <a:xfrm>
            <a:off x="1408013" y="3600450"/>
            <a:ext cx="9245801" cy="2114681"/>
          </a:xfrm>
          <a:prstGeom prst="rect">
            <a:avLst/>
          </a:prstGeom>
          <a:noFill/>
          <a:ln w="19050">
            <a:noFill/>
          </a:ln>
        </p:spPr>
        <p:txBody>
          <a:bodyPr wrap="none" lIns="82550" tIns="41275" rIns="82550" bIns="41275">
            <a:spAutoFit/>
          </a:bodyPr>
          <a:lstStyle/>
          <a:p>
            <a:pPr algn="ctr" defTabSz="8254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sáu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2022</a:t>
            </a:r>
          </a:p>
          <a:p>
            <a:pPr algn="ctr" defTabSz="8254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  <a:p>
            <a:pPr algn="ctr" defTabSz="8254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itchFamily="34" charset="0"/>
                <a:cs typeface="Times New Roman" panose="02020603050405020304" pitchFamily="18" charset="0"/>
              </a:rPr>
              <a:t>hồ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0EAB7-E6AB-43C3-BF9C-68DE63C31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88" y="83820"/>
            <a:ext cx="13563600" cy="7174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0312" y="3829050"/>
            <a:ext cx="237581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endParaRPr lang="en-US" sz="3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1461" y="3793671"/>
            <a:ext cx="6162251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0066" tIns="55033" rIns="110066" bIns="55033" rtlCol="0" anchor="ctr"/>
          <a:lstStyle/>
          <a:p>
            <a:pPr algn="ctr"/>
            <a:r>
              <a:rPr lang="en-U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</a:t>
            </a:r>
          </a:p>
          <a:p>
            <a:pPr algn="ctr"/>
            <a:r>
              <a:rPr lang="en-U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432038058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56" y="438150"/>
            <a:ext cx="7344956" cy="720090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7051496">
            <a:off x="6556725" y="282999"/>
            <a:ext cx="762000" cy="1478231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97712" y="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5 </a:t>
            </a:r>
            <a:r>
              <a:rPr lang="en-US" sz="4000" b="1" dirty="0" err="1">
                <a:solidFill>
                  <a:srgbClr val="C00000"/>
                </a:solidFill>
              </a:rPr>
              <a:t>phút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9" y="20642"/>
            <a:ext cx="4724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Khi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kim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phút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chạy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từ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số</a:t>
            </a:r>
            <a:r>
              <a:rPr lang="en-US" i="1" dirty="0">
                <a:solidFill>
                  <a:srgbClr val="FF0000"/>
                </a:solidFill>
              </a:rPr>
              <a:t> 12 </a:t>
            </a:r>
            <a:r>
              <a:rPr lang="en-US" i="1" dirty="0" err="1">
                <a:solidFill>
                  <a:srgbClr val="FF0000"/>
                </a:solidFill>
              </a:rPr>
              <a:t>đến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số</a:t>
            </a:r>
            <a:r>
              <a:rPr lang="en-US" i="1" dirty="0">
                <a:solidFill>
                  <a:srgbClr val="FF0000"/>
                </a:solidFill>
              </a:rPr>
              <a:t> 1 </a:t>
            </a:r>
            <a:r>
              <a:rPr lang="en-US" i="1" dirty="0" err="1">
                <a:solidFill>
                  <a:srgbClr val="FF0000"/>
                </a:solidFill>
              </a:rPr>
              <a:t>tức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là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đồng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hồ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đã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chạy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được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bao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nhiêu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phút</a:t>
            </a:r>
            <a:r>
              <a:rPr lang="en-US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6107112" y="1314450"/>
            <a:ext cx="284154" cy="274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-674688" y="3514308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Từ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số</a:t>
            </a:r>
            <a:r>
              <a:rPr lang="en-US" i="1" dirty="0">
                <a:solidFill>
                  <a:srgbClr val="FF0000"/>
                </a:solidFill>
              </a:rPr>
              <a:t> 12 </a:t>
            </a:r>
            <a:r>
              <a:rPr lang="en-US" i="1" dirty="0" err="1">
                <a:solidFill>
                  <a:srgbClr val="FF0000"/>
                </a:solidFill>
              </a:rPr>
              <a:t>đến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số</a:t>
            </a:r>
            <a:r>
              <a:rPr lang="en-US" i="1" dirty="0">
                <a:solidFill>
                  <a:srgbClr val="FF0000"/>
                </a:solidFill>
              </a:rPr>
              <a:t> 1 </a:t>
            </a:r>
          </a:p>
          <a:p>
            <a:pPr algn="ctr"/>
            <a:r>
              <a:rPr lang="en-US" i="1" dirty="0" err="1">
                <a:solidFill>
                  <a:srgbClr val="FF0000"/>
                </a:solidFill>
              </a:rPr>
              <a:t>có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mấy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khoảng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nhỏ</a:t>
            </a:r>
            <a:r>
              <a:rPr lang="en-US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Oval 34"/>
          <p:cNvSpPr/>
          <p:nvPr/>
        </p:nvSpPr>
        <p:spPr>
          <a:xfrm>
            <a:off x="6377441" y="1322685"/>
            <a:ext cx="284154" cy="274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61595" y="1347737"/>
            <a:ext cx="284154" cy="274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25199" y="1445863"/>
            <a:ext cx="284154" cy="274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72868" y="1572693"/>
            <a:ext cx="284154" cy="2747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6048" y="637442"/>
            <a:ext cx="937505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73912" y="-303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1 </a:t>
            </a:r>
            <a:r>
              <a:rPr lang="en-US" sz="4000" b="1" dirty="0" err="1">
                <a:solidFill>
                  <a:srgbClr val="C00000"/>
                </a:solidFill>
              </a:rPr>
              <a:t>phút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79" y="6115050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</a:rPr>
              <a:t>Mỗi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khoảng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đó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tương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ứng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với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mấy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phút</a:t>
            </a:r>
            <a:r>
              <a:rPr lang="en-US" i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722095" y="716156"/>
            <a:ext cx="937505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18566" y="16067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2 </a:t>
            </a:r>
            <a:r>
              <a:rPr lang="en-US" sz="4000" b="1" dirty="0" err="1">
                <a:solidFill>
                  <a:srgbClr val="C00000"/>
                </a:solidFill>
              </a:rPr>
              <a:t>phút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987041" y="753993"/>
            <a:ext cx="937505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83512" y="19850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3 </a:t>
            </a:r>
            <a:r>
              <a:rPr lang="en-US" sz="4000" b="1" dirty="0" err="1">
                <a:solidFill>
                  <a:srgbClr val="C00000"/>
                </a:solidFill>
              </a:rPr>
              <a:t>phút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9" grpId="0"/>
      <p:bldP spid="3" grpId="0" animBg="1"/>
      <p:bldP spid="3" grpId="1" animBg="1"/>
      <p:bldP spid="33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2" grpId="0"/>
      <p:bldP spid="42" grpId="1"/>
      <p:bldP spid="43" grpId="0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>
            <a:extLst>
              <a:ext uri="{FF2B5EF4-FFF2-40B4-BE49-F238E27FC236}">
                <a16:creationId xmlns:a16="http://schemas.microsoft.com/office/drawing/2014/main" id="{683F9281-1254-4B7F-824E-B449D8F5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061825" cy="7600950"/>
          </a:xfrm>
          <a:prstGeom prst="rect">
            <a:avLst/>
          </a:prstGeom>
        </p:spPr>
      </p:pic>
      <p:pic>
        <p:nvPicPr>
          <p:cNvPr id="3" name="图片 34">
            <a:extLst>
              <a:ext uri="{FF2B5EF4-FFF2-40B4-BE49-F238E27FC236}">
                <a16:creationId xmlns:a16="http://schemas.microsoft.com/office/drawing/2014/main" id="{5CFA91FE-7666-405B-BCFF-64E29001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6197" y="5654996"/>
            <a:ext cx="3136778" cy="1918125"/>
          </a:xfrm>
          <a:prstGeom prst="rect">
            <a:avLst/>
          </a:prstGeom>
        </p:spPr>
      </p:pic>
      <p:pic>
        <p:nvPicPr>
          <p:cNvPr id="4" name="图片 35">
            <a:extLst>
              <a:ext uri="{FF2B5EF4-FFF2-40B4-BE49-F238E27FC236}">
                <a16:creationId xmlns:a16="http://schemas.microsoft.com/office/drawing/2014/main" id="{3B432DBF-9372-4DA7-B5D5-3999D6D0D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799" y="-202719"/>
            <a:ext cx="3221585" cy="2091992"/>
          </a:xfrm>
          <a:prstGeom prst="rect">
            <a:avLst/>
          </a:prstGeom>
        </p:spPr>
      </p:pic>
      <p:pic>
        <p:nvPicPr>
          <p:cNvPr id="5" name="图片 36">
            <a:extLst>
              <a:ext uri="{FF2B5EF4-FFF2-40B4-BE49-F238E27FC236}">
                <a16:creationId xmlns:a16="http://schemas.microsoft.com/office/drawing/2014/main" id="{B8D699D3-0F26-4604-8716-85366E0FD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4217" y="4985444"/>
            <a:ext cx="2577678" cy="2549412"/>
          </a:xfrm>
          <a:prstGeom prst="rect">
            <a:avLst/>
          </a:prstGeom>
        </p:spPr>
      </p:pic>
      <p:pic>
        <p:nvPicPr>
          <p:cNvPr id="6" name="图片 37">
            <a:extLst>
              <a:ext uri="{FF2B5EF4-FFF2-40B4-BE49-F238E27FC236}">
                <a16:creationId xmlns:a16="http://schemas.microsoft.com/office/drawing/2014/main" id="{D6A6B932-FE87-4390-9162-E3D976C1A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534490" y="-151988"/>
            <a:ext cx="3558225" cy="1836354"/>
          </a:xfrm>
          <a:prstGeom prst="rect">
            <a:avLst/>
          </a:prstGeom>
        </p:spPr>
      </p:pic>
      <p:pic>
        <p:nvPicPr>
          <p:cNvPr id="7" name="图片 51">
            <a:extLst>
              <a:ext uri="{FF2B5EF4-FFF2-40B4-BE49-F238E27FC236}">
                <a16:creationId xmlns:a16="http://schemas.microsoft.com/office/drawing/2014/main" id="{BF59F69A-4BEB-44D6-8CA7-4B3C408147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411" y="3237164"/>
            <a:ext cx="1649635" cy="113908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54788" y="2698337"/>
            <a:ext cx="5327306" cy="772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  <a:endParaRPr lang="en-US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3"/>
          <p:cNvSpPr txBox="1"/>
          <p:nvPr/>
        </p:nvSpPr>
        <p:spPr>
          <a:xfrm>
            <a:off x="4442933" y="1734244"/>
            <a:ext cx="6684261" cy="7728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Đồng hồ chỉ mấy giờ?</a:t>
            </a:r>
            <a:endParaRPr lang="en-US" altLang="en-US" sz="4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5716" y="5182939"/>
            <a:ext cx="9820498" cy="1176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55033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ở vị trí hơn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chút v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endParaRPr lang="vi-VN" sz="43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6512" y="5020565"/>
            <a:ext cx="9820498" cy="14345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066" tIns="55033" rIns="110066" bIns="5503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*Nêu vị trí kim giờ v</a:t>
            </a:r>
            <a:r>
              <a:rPr sz="4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9" descr="dong h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4050"/>
            <a:ext cx="2971800" cy="2667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2362200" y="3295650"/>
            <a:ext cx="61913" cy="6096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438400" y="3122613"/>
            <a:ext cx="914400" cy="1730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8163422">
            <a:off x="2874387" y="1532925"/>
            <a:ext cx="643181" cy="1161713"/>
          </a:xfrm>
          <a:prstGeom prst="rightBrace">
            <a:avLst>
              <a:gd name="adj1" fmla="val 8333"/>
              <a:gd name="adj2" fmla="val 4653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6712" y="118687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10 </a:t>
            </a:r>
            <a:r>
              <a:rPr lang="en-US" sz="3200" b="1" dirty="0" err="1">
                <a:solidFill>
                  <a:srgbClr val="C00000"/>
                </a:solidFill>
              </a:rPr>
              <a:t>phút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20672741">
            <a:off x="3455074" y="2845577"/>
            <a:ext cx="152400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0672741">
            <a:off x="3491249" y="2941879"/>
            <a:ext cx="152400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0672741">
            <a:off x="3526099" y="3044477"/>
            <a:ext cx="152400" cy="457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1" grpId="0" bldLvl="0" animBg="1"/>
      <p:bldP spid="12" grpId="0" bldLvl="0" animBg="1"/>
      <p:bldP spid="12" grpId="1" bldLvl="0" animBg="1"/>
      <p:bldP spid="19" grpId="0" animBg="1"/>
      <p:bldP spid="20" grpId="0"/>
      <p:bldP spid="24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78056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417</Words>
  <Application>Microsoft Office PowerPoint</Application>
  <PresentationFormat>Tùy chỉnh</PresentationFormat>
  <Paragraphs>79</Paragraphs>
  <Slides>17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Calibri Light</vt:lpstr>
      <vt:lpstr>Cambria</vt:lpstr>
      <vt:lpstr>HP001 4 hàng</vt:lpstr>
      <vt:lpstr>Patrick Hand SC</vt:lpstr>
      <vt:lpstr>Times New Roman</vt:lpstr>
      <vt:lpstr>Office Theme</vt:lpstr>
      <vt:lpstr>2_Office Theme</vt:lpstr>
      <vt:lpstr>www.jpppt.com</vt:lpstr>
      <vt:lpstr>4_Default Design</vt:lpstr>
      <vt:lpstr>English Language Grammar Rules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CỦNG CỐ  BÀI HỌC</vt:lpstr>
      <vt:lpstr>Bản trình bày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Hà Nguyễn Thị Thu</cp:lastModifiedBy>
  <cp:revision>203</cp:revision>
  <dcterms:created xsi:type="dcterms:W3CDTF">1980-01-04T08:49:00Z</dcterms:created>
  <dcterms:modified xsi:type="dcterms:W3CDTF">2022-03-07T15:40:42Z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B92EDFA0ACF24C0496BE504E1D8470B5</vt:lpwstr>
  </property>
  <property fmtid="{D5CDD505-2E9C-101B-9397-08002B2CF9AE}" pid="3" name="KSOProductBuildVer">
    <vt:lpwstr>1033-11.2.0.10258</vt:lpwstr>
  </property>
</Properties>
</file>