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66" r:id="rId1"/>
    <p:sldMasterId id="2147483784" r:id="rId2"/>
    <p:sldMasterId id="2147483789" r:id="rId3"/>
    <p:sldMasterId id="2147483801" r:id="rId4"/>
    <p:sldMasterId id="2147483813" r:id="rId5"/>
    <p:sldMasterId id="2147483828" r:id="rId6"/>
    <p:sldMasterId id="2147483845" r:id="rId7"/>
  </p:sldMasterIdLst>
  <p:notesMasterIdLst>
    <p:notesMasterId r:id="rId26"/>
  </p:notesMasterIdLst>
  <p:sldIdLst>
    <p:sldId id="293" r:id="rId8"/>
    <p:sldId id="364" r:id="rId9"/>
    <p:sldId id="366" r:id="rId10"/>
    <p:sldId id="367" r:id="rId11"/>
    <p:sldId id="368" r:id="rId12"/>
    <p:sldId id="369" r:id="rId13"/>
    <p:sldId id="370" r:id="rId14"/>
    <p:sldId id="363" r:id="rId15"/>
    <p:sldId id="332" r:id="rId16"/>
    <p:sldId id="342" r:id="rId17"/>
    <p:sldId id="365" r:id="rId18"/>
    <p:sldId id="336" r:id="rId19"/>
    <p:sldId id="372" r:id="rId20"/>
    <p:sldId id="373" r:id="rId21"/>
    <p:sldId id="345" r:id="rId22"/>
    <p:sldId id="346" r:id="rId23"/>
    <p:sldId id="347" r:id="rId24"/>
    <p:sldId id="371" r:id="rId25"/>
  </p:sldIdLst>
  <p:sldSz cx="12192000" cy="6858000"/>
  <p:notesSz cx="6858000" cy="9144000"/>
  <p:custDataLst>
    <p:tags r:id="rId27"/>
  </p:custDataLst>
  <p:defaultTextStyle>
    <a:defPPr>
      <a:defRPr lang="en-US"/>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8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99"/>
    <a:srgbClr val="FF33CC"/>
    <a:srgbClr val="D002C6"/>
    <a:srgbClr val="CC3300"/>
    <a:srgbClr val="FFFFFF"/>
    <a:srgbClr val="33CC3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7" autoAdjust="0"/>
    <p:restoredTop sz="94728" autoAdjust="0"/>
  </p:normalViewPr>
  <p:slideViewPr>
    <p:cSldViewPr>
      <p:cViewPr>
        <p:scale>
          <a:sx n="70" d="100"/>
          <a:sy n="70" d="100"/>
        </p:scale>
        <p:origin x="-124" y="-36"/>
      </p:cViewPr>
      <p:guideLst>
        <p:guide orient="horz" pos="2187"/>
        <p:guide pos="384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a:defRPr/>
            </a:pPr>
            <a:fld id="{DDE33EB4-CA70-4ED4-A9D2-45DCE227B4FA}" type="datetimeFigureOut">
              <a:rPr lang="en-US"/>
              <a:t>3/22/2022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eaLnBrk="1" hangingPunct="1">
              <a:defRPr sz="1200"/>
            </a:lvl1pPr>
          </a:lstStyle>
          <a:p>
            <a:fld id="{3735983C-F34E-4A64-8BBC-5E7582EF8CBE}" type="slidenum">
              <a:rPr lang="en-US" altLang="en-US"/>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8B1658-5900-45BF-B2E8-1FC2EC1AEC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2391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202F42-8E37-417F-B7D4-5F68870918A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67118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a:t>Chuyể</a:t>
            </a:r>
            <a:r>
              <a:rPr lang="en-US" altLang="zh-CN" b="1" baseline="0"/>
              <a:t>n ý: Vậy là các bạn đã nắm được quy tắc chia số có ba chữ số cho số có một chữ số. Bây giờ chúng ta hãy cùng nhau thực hành nhé!</a:t>
            </a:r>
            <a:endParaRPr lang="zh-CN" altLang="en-US" b="1"/>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宋体" panose="02010600030101010101" pitchFamily="2" charset="-122"/>
              <a:cs typeface="+mn-cs"/>
            </a:endParaRPr>
          </a:p>
        </p:txBody>
      </p:sp>
    </p:spTree>
    <p:extLst>
      <p:ext uri="{BB962C8B-B14F-4D97-AF65-F5344CB8AC3E}">
        <p14:creationId xmlns:p14="http://schemas.microsoft.com/office/powerpoint/2010/main" val="1585943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en-US" altLang="en-US"/>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62AF1ECE-9B7A-4915-AA0D-891588B14D85}" type="slidenum">
              <a:rPr lang="en-US" altLang="en-US" sz="1200"/>
              <a:t>12</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86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buFontTx/>
              <a:buChar char="•"/>
            </a:pPr>
            <a:endParaRPr lang="en-US" altLang="en-US">
              <a:sym typeface="Wingdings" panose="05000000000000000000" pitchFamily="2" charset="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706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buFontTx/>
              <a:buChar char="•"/>
            </a:pPr>
            <a:endParaRPr lang="en-US" altLang="en-US">
              <a:sym typeface="Wingdings" panose="05000000000000000000" pitchFamily="2" charset="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727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buFontTx/>
              <a:buChar char="•"/>
            </a:pPr>
            <a:endParaRPr lang="en-US" altLang="en-US">
              <a:sym typeface="Wingdings" panose="05000000000000000000" pitchFamily="2" charset="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Master" Target="../slideMasters/slideMaster6.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74D622FC-88FC-419E-BC3D-3D5FBC4AC1E4}" type="slidenum">
              <a:rPr lang="en-US" altLang="en-US" smtClean="0"/>
              <a:t>‹#›</a:t>
            </a:fld>
            <a:endParaRPr lang="en-US" altLang="en-US"/>
          </a:p>
        </p:txBody>
      </p:sp>
    </p:spTree>
    <p:extLst>
      <p:ext uri="{BB962C8B-B14F-4D97-AF65-F5344CB8AC3E}">
        <p14:creationId xmlns:p14="http://schemas.microsoft.com/office/powerpoint/2010/main" val="311975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DE9767A-8A86-4127-AB4B-FC4D125C3DF8}" type="slidenum">
              <a:rPr lang="en-US" altLang="en-US" smtClean="0"/>
              <a:t>‹#›</a:t>
            </a:fld>
            <a:endParaRPr lang="en-US" altLang="en-US"/>
          </a:p>
        </p:txBody>
      </p:sp>
    </p:spTree>
    <p:extLst>
      <p:ext uri="{BB962C8B-B14F-4D97-AF65-F5344CB8AC3E}">
        <p14:creationId xmlns:p14="http://schemas.microsoft.com/office/powerpoint/2010/main" val="1313787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DE9767A-8A86-4127-AB4B-FC4D125C3DF8}" type="slidenum">
              <a:rPr lang="en-US" altLang="en-US" smtClean="0"/>
              <a:t>‹#›</a:t>
            </a:fld>
            <a:endParaRPr lang="en-US" alt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69257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DE9767A-8A86-4127-AB4B-FC4D125C3DF8}" type="slidenum">
              <a:rPr lang="en-US" altLang="en-US" smtClean="0"/>
              <a:t>‹#›</a:t>
            </a:fld>
            <a:endParaRPr lang="en-US" altLang="en-US"/>
          </a:p>
        </p:txBody>
      </p:sp>
    </p:spTree>
    <p:extLst>
      <p:ext uri="{BB962C8B-B14F-4D97-AF65-F5344CB8AC3E}">
        <p14:creationId xmlns:p14="http://schemas.microsoft.com/office/powerpoint/2010/main" val="1870586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DE9767A-8A86-4127-AB4B-FC4D125C3DF8}" type="slidenum">
              <a:rPr lang="en-US" altLang="en-US" smtClean="0"/>
              <a:t>‹#›</a:t>
            </a:fld>
            <a:endParaRPr lang="en-US" alt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743912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DE9767A-8A86-4127-AB4B-FC4D125C3DF8}" type="slidenum">
              <a:rPr lang="en-US" altLang="en-US" smtClean="0"/>
              <a:t>‹#›</a:t>
            </a:fld>
            <a:endParaRPr lang="en-US" altLang="en-US"/>
          </a:p>
        </p:txBody>
      </p:sp>
    </p:spTree>
    <p:extLst>
      <p:ext uri="{BB962C8B-B14F-4D97-AF65-F5344CB8AC3E}">
        <p14:creationId xmlns:p14="http://schemas.microsoft.com/office/powerpoint/2010/main" val="37373205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17E3DAF-67B8-4D84-B5DE-0E3AD7E651FD}" type="slidenum">
              <a:rPr lang="en-US" altLang="en-US" smtClean="0"/>
              <a:t>‹#›</a:t>
            </a:fld>
            <a:endParaRPr lang="en-US" altLang="en-US"/>
          </a:p>
        </p:txBody>
      </p:sp>
    </p:spTree>
    <p:extLst>
      <p:ext uri="{BB962C8B-B14F-4D97-AF65-F5344CB8AC3E}">
        <p14:creationId xmlns:p14="http://schemas.microsoft.com/office/powerpoint/2010/main" val="376183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6CD667F-10DE-4167-801D-D404701E297E}" type="slidenum">
              <a:rPr lang="en-US" altLang="en-US" smtClean="0"/>
              <a:t>‹#›</a:t>
            </a:fld>
            <a:endParaRPr lang="en-US" altLang="en-US"/>
          </a:p>
        </p:txBody>
      </p:sp>
    </p:spTree>
    <p:extLst>
      <p:ext uri="{BB962C8B-B14F-4D97-AF65-F5344CB8AC3E}">
        <p14:creationId xmlns:p14="http://schemas.microsoft.com/office/powerpoint/2010/main" val="33469431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457200"/>
            <a:ext cx="103632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lgn="ctr" eaLnBrk="1" hangingPunct="1">
              <a:spcBef>
                <a:spcPct val="0"/>
              </a:spcBef>
              <a:defRPr/>
            </a:lvl1pPr>
          </a:lstStyle>
          <a:p>
            <a:pPr>
              <a:defRPr/>
            </a:pPr>
            <a:endParaRPr lang="en-US"/>
          </a:p>
        </p:txBody>
      </p:sp>
      <p:sp>
        <p:nvSpPr>
          <p:cNvPr id="4" name="Rectangle 5"/>
          <p:cNvSpPr>
            <a:spLocks noGrp="1" noChangeArrowheads="1"/>
          </p:cNvSpPr>
          <p:nvPr>
            <p:ph type="ftr" sz="quarter" idx="11"/>
          </p:nvPr>
        </p:nvSpPr>
        <p:spPr/>
        <p:txBody>
          <a:bodyPr/>
          <a:lstStyle>
            <a:lvl1pPr eaLnBrk="1" hangingPunct="1">
              <a:spcBef>
                <a:spcPct val="0"/>
              </a:spcBef>
              <a:defRPr/>
            </a:lvl1pPr>
          </a:lstStyle>
          <a:p>
            <a:pPr>
              <a:defRPr/>
            </a:pPr>
            <a:endParaRPr lang="en-US"/>
          </a:p>
        </p:txBody>
      </p:sp>
      <p:sp>
        <p:nvSpPr>
          <p:cNvPr id="5" name="Rectangle 6"/>
          <p:cNvSpPr>
            <a:spLocks noGrp="1" noChangeArrowheads="1"/>
          </p:cNvSpPr>
          <p:nvPr>
            <p:ph type="sldNum" sz="quarter" idx="12"/>
          </p:nvPr>
        </p:nvSpPr>
        <p:spPr/>
        <p:txBody>
          <a:bodyPr/>
          <a:lstStyle>
            <a:lvl1pPr eaLnBrk="1" hangingPunct="1">
              <a:spcBef>
                <a:spcPct val="0"/>
              </a:spcBef>
              <a:defRPr/>
            </a:lvl1pPr>
          </a:lstStyle>
          <a:p>
            <a:fld id="{75C5095B-0BAE-46BD-8FA5-1AAE5AA0D7E5}" type="slidenum">
              <a:rPr lang="en-US" altLang="en-US"/>
              <a:t>‹#›</a:t>
            </a:fld>
            <a:endParaRPr lang="en-US" altLang="en-US"/>
          </a:p>
        </p:txBody>
      </p:sp>
    </p:spTree>
    <p:extLst>
      <p:ext uri="{BB962C8B-B14F-4D97-AF65-F5344CB8AC3E}">
        <p14:creationId xmlns:p14="http://schemas.microsoft.com/office/powerpoint/2010/main" val="15276407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23776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4722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12ED8E5-9976-43A1-83B8-0CBEB7255909}" type="slidenum">
              <a:rPr lang="en-US" altLang="en-US" smtClean="0"/>
              <a:t>‹#›</a:t>
            </a:fld>
            <a:endParaRPr lang="en-US" altLang="en-US"/>
          </a:p>
        </p:txBody>
      </p:sp>
    </p:spTree>
    <p:extLst>
      <p:ext uri="{BB962C8B-B14F-4D97-AF65-F5344CB8AC3E}">
        <p14:creationId xmlns:p14="http://schemas.microsoft.com/office/powerpoint/2010/main" val="19752184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05258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02394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501F2E3-DCF3-4240-BE2F-B41AAF3F9EF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039108A-38B8-4CF7-AE7F-8D2149FE4A1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FA2F4DE-6FC3-45FE-A67D-80290B588227}"/>
              </a:ext>
            </a:extLst>
          </p:cNvPr>
          <p:cNvSpPr>
            <a:spLocks noGrp="1"/>
          </p:cNvSpPr>
          <p:nvPr>
            <p:ph type="sldNum" sz="quarter" idx="12"/>
          </p:nvPr>
        </p:nvSpPr>
        <p:spPr/>
        <p:txBody>
          <a:bodyPr/>
          <a:lstStyle>
            <a:lvl1pPr>
              <a:defRPr/>
            </a:lvl1pPr>
          </a:lstStyle>
          <a:p>
            <a:pPr>
              <a:defRPr/>
            </a:pPr>
            <a:fld id="{BFEB630D-916B-41D8-94F2-BAA8153714C4}" type="slidenum">
              <a:rPr lang="en-US" altLang="en-US"/>
              <a:pPr>
                <a:defRPr/>
              </a:pPr>
              <a:t>‹#›</a:t>
            </a:fld>
            <a:endParaRPr lang="en-US" altLang="en-US"/>
          </a:p>
        </p:txBody>
      </p:sp>
    </p:spTree>
    <p:extLst>
      <p:ext uri="{BB962C8B-B14F-4D97-AF65-F5344CB8AC3E}">
        <p14:creationId xmlns:p14="http://schemas.microsoft.com/office/powerpoint/2010/main" val="9348996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20A64-117C-436C-A740-1735E759B8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18DFD4-F32B-404E-BE28-FA2235D771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42996B-5D53-4C27-92BC-F7B02B6E1A0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8A4134-4F8D-4C8F-8973-CE390AEA258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4678F27A-DFE0-4589-8B91-0DBA1BEE8D8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CCBB1BB-6A2D-425A-AE25-B7A6D18F31C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C54D94-F411-49A9-8FD9-A9DE0DC949F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70320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6321E-17B1-4439-9FFD-34F0BE7766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E294B7-1BBA-4776-8EB7-0BE26200B1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A1F316-47A2-433F-BD49-69F56E332EE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8A4134-4F8D-4C8F-8973-CE390AEA258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9EC70AE2-601E-4640-BED2-EDCFF9D9D64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D4274D7-69B4-488D-8954-C943D2F64C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C54D94-F411-49A9-8FD9-A9DE0DC949F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1698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F2A61-FF46-48B2-826E-A0D1B832C4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96D7604-E003-489B-AA80-54BD651584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5D55B3-2289-4E4D-8288-C6927204E71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8A4134-4F8D-4C8F-8973-CE390AEA258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69EA24E-A5AF-4A8A-B155-064B872A532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D21510E2-2517-4F8F-A49A-9B63886700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C54D94-F411-49A9-8FD9-A9DE0DC949F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27817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408F5-1794-4205-A175-0C4BAFBFF9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B5A188-0F35-4E61-AAE8-707DB9E9D3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5B000C-28B7-4012-A294-1C73A125644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5C4D9F8-99A6-49E6-8D26-CC429A3ACBB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8A4134-4F8D-4C8F-8973-CE390AEA258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A038DD7A-4BCC-47A9-A809-224C8C3EB1A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9029D8C8-2C10-4077-B2D4-F79B5C3DA2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C54D94-F411-49A9-8FD9-A9DE0DC949F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85676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46AED-BD62-45C1-93FC-B5B1A12D55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A215CFE-AA5F-46EB-883C-49781377EC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CC98F8-CB7F-49D1-AE76-B8D8CA4455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7DB837-530F-40B3-BBBD-62FD066800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C3C196-0C46-4F59-9B3A-050294EF9A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0AAB38-8ACF-458D-80A8-A7FA2833618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8A4134-4F8D-4C8F-8973-CE390AEA258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955B9CEC-14D0-49F4-8868-AA1A10E6E5C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C54F0A2B-9C85-48B1-8456-1C2474A6CE3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C54D94-F411-49A9-8FD9-A9DE0DC949F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90619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3A269-2271-445E-AD2B-AC2452D74D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7893C3-420B-4ABA-87A8-43D45E4807E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8A4134-4F8D-4C8F-8973-CE390AEA258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267245F9-CDEB-4749-A1EC-136273BD3EF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F4FB86E5-8137-4991-8417-8923DE4A5FD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C54D94-F411-49A9-8FD9-A9DE0DC949F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44240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B8FAEB-12B8-4C25-A794-A7F372801C7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8A4134-4F8D-4C8F-8973-CE390AEA258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24DAD24F-85B0-4CD2-BB33-583B52A24B5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C2FB7935-DE9D-4370-A88E-635BD2BE575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C54D94-F411-49A9-8FD9-A9DE0DC949F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5746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F1BCCC3-CD56-42ED-9824-440A96BE1481}" type="slidenum">
              <a:rPr lang="en-US" altLang="en-US" smtClean="0"/>
              <a:t>‹#›</a:t>
            </a:fld>
            <a:endParaRPr lang="en-US" altLang="en-US"/>
          </a:p>
        </p:txBody>
      </p:sp>
    </p:spTree>
    <p:extLst>
      <p:ext uri="{BB962C8B-B14F-4D97-AF65-F5344CB8AC3E}">
        <p14:creationId xmlns:p14="http://schemas.microsoft.com/office/powerpoint/2010/main" val="42876038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9554B-5793-4720-AF98-0066AF1B89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83E926-B3C7-481F-BAD9-1A07EEEDF3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56747FC-4C03-409B-89A4-976B50D34D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444595-29AD-454A-8F28-0CC8A93AD5B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8A4134-4F8D-4C8F-8973-CE390AEA258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C6732A96-21B2-4758-943E-444FEBF20EC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22611EF5-C888-4087-8F1D-DE7BE6E541A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C54D94-F411-49A9-8FD9-A9DE0DC949F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26711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237A8-0C08-4E6A-B12C-660A60FD3C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9B0348-3D41-4D29-A2DC-44F1BC3B51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100599E-3047-4DB4-B35F-EE69FF031D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37ADF7-86CC-4A54-8222-7B625F8FE87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8A4134-4F8D-4C8F-8973-CE390AEA258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931E8A94-134C-4040-BCE8-70511CFB876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7E863538-9CD0-4419-BCA2-0D9D187D385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C54D94-F411-49A9-8FD9-A9DE0DC949F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82346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47F03-DE9B-4B7B-AE5B-F09CB9DF24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413BC3-E34D-4144-A49E-F263E76080A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EB0DDB-B446-4A61-B9AB-F0C998CFB46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8A4134-4F8D-4C8F-8973-CE390AEA258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49AAFC7-5F2D-449C-B573-F4A4EC158CE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2B43F1F-AB36-438C-869C-0DD7CD2FB32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C54D94-F411-49A9-8FD9-A9DE0DC949F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9819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F8052B-0C9B-4F92-B3B5-681A83B878A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2712F99-4B0C-4A75-808D-C007ABE04F2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0331F3-EA80-4199-8EF3-88DB1A61027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8A4134-4F8D-4C8F-8973-CE390AEA258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8A36FD40-E3A5-493A-9410-FF2535B1EB9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64C6FD68-5887-4E54-90E1-D6EF1671B23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C54D94-F411-49A9-8FD9-A9DE0DC949F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97873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dirty="0"/>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BE2C917-C185-4529-B658-720C4C5476D1}"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2022/3/22</a:t>
            </a:fld>
            <a:endParaRPr kumimoji="0" lang="zh-CN" alt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cs typeface="+mn-cs"/>
            </a:endParaRPr>
          </a:p>
        </p:txBody>
      </p:sp>
      <p:sp>
        <p:nvSpPr>
          <p:cNvPr id="5" name="页脚占位符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cs typeface="+mn-cs"/>
            </a:endParaRPr>
          </a:p>
        </p:txBody>
      </p:sp>
      <p:sp>
        <p:nvSpPr>
          <p:cNvPr id="6" name="灯片编号占位符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C491C6F-6071-4143-8F1A-3CF48A43A451}"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8270871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dirty="0"/>
              <a:t>单击此处编辑母版标题样式</a:t>
            </a:r>
          </a:p>
        </p:txBody>
      </p:sp>
      <p:sp>
        <p:nvSpPr>
          <p:cNvPr id="3" name="内容占位符 2"/>
          <p:cNvSpPr>
            <a:spLocks noGrp="1"/>
          </p:cNvSpPr>
          <p:nvPr>
            <p:ph idx="1"/>
          </p:nvPr>
        </p:nvSpPr>
        <p:spPr/>
        <p:txBody>
          <a:bodyPr/>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BE2C917-C185-4529-B658-720C4C5476D1}"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2022/3/22</a:t>
            </a:fld>
            <a:endParaRPr kumimoji="0" lang="zh-CN" alt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cs typeface="+mn-cs"/>
            </a:endParaRPr>
          </a:p>
        </p:txBody>
      </p:sp>
      <p:sp>
        <p:nvSpPr>
          <p:cNvPr id="5" name="页脚占位符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cs typeface="+mn-cs"/>
            </a:endParaRPr>
          </a:p>
        </p:txBody>
      </p:sp>
      <p:sp>
        <p:nvSpPr>
          <p:cNvPr id="6" name="灯片编号占位符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C491C6F-6071-4143-8F1A-3CF48A43A451}"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14966136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dirty="0"/>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BE2C917-C185-4529-B658-720C4C5476D1}"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2022/3/22</a:t>
            </a:fld>
            <a:endParaRPr kumimoji="0" lang="zh-CN" alt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cs typeface="+mn-cs"/>
            </a:endParaRPr>
          </a:p>
        </p:txBody>
      </p:sp>
      <p:sp>
        <p:nvSpPr>
          <p:cNvPr id="5" name="页脚占位符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cs typeface="+mn-cs"/>
            </a:endParaRPr>
          </a:p>
        </p:txBody>
      </p:sp>
      <p:sp>
        <p:nvSpPr>
          <p:cNvPr id="6" name="灯片编号占位符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C491C6F-6071-4143-8F1A-3CF48A43A451}"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39765424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dirty="0"/>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BE2C917-C185-4529-B658-720C4C5476D1}"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2022/3/22</a:t>
            </a:fld>
            <a:endParaRPr kumimoji="0" lang="zh-CN" alt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cs typeface="+mn-cs"/>
            </a:endParaRPr>
          </a:p>
        </p:txBody>
      </p:sp>
      <p:sp>
        <p:nvSpPr>
          <p:cNvPr id="6" name="页脚占位符 5"/>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cs typeface="+mn-cs"/>
            </a:endParaRPr>
          </a:p>
        </p:txBody>
      </p:sp>
      <p:sp>
        <p:nvSpPr>
          <p:cNvPr id="7" name="灯片编号占位符 6"/>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C491C6F-6071-4143-8F1A-3CF48A43A451}"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35891835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lvl1pPr>
              <a:defRPr/>
            </a:lvl1pPr>
          </a:lstStyle>
          <a:p>
            <a:r>
              <a:rPr lang="zh-CN" altLang="en-US" dirty="0"/>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505075"/>
            <a:ext cx="5157787" cy="3684588"/>
          </a:xfrm>
        </p:spPr>
        <p:txBody>
          <a:bodyPr/>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505075"/>
            <a:ext cx="5183188" cy="3684588"/>
          </a:xfrm>
        </p:spPr>
        <p:txBody>
          <a:bodyPr/>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BE2C917-C185-4529-B658-720C4C5476D1}"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2022/3/22</a:t>
            </a:fld>
            <a:endParaRPr kumimoji="0" lang="zh-CN" alt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cs typeface="+mn-cs"/>
            </a:endParaRPr>
          </a:p>
        </p:txBody>
      </p:sp>
      <p:sp>
        <p:nvSpPr>
          <p:cNvPr id="8" name="页脚占位符 7"/>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cs typeface="+mn-cs"/>
            </a:endParaRPr>
          </a:p>
        </p:txBody>
      </p:sp>
      <p:sp>
        <p:nvSpPr>
          <p:cNvPr id="9" name="灯片编号占位符 8"/>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C491C6F-6071-4143-8F1A-3CF48A43A451}"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38511624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dirty="0"/>
              <a:t>单击此处编辑母版标题样式</a:t>
            </a:r>
          </a:p>
        </p:txBody>
      </p:sp>
      <p:sp>
        <p:nvSpPr>
          <p:cNvPr id="3" name="日期占位符 2"/>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BE2C917-C185-4529-B658-720C4C5476D1}"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2022/3/22</a:t>
            </a:fld>
            <a:endParaRPr kumimoji="0" lang="zh-CN" alt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cs typeface="+mn-cs"/>
            </a:endParaRPr>
          </a:p>
        </p:txBody>
      </p:sp>
      <p:sp>
        <p:nvSpPr>
          <p:cNvPr id="4" name="页脚占位符 3"/>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cs typeface="+mn-cs"/>
            </a:endParaRPr>
          </a:p>
        </p:txBody>
      </p:sp>
      <p:sp>
        <p:nvSpPr>
          <p:cNvPr id="5" name="灯片编号占位符 4"/>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C491C6F-6071-4143-8F1A-3CF48A43A451}"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820387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F1D1500C-C9AF-4D26-A4A1-E7C1CA8BA19C}" type="slidenum">
              <a:rPr lang="en-US" altLang="en-US" smtClean="0"/>
              <a:t>‹#›</a:t>
            </a:fld>
            <a:endParaRPr lang="en-US" altLang="en-US"/>
          </a:p>
        </p:txBody>
      </p:sp>
    </p:spTree>
    <p:extLst>
      <p:ext uri="{BB962C8B-B14F-4D97-AF65-F5344CB8AC3E}">
        <p14:creationId xmlns:p14="http://schemas.microsoft.com/office/powerpoint/2010/main" val="3349472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BE2C917-C185-4529-B658-720C4C5476D1}"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2022/3/22</a:t>
            </a:fld>
            <a:endParaRPr kumimoji="0" lang="zh-CN" alt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cs typeface="+mn-cs"/>
            </a:endParaRPr>
          </a:p>
        </p:txBody>
      </p:sp>
      <p:sp>
        <p:nvSpPr>
          <p:cNvPr id="3" name="页脚占位符 2"/>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cs typeface="+mn-cs"/>
            </a:endParaRPr>
          </a:p>
        </p:txBody>
      </p:sp>
      <p:sp>
        <p:nvSpPr>
          <p:cNvPr id="4" name="灯片编号占位符 3"/>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C491C6F-6071-4143-8F1A-3CF48A43A451}"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8514129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dirty="0"/>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BE2C917-C185-4529-B658-720C4C5476D1}"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2022/3/22</a:t>
            </a:fld>
            <a:endParaRPr kumimoji="0" lang="zh-CN" alt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cs typeface="+mn-cs"/>
            </a:endParaRPr>
          </a:p>
        </p:txBody>
      </p:sp>
      <p:sp>
        <p:nvSpPr>
          <p:cNvPr id="6" name="页脚占位符 5"/>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cs typeface="+mn-cs"/>
            </a:endParaRPr>
          </a:p>
        </p:txBody>
      </p:sp>
      <p:sp>
        <p:nvSpPr>
          <p:cNvPr id="7" name="灯片编号占位符 6"/>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C491C6F-6071-4143-8F1A-3CF48A43A451}"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13914632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dirty="0"/>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BE2C917-C185-4529-B658-720C4C5476D1}"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2022/3/22</a:t>
            </a:fld>
            <a:endParaRPr kumimoji="0" lang="zh-CN" alt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cs typeface="+mn-cs"/>
            </a:endParaRPr>
          </a:p>
        </p:txBody>
      </p:sp>
      <p:sp>
        <p:nvSpPr>
          <p:cNvPr id="6" name="页脚占位符 5"/>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cs typeface="+mn-cs"/>
            </a:endParaRPr>
          </a:p>
        </p:txBody>
      </p:sp>
      <p:sp>
        <p:nvSpPr>
          <p:cNvPr id="7" name="灯片编号占位符 6"/>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C491C6F-6071-4143-8F1A-3CF48A43A451}"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20277605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dirty="0"/>
              <a:t>单击此处编辑母版标题样式</a:t>
            </a:r>
          </a:p>
        </p:txBody>
      </p:sp>
      <p:sp>
        <p:nvSpPr>
          <p:cNvPr id="3" name="竖排文字占位符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BE2C917-C185-4529-B658-720C4C5476D1}"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2022/3/22</a:t>
            </a:fld>
            <a:endParaRPr kumimoji="0" lang="zh-CN" alt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cs typeface="+mn-cs"/>
            </a:endParaRPr>
          </a:p>
        </p:txBody>
      </p:sp>
      <p:sp>
        <p:nvSpPr>
          <p:cNvPr id="5" name="页脚占位符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cs typeface="+mn-cs"/>
            </a:endParaRPr>
          </a:p>
        </p:txBody>
      </p:sp>
      <p:sp>
        <p:nvSpPr>
          <p:cNvPr id="6" name="灯片编号占位符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C491C6F-6071-4143-8F1A-3CF48A43A451}"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30123731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lvl1pPr>
              <a:defRPr/>
            </a:lvl1pPr>
          </a:lstStyle>
          <a:p>
            <a:r>
              <a:rPr lang="zh-CN" altLang="en-US" dirty="0"/>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BE2C917-C185-4529-B658-720C4C5476D1}"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2022/3/22</a:t>
            </a:fld>
            <a:endParaRPr kumimoji="0" lang="zh-CN" alt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cs typeface="+mn-cs"/>
            </a:endParaRPr>
          </a:p>
        </p:txBody>
      </p:sp>
      <p:sp>
        <p:nvSpPr>
          <p:cNvPr id="5" name="页脚占位符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cs typeface="+mn-cs"/>
            </a:endParaRPr>
          </a:p>
        </p:txBody>
      </p:sp>
      <p:sp>
        <p:nvSpPr>
          <p:cNvPr id="6" name="灯片编号占位符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C491C6F-6071-4143-8F1A-3CF48A43A451}"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8712835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2022/3/22</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Tree>
    <p:extLst>
      <p:ext uri="{BB962C8B-B14F-4D97-AF65-F5344CB8AC3E}">
        <p14:creationId xmlns:p14="http://schemas.microsoft.com/office/powerpoint/2010/main" val="24094013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2022/3/22</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Tree>
    <p:extLst>
      <p:ext uri="{BB962C8B-B14F-4D97-AF65-F5344CB8AC3E}">
        <p14:creationId xmlns:p14="http://schemas.microsoft.com/office/powerpoint/2010/main" val="13757752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2022/3/22</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Tree>
    <p:extLst>
      <p:ext uri="{BB962C8B-B14F-4D97-AF65-F5344CB8AC3E}">
        <p14:creationId xmlns:p14="http://schemas.microsoft.com/office/powerpoint/2010/main" val="19202694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2022/3/22</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Tree>
    <p:extLst>
      <p:ext uri="{BB962C8B-B14F-4D97-AF65-F5344CB8AC3E}">
        <p14:creationId xmlns:p14="http://schemas.microsoft.com/office/powerpoint/2010/main" val="23809389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2022/3/22</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Tree>
    <p:extLst>
      <p:ext uri="{BB962C8B-B14F-4D97-AF65-F5344CB8AC3E}">
        <p14:creationId xmlns:p14="http://schemas.microsoft.com/office/powerpoint/2010/main" val="2821457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8F6E3DB-0175-4A63-8FFD-3177A2851B8E}" type="slidenum">
              <a:rPr lang="en-US" altLang="en-US" smtClean="0"/>
              <a:t>‹#›</a:t>
            </a:fld>
            <a:endParaRPr lang="en-US" altLang="en-US"/>
          </a:p>
        </p:txBody>
      </p:sp>
    </p:spTree>
    <p:extLst>
      <p:ext uri="{BB962C8B-B14F-4D97-AF65-F5344CB8AC3E}">
        <p14:creationId xmlns:p14="http://schemas.microsoft.com/office/powerpoint/2010/main" val="42914137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2022/3/22</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Tree>
    <p:extLst>
      <p:ext uri="{BB962C8B-B14F-4D97-AF65-F5344CB8AC3E}">
        <p14:creationId xmlns:p14="http://schemas.microsoft.com/office/powerpoint/2010/main" val="11491062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2022/3/22</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Tree>
    <p:extLst>
      <p:ext uri="{BB962C8B-B14F-4D97-AF65-F5344CB8AC3E}">
        <p14:creationId xmlns:p14="http://schemas.microsoft.com/office/powerpoint/2010/main" val="39446750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2022/3/22</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Tree>
    <p:extLst>
      <p:ext uri="{BB962C8B-B14F-4D97-AF65-F5344CB8AC3E}">
        <p14:creationId xmlns:p14="http://schemas.microsoft.com/office/powerpoint/2010/main" val="23897324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2022/3/22</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Tree>
    <p:extLst>
      <p:ext uri="{BB962C8B-B14F-4D97-AF65-F5344CB8AC3E}">
        <p14:creationId xmlns:p14="http://schemas.microsoft.com/office/powerpoint/2010/main" val="30221924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2022/3/22</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Tree>
    <p:extLst>
      <p:ext uri="{BB962C8B-B14F-4D97-AF65-F5344CB8AC3E}">
        <p14:creationId xmlns:p14="http://schemas.microsoft.com/office/powerpoint/2010/main" val="21418627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2022/3/22</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Tree>
    <p:extLst>
      <p:ext uri="{BB962C8B-B14F-4D97-AF65-F5344CB8AC3E}">
        <p14:creationId xmlns:p14="http://schemas.microsoft.com/office/powerpoint/2010/main" val="34202718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cstate="print">
            <a:extLst>
              <a:ext uri="{28A0092B-C50C-407E-A947-70E740481C1C}">
                <a14:useLocalDpi xmlns:a14="http://schemas.microsoft.com/office/drawing/2010/main" val="0"/>
              </a:ext>
            </a:extLst>
          </a:blip>
          <a:srcRect l="3749" t="552" r="2291" b="3750"/>
          <a:stretch/>
        </p:blipFill>
        <p:spPr>
          <a:xfrm flipH="1">
            <a:off x="-1" y="0"/>
            <a:ext cx="12192001" cy="6857999"/>
          </a:xfrm>
          <a:prstGeom prst="rect">
            <a:avLst/>
          </a:prstGeom>
        </p:spPr>
      </p:pic>
      <p:sp>
        <p:nvSpPr>
          <p:cNvPr id="2" name="矩形 1"/>
          <p:cNvSpPr/>
          <p:nvPr userDrawn="1"/>
        </p:nvSpPr>
        <p:spPr>
          <a:xfrm>
            <a:off x="-1" y="2391508"/>
            <a:ext cx="12192001" cy="4466491"/>
          </a:xfrm>
          <a:prstGeom prst="rect">
            <a:avLst/>
          </a:prstGeom>
          <a:gradFill>
            <a:gsLst>
              <a:gs pos="0">
                <a:schemeClr val="bg1">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pic>
        <p:nvPicPr>
          <p:cNvPr id="4" name="图片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023193"/>
            <a:ext cx="12192000" cy="838200"/>
          </a:xfrm>
          <a:prstGeom prst="rect">
            <a:avLst/>
          </a:prstGeom>
        </p:spPr>
      </p:pic>
    </p:spTree>
    <p:extLst>
      <p:ext uri="{BB962C8B-B14F-4D97-AF65-F5344CB8AC3E}">
        <p14:creationId xmlns:p14="http://schemas.microsoft.com/office/powerpoint/2010/main" val="1833820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l="3646" t="808" r="1563" b="3623"/>
          <a:stretch/>
        </p:blipFill>
        <p:spPr>
          <a:xfrm>
            <a:off x="0" y="0"/>
            <a:ext cx="12192000" cy="6858000"/>
          </a:xfrm>
          <a:prstGeom prst="rect">
            <a:avLst/>
          </a:prstGeom>
        </p:spPr>
      </p:pic>
    </p:spTree>
    <p:extLst>
      <p:ext uri="{BB962C8B-B14F-4D97-AF65-F5344CB8AC3E}">
        <p14:creationId xmlns:p14="http://schemas.microsoft.com/office/powerpoint/2010/main" val="26582474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l="3646" t="808" r="1563" b="3623"/>
          <a:stretch/>
        </p:blipFill>
        <p:spPr>
          <a:xfrm>
            <a:off x="0" y="0"/>
            <a:ext cx="12192000" cy="6858000"/>
          </a:xfrm>
          <a:prstGeom prst="rect">
            <a:avLst/>
          </a:prstGeom>
        </p:spPr>
      </p:pic>
    </p:spTree>
    <p:extLst>
      <p:ext uri="{BB962C8B-B14F-4D97-AF65-F5344CB8AC3E}">
        <p14:creationId xmlns:p14="http://schemas.microsoft.com/office/powerpoint/2010/main" val="12987349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173" rtl="0" eaLnBrk="1" fontAlgn="auto" latinLnBrk="0" hangingPunct="1">
              <a:lnSpc>
                <a:spcPct val="100000"/>
              </a:lnSpc>
              <a:spcBef>
                <a:spcPts val="0"/>
              </a:spcBef>
              <a:spcAft>
                <a:spcPts val="0"/>
              </a:spcAft>
              <a:buClrTx/>
              <a:buSzTx/>
              <a:buFontTx/>
              <a:buNone/>
              <a:tabLst/>
              <a:defRPr/>
            </a:pPr>
            <a:fld id="{BB9E6C50-F2B0-4117-AF69-C839F5CC2C8C}" type="datetimeFigureOut">
              <a:rPr kumimoji="0" lang="zh-CN" altLang="en-US" sz="1600" b="0" i="0" u="none" strike="noStrike" kern="1200" cap="none" spc="0" normalizeH="0" baseline="0" noProof="0" smtClean="0">
                <a:ln>
                  <a:noFill/>
                </a:ln>
                <a:solidFill>
                  <a:srgbClr val="000000">
                    <a:tint val="75000"/>
                  </a:srgbClr>
                </a:solidFill>
                <a:effectLst/>
                <a:uLnTx/>
                <a:uFillTx/>
                <a:latin typeface="华康方圆体W7"/>
                <a:cs typeface="+mn-cs"/>
              </a:rPr>
              <a:pPr marL="0" marR="0" lvl="0" indent="0" algn="l" defTabSz="914173" rtl="0" eaLnBrk="1" fontAlgn="auto" latinLnBrk="0" hangingPunct="1">
                <a:lnSpc>
                  <a:spcPct val="100000"/>
                </a:lnSpc>
                <a:spcBef>
                  <a:spcPts val="0"/>
                </a:spcBef>
                <a:spcAft>
                  <a:spcPts val="0"/>
                </a:spcAft>
                <a:buClrTx/>
                <a:buSzTx/>
                <a:buFontTx/>
                <a:buNone/>
                <a:tabLst/>
                <a:defRPr/>
              </a:pPr>
              <a:t>2022/3/22</a:t>
            </a:fld>
            <a:endParaRPr kumimoji="0" lang="zh-CN" altLang="en-US" sz="1600" b="0" i="0" u="none" strike="noStrike" kern="1200" cap="none" spc="0" normalizeH="0" baseline="0" noProof="0">
              <a:ln>
                <a:noFill/>
              </a:ln>
              <a:solidFill>
                <a:srgbClr val="000000">
                  <a:tint val="75000"/>
                </a:srgbClr>
              </a:solidFill>
              <a:effectLst/>
              <a:uLnTx/>
              <a:uFillTx/>
              <a:latin typeface="华康方圆体W7"/>
              <a:cs typeface="+mn-cs"/>
            </a:endParaRPr>
          </a:p>
        </p:txBody>
      </p:sp>
      <p:sp>
        <p:nvSpPr>
          <p:cNvPr id="5" name="页脚占位符 4"/>
          <p:cNvSpPr>
            <a:spLocks noGrp="1"/>
          </p:cNvSpPr>
          <p:nvPr>
            <p:ph type="ftr" sz="quarter" idx="11"/>
          </p:nvPr>
        </p:nvSpPr>
        <p:spPr/>
        <p:txBody>
          <a:bodyPr/>
          <a:lstStyle/>
          <a:p>
            <a:pPr marL="0" marR="0" lvl="0" indent="0" algn="ctr" defTabSz="914173"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000000">
                  <a:tint val="75000"/>
                </a:srgbClr>
              </a:solidFill>
              <a:effectLst/>
              <a:uLnTx/>
              <a:uFillTx/>
              <a:latin typeface="华康方圆体W7"/>
              <a:cs typeface="+mn-cs"/>
            </a:endParaRPr>
          </a:p>
        </p:txBody>
      </p:sp>
      <p:sp>
        <p:nvSpPr>
          <p:cNvPr id="6" name="灯片编号占位符 5"/>
          <p:cNvSpPr>
            <a:spLocks noGrp="1"/>
          </p:cNvSpPr>
          <p:nvPr>
            <p:ph type="sldNum" sz="quarter" idx="12"/>
          </p:nvPr>
        </p:nvSpPr>
        <p:spPr/>
        <p:txBody>
          <a:bodyPr/>
          <a:lstStyle/>
          <a:p>
            <a:pPr marL="0" marR="0" lvl="0" indent="0" algn="r" defTabSz="914173" rtl="0" eaLnBrk="1" fontAlgn="auto" latinLnBrk="0" hangingPunct="1">
              <a:lnSpc>
                <a:spcPct val="100000"/>
              </a:lnSpc>
              <a:spcBef>
                <a:spcPts val="0"/>
              </a:spcBef>
              <a:spcAft>
                <a:spcPts val="0"/>
              </a:spcAft>
              <a:buClrTx/>
              <a:buSzTx/>
              <a:buFontTx/>
              <a:buNone/>
              <a:tabLst/>
              <a:defRPr/>
            </a:pPr>
            <a:fld id="{2B6AB1BC-A075-4A18-8F82-2A7D645F5683}" type="slidenum">
              <a:rPr kumimoji="0" lang="zh-CN" altLang="en-US" sz="1600" b="0" i="0" u="none" strike="noStrike" kern="1200" cap="none" spc="0" normalizeH="0" baseline="0" noProof="0" smtClean="0">
                <a:ln>
                  <a:noFill/>
                </a:ln>
                <a:solidFill>
                  <a:srgbClr val="000000">
                    <a:tint val="75000"/>
                  </a:srgbClr>
                </a:solidFill>
                <a:effectLst/>
                <a:uLnTx/>
                <a:uFillTx/>
                <a:latin typeface="华康方圆体W7"/>
                <a:cs typeface="+mn-cs"/>
              </a:rPr>
              <a:pPr marL="0" marR="0" lvl="0" indent="0" algn="r" defTabSz="914173" rtl="0" eaLnBrk="1" fontAlgn="auto" latinLnBrk="0" hangingPunct="1">
                <a:lnSpc>
                  <a:spcPct val="100000"/>
                </a:lnSpc>
                <a:spcBef>
                  <a:spcPts val="0"/>
                </a:spcBef>
                <a:spcAft>
                  <a:spcPts val="0"/>
                </a:spcAft>
                <a:buClrTx/>
                <a:buSzTx/>
                <a:buFontTx/>
                <a:buNone/>
                <a:tabLst/>
                <a:defRPr/>
              </a:pPr>
              <a:t>‹#›</a:t>
            </a:fld>
            <a:endParaRPr kumimoji="0" lang="zh-CN" altLang="en-US" sz="1600" b="0" i="0" u="none" strike="noStrike" kern="1200" cap="none" spc="0" normalizeH="0" baseline="0" noProof="0">
              <a:ln>
                <a:noFill/>
              </a:ln>
              <a:solidFill>
                <a:srgbClr val="000000">
                  <a:tint val="75000"/>
                </a:srgbClr>
              </a:solidFill>
              <a:effectLst/>
              <a:uLnTx/>
              <a:uFillTx/>
              <a:latin typeface="华康方圆体W7"/>
              <a:cs typeface="+mn-cs"/>
            </a:endParaRPr>
          </a:p>
        </p:txBody>
      </p:sp>
    </p:spTree>
    <p:extLst>
      <p:ext uri="{BB962C8B-B14F-4D97-AF65-F5344CB8AC3E}">
        <p14:creationId xmlns:p14="http://schemas.microsoft.com/office/powerpoint/2010/main" val="2625373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B62AC21-DE0D-4BD5-A23B-5D10952E8CBC}" type="slidenum">
              <a:rPr lang="en-US" altLang="en-US" smtClean="0"/>
              <a:t>‹#›</a:t>
            </a:fld>
            <a:endParaRPr lang="en-US" altLang="en-US"/>
          </a:p>
        </p:txBody>
      </p:sp>
    </p:spTree>
    <p:extLst>
      <p:ext uri="{BB962C8B-B14F-4D97-AF65-F5344CB8AC3E}">
        <p14:creationId xmlns:p14="http://schemas.microsoft.com/office/powerpoint/2010/main" val="41749201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70339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内容">
    <p:bg>
      <p:bgPr>
        <a:gradFill flip="none" rotWithShape="1">
          <a:gsLst>
            <a:gs pos="71000">
              <a:schemeClr val="bg1"/>
            </a:gs>
            <a:gs pos="21000">
              <a:schemeClr val="bg1"/>
            </a:gs>
            <a:gs pos="0">
              <a:schemeClr val="accent4">
                <a:alpha val="12000"/>
              </a:schemeClr>
            </a:gs>
            <a:gs pos="100000">
              <a:schemeClr val="accent1">
                <a:lumMod val="20000"/>
                <a:lumOff val="80000"/>
                <a:alpha val="58000"/>
              </a:schemeClr>
            </a:gs>
          </a:gsLst>
          <a:lin ang="16200000" scaled="1"/>
          <a:tileRect/>
        </a:gradFill>
        <a:effectLst/>
      </p:bgPr>
    </p:bg>
    <p:spTree>
      <p:nvGrpSpPr>
        <p:cNvPr id="1" name=""/>
        <p:cNvGrpSpPr/>
        <p:nvPr/>
      </p:nvGrpSpPr>
      <p:grpSpPr>
        <a:xfrm>
          <a:off x="0" y="0"/>
          <a:ext cx="0" cy="0"/>
          <a:chOff x="0" y="0"/>
          <a:chExt cx="0" cy="0"/>
        </a:xfrm>
      </p:grpSpPr>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2322736" y="-835856"/>
            <a:ext cx="13314567" cy="1576557"/>
          </a:xfrm>
          <a:prstGeom prst="rect">
            <a:avLst/>
          </a:prstGeom>
        </p:spPr>
      </p:pic>
      <p:pic>
        <p:nvPicPr>
          <p:cNvPr id="13" name="图片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91664" y="6021288"/>
            <a:ext cx="2400337" cy="959467"/>
          </a:xfrm>
          <a:prstGeom prst="rect">
            <a:avLst/>
          </a:prstGeom>
        </p:spPr>
      </p:pic>
    </p:spTree>
    <p:extLst>
      <p:ext uri="{BB962C8B-B14F-4D97-AF65-F5344CB8AC3E}">
        <p14:creationId xmlns:p14="http://schemas.microsoft.com/office/powerpoint/2010/main" val="13393113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内容">
    <p:bg>
      <p:bgPr>
        <a:gradFill flip="none" rotWithShape="1">
          <a:gsLst>
            <a:gs pos="71000">
              <a:schemeClr val="bg1"/>
            </a:gs>
            <a:gs pos="21000">
              <a:schemeClr val="bg1"/>
            </a:gs>
            <a:gs pos="0">
              <a:schemeClr val="accent4">
                <a:alpha val="12000"/>
              </a:schemeClr>
            </a:gs>
            <a:gs pos="100000">
              <a:schemeClr val="accent1">
                <a:lumMod val="20000"/>
                <a:lumOff val="80000"/>
                <a:alpha val="58000"/>
              </a:schemeClr>
            </a:gs>
          </a:gsLst>
          <a:lin ang="16200000" scaled="1"/>
          <a:tileRect/>
        </a:gra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91664" y="6021288"/>
            <a:ext cx="2400337" cy="959467"/>
          </a:xfrm>
          <a:prstGeom prst="rect">
            <a:avLst/>
          </a:prstGeom>
        </p:spPr>
      </p:pic>
      <p:pic>
        <p:nvPicPr>
          <p:cNvPr id="12" name="图片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2322736" y="-835856"/>
            <a:ext cx="13314567" cy="1576557"/>
          </a:xfrm>
          <a:prstGeom prst="rect">
            <a:avLst/>
          </a:prstGeom>
        </p:spPr>
      </p:pic>
    </p:spTree>
    <p:extLst>
      <p:ext uri="{BB962C8B-B14F-4D97-AF65-F5344CB8AC3E}">
        <p14:creationId xmlns:p14="http://schemas.microsoft.com/office/powerpoint/2010/main" val="413740635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1508787"/>
            <a:ext cx="12192000" cy="3492500"/>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52384" y="5001287"/>
            <a:ext cx="2856619" cy="2856619"/>
          </a:xfrm>
          <a:prstGeom prst="rect">
            <a:avLst/>
          </a:prstGeom>
        </p:spPr>
      </p:pic>
      <p:grpSp>
        <p:nvGrpSpPr>
          <p:cNvPr id="11" name="组合 10"/>
          <p:cNvGrpSpPr/>
          <p:nvPr userDrawn="1"/>
        </p:nvGrpSpPr>
        <p:grpSpPr>
          <a:xfrm>
            <a:off x="-1901483" y="-74389"/>
            <a:ext cx="15299227" cy="2077769"/>
            <a:chOff x="-900605" y="-49427"/>
            <a:chExt cx="5490815" cy="745701"/>
          </a:xfrm>
        </p:grpSpPr>
        <p:pic>
          <p:nvPicPr>
            <p:cNvPr id="12" name="图片 11"/>
            <p:cNvPicPr>
              <a:picLocks noChangeAspect="1"/>
            </p:cNvPicPr>
            <p:nvPr userDrawn="1"/>
          </p:nvPicPr>
          <p:blipFill rotWithShape="1">
            <a:blip r:embed="rId5"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13" name="图片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110532341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76873"/>
            <a:ext cx="12192000" cy="3492500"/>
          </a:xfrm>
          <a:prstGeom prst="rect">
            <a:avLst/>
          </a:prstGeom>
        </p:spPr>
      </p:pic>
      <p:grpSp>
        <p:nvGrpSpPr>
          <p:cNvPr id="4" name="组合 3"/>
          <p:cNvGrpSpPr/>
          <p:nvPr userDrawn="1"/>
        </p:nvGrpSpPr>
        <p:grpSpPr>
          <a:xfrm>
            <a:off x="-1901483" y="-74389"/>
            <a:ext cx="15299227" cy="2077769"/>
            <a:chOff x="-900605" y="-49427"/>
            <a:chExt cx="5490815" cy="745701"/>
          </a:xfrm>
        </p:grpSpPr>
        <p:pic>
          <p:nvPicPr>
            <p:cNvPr id="5" name="图片 4"/>
            <p:cNvPicPr>
              <a:picLocks noChangeAspect="1"/>
            </p:cNvPicPr>
            <p:nvPr userDrawn="1"/>
          </p:nvPicPr>
          <p:blipFill rotWithShape="1">
            <a:blip r:embed="rId3"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189687596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173" rtl="0" eaLnBrk="1" fontAlgn="auto" latinLnBrk="0" hangingPunct="1">
              <a:lnSpc>
                <a:spcPct val="100000"/>
              </a:lnSpc>
              <a:spcBef>
                <a:spcPts val="0"/>
              </a:spcBef>
              <a:spcAft>
                <a:spcPts val="0"/>
              </a:spcAft>
              <a:buClrTx/>
              <a:buSzTx/>
              <a:buFontTx/>
              <a:buNone/>
              <a:tabLst/>
              <a:defRPr/>
            </a:pPr>
            <a:fld id="{BB9E6C50-F2B0-4117-AF69-C839F5CC2C8C}" type="datetimeFigureOut">
              <a:rPr kumimoji="0" lang="zh-CN" altLang="en-US" sz="1600" b="0" i="0" u="none" strike="noStrike" kern="1200" cap="none" spc="0" normalizeH="0" baseline="0" noProof="0" smtClean="0">
                <a:ln>
                  <a:noFill/>
                </a:ln>
                <a:solidFill>
                  <a:srgbClr val="000000">
                    <a:tint val="75000"/>
                  </a:srgbClr>
                </a:solidFill>
                <a:effectLst/>
                <a:uLnTx/>
                <a:uFillTx/>
                <a:latin typeface="华康方圆体W7"/>
                <a:cs typeface="+mn-cs"/>
              </a:rPr>
              <a:pPr marL="0" marR="0" lvl="0" indent="0" algn="l" defTabSz="914173" rtl="0" eaLnBrk="1" fontAlgn="auto" latinLnBrk="0" hangingPunct="1">
                <a:lnSpc>
                  <a:spcPct val="100000"/>
                </a:lnSpc>
                <a:spcBef>
                  <a:spcPts val="0"/>
                </a:spcBef>
                <a:spcAft>
                  <a:spcPts val="0"/>
                </a:spcAft>
                <a:buClrTx/>
                <a:buSzTx/>
                <a:buFontTx/>
                <a:buNone/>
                <a:tabLst/>
                <a:defRPr/>
              </a:pPr>
              <a:t>2022/3/22</a:t>
            </a:fld>
            <a:endParaRPr kumimoji="0" lang="zh-CN" altLang="en-US" sz="1600" b="0" i="0" u="none" strike="noStrike" kern="1200" cap="none" spc="0" normalizeH="0" baseline="0" noProof="0">
              <a:ln>
                <a:noFill/>
              </a:ln>
              <a:solidFill>
                <a:srgbClr val="000000">
                  <a:tint val="75000"/>
                </a:srgbClr>
              </a:solidFill>
              <a:effectLst/>
              <a:uLnTx/>
              <a:uFillTx/>
              <a:latin typeface="华康方圆体W7"/>
              <a:cs typeface="+mn-cs"/>
            </a:endParaRPr>
          </a:p>
        </p:txBody>
      </p:sp>
      <p:sp>
        <p:nvSpPr>
          <p:cNvPr id="5" name="页脚占位符 4"/>
          <p:cNvSpPr>
            <a:spLocks noGrp="1"/>
          </p:cNvSpPr>
          <p:nvPr>
            <p:ph type="ftr" sz="quarter" idx="11"/>
          </p:nvPr>
        </p:nvSpPr>
        <p:spPr/>
        <p:txBody>
          <a:bodyPr/>
          <a:lstStyle/>
          <a:p>
            <a:pPr marL="0" marR="0" lvl="0" indent="0" algn="ctr" defTabSz="914173"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000000">
                  <a:tint val="75000"/>
                </a:srgbClr>
              </a:solidFill>
              <a:effectLst/>
              <a:uLnTx/>
              <a:uFillTx/>
              <a:latin typeface="华康方圆体W7"/>
              <a:cs typeface="+mn-cs"/>
            </a:endParaRPr>
          </a:p>
        </p:txBody>
      </p:sp>
      <p:sp>
        <p:nvSpPr>
          <p:cNvPr id="6" name="灯片编号占位符 5"/>
          <p:cNvSpPr>
            <a:spLocks noGrp="1"/>
          </p:cNvSpPr>
          <p:nvPr>
            <p:ph type="sldNum" sz="quarter" idx="12"/>
          </p:nvPr>
        </p:nvSpPr>
        <p:spPr/>
        <p:txBody>
          <a:bodyPr/>
          <a:lstStyle/>
          <a:p>
            <a:pPr marL="0" marR="0" lvl="0" indent="0" algn="r" defTabSz="914173" rtl="0" eaLnBrk="1" fontAlgn="auto" latinLnBrk="0" hangingPunct="1">
              <a:lnSpc>
                <a:spcPct val="100000"/>
              </a:lnSpc>
              <a:spcBef>
                <a:spcPts val="0"/>
              </a:spcBef>
              <a:spcAft>
                <a:spcPts val="0"/>
              </a:spcAft>
              <a:buClrTx/>
              <a:buSzTx/>
              <a:buFontTx/>
              <a:buNone/>
              <a:tabLst/>
              <a:defRPr/>
            </a:pPr>
            <a:fld id="{2B6AB1BC-A075-4A18-8F82-2A7D645F5683}" type="slidenum">
              <a:rPr kumimoji="0" lang="zh-CN" altLang="en-US" sz="1600" b="0" i="0" u="none" strike="noStrike" kern="1200" cap="none" spc="0" normalizeH="0" baseline="0" noProof="0" smtClean="0">
                <a:ln>
                  <a:noFill/>
                </a:ln>
                <a:solidFill>
                  <a:srgbClr val="000000">
                    <a:tint val="75000"/>
                  </a:srgbClr>
                </a:solidFill>
                <a:effectLst/>
                <a:uLnTx/>
                <a:uFillTx/>
                <a:latin typeface="华康方圆体W7"/>
                <a:cs typeface="+mn-cs"/>
              </a:rPr>
              <a:pPr marL="0" marR="0" lvl="0" indent="0" algn="r" defTabSz="914173" rtl="0" eaLnBrk="1" fontAlgn="auto" latinLnBrk="0" hangingPunct="1">
                <a:lnSpc>
                  <a:spcPct val="100000"/>
                </a:lnSpc>
                <a:spcBef>
                  <a:spcPts val="0"/>
                </a:spcBef>
                <a:spcAft>
                  <a:spcPts val="0"/>
                </a:spcAft>
                <a:buClrTx/>
                <a:buSzTx/>
                <a:buFontTx/>
                <a:buNone/>
                <a:tabLst/>
                <a:defRPr/>
              </a:pPr>
              <a:t>‹#›</a:t>
            </a:fld>
            <a:endParaRPr kumimoji="0" lang="zh-CN" altLang="en-US" sz="1600" b="0" i="0" u="none" strike="noStrike" kern="1200" cap="none" spc="0" normalizeH="0" baseline="0" noProof="0">
              <a:ln>
                <a:noFill/>
              </a:ln>
              <a:solidFill>
                <a:srgbClr val="000000">
                  <a:tint val="75000"/>
                </a:srgbClr>
              </a:solidFill>
              <a:effectLst/>
              <a:uLnTx/>
              <a:uFillTx/>
              <a:latin typeface="华康方圆体W7"/>
              <a:cs typeface="+mn-cs"/>
            </a:endParaRPr>
          </a:p>
        </p:txBody>
      </p:sp>
    </p:spTree>
    <p:extLst>
      <p:ext uri="{BB962C8B-B14F-4D97-AF65-F5344CB8AC3E}">
        <p14:creationId xmlns:p14="http://schemas.microsoft.com/office/powerpoint/2010/main" val="2515482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173" rtl="0" eaLnBrk="1" fontAlgn="auto" latinLnBrk="0" hangingPunct="1">
              <a:lnSpc>
                <a:spcPct val="100000"/>
              </a:lnSpc>
              <a:spcBef>
                <a:spcPts val="0"/>
              </a:spcBef>
              <a:spcAft>
                <a:spcPts val="0"/>
              </a:spcAft>
              <a:buClrTx/>
              <a:buSzTx/>
              <a:buFontTx/>
              <a:buNone/>
              <a:tabLst/>
              <a:defRPr/>
            </a:pPr>
            <a:fld id="{BB9E6C50-F2B0-4117-AF69-C839F5CC2C8C}" type="datetimeFigureOut">
              <a:rPr kumimoji="0" lang="zh-CN" altLang="en-US" sz="1600" b="0" i="0" u="none" strike="noStrike" kern="1200" cap="none" spc="0" normalizeH="0" baseline="0" noProof="0" smtClean="0">
                <a:ln>
                  <a:noFill/>
                </a:ln>
                <a:solidFill>
                  <a:srgbClr val="000000">
                    <a:tint val="75000"/>
                  </a:srgbClr>
                </a:solidFill>
                <a:effectLst/>
                <a:uLnTx/>
                <a:uFillTx/>
                <a:latin typeface="华康方圆体W7"/>
                <a:cs typeface="+mn-cs"/>
              </a:rPr>
              <a:pPr marL="0" marR="0" lvl="0" indent="0" algn="l" defTabSz="914173" rtl="0" eaLnBrk="1" fontAlgn="auto" latinLnBrk="0" hangingPunct="1">
                <a:lnSpc>
                  <a:spcPct val="100000"/>
                </a:lnSpc>
                <a:spcBef>
                  <a:spcPts val="0"/>
                </a:spcBef>
                <a:spcAft>
                  <a:spcPts val="0"/>
                </a:spcAft>
                <a:buClrTx/>
                <a:buSzTx/>
                <a:buFontTx/>
                <a:buNone/>
                <a:tabLst/>
                <a:defRPr/>
              </a:pPr>
              <a:t>2022/3/22</a:t>
            </a:fld>
            <a:endParaRPr kumimoji="0" lang="zh-CN" altLang="en-US" sz="1600" b="0" i="0" u="none" strike="noStrike" kern="1200" cap="none" spc="0" normalizeH="0" baseline="0" noProof="0">
              <a:ln>
                <a:noFill/>
              </a:ln>
              <a:solidFill>
                <a:srgbClr val="000000">
                  <a:tint val="75000"/>
                </a:srgbClr>
              </a:solidFill>
              <a:effectLst/>
              <a:uLnTx/>
              <a:uFillTx/>
              <a:latin typeface="华康方圆体W7"/>
              <a:cs typeface="+mn-cs"/>
            </a:endParaRPr>
          </a:p>
        </p:txBody>
      </p:sp>
      <p:sp>
        <p:nvSpPr>
          <p:cNvPr id="6" name="页脚占位符 5"/>
          <p:cNvSpPr>
            <a:spLocks noGrp="1"/>
          </p:cNvSpPr>
          <p:nvPr>
            <p:ph type="ftr" sz="quarter" idx="11"/>
          </p:nvPr>
        </p:nvSpPr>
        <p:spPr/>
        <p:txBody>
          <a:bodyPr/>
          <a:lstStyle/>
          <a:p>
            <a:pPr marL="0" marR="0" lvl="0" indent="0" algn="ctr" defTabSz="914173"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000000">
                  <a:tint val="75000"/>
                </a:srgbClr>
              </a:solidFill>
              <a:effectLst/>
              <a:uLnTx/>
              <a:uFillTx/>
              <a:latin typeface="华康方圆体W7"/>
              <a:cs typeface="+mn-cs"/>
            </a:endParaRPr>
          </a:p>
        </p:txBody>
      </p:sp>
      <p:sp>
        <p:nvSpPr>
          <p:cNvPr id="7" name="灯片编号占位符 6"/>
          <p:cNvSpPr>
            <a:spLocks noGrp="1"/>
          </p:cNvSpPr>
          <p:nvPr>
            <p:ph type="sldNum" sz="quarter" idx="12"/>
          </p:nvPr>
        </p:nvSpPr>
        <p:spPr/>
        <p:txBody>
          <a:bodyPr/>
          <a:lstStyle/>
          <a:p>
            <a:pPr marL="0" marR="0" lvl="0" indent="0" algn="r" defTabSz="914173" rtl="0" eaLnBrk="1" fontAlgn="auto" latinLnBrk="0" hangingPunct="1">
              <a:lnSpc>
                <a:spcPct val="100000"/>
              </a:lnSpc>
              <a:spcBef>
                <a:spcPts val="0"/>
              </a:spcBef>
              <a:spcAft>
                <a:spcPts val="0"/>
              </a:spcAft>
              <a:buClrTx/>
              <a:buSzTx/>
              <a:buFontTx/>
              <a:buNone/>
              <a:tabLst/>
              <a:defRPr/>
            </a:pPr>
            <a:fld id="{2B6AB1BC-A075-4A18-8F82-2A7D645F5683}" type="slidenum">
              <a:rPr kumimoji="0" lang="zh-CN" altLang="en-US" sz="1600" b="0" i="0" u="none" strike="noStrike" kern="1200" cap="none" spc="0" normalizeH="0" baseline="0" noProof="0" smtClean="0">
                <a:ln>
                  <a:noFill/>
                </a:ln>
                <a:solidFill>
                  <a:srgbClr val="000000">
                    <a:tint val="75000"/>
                  </a:srgbClr>
                </a:solidFill>
                <a:effectLst/>
                <a:uLnTx/>
                <a:uFillTx/>
                <a:latin typeface="华康方圆体W7"/>
                <a:cs typeface="+mn-cs"/>
              </a:rPr>
              <a:pPr marL="0" marR="0" lvl="0" indent="0" algn="r" defTabSz="914173" rtl="0" eaLnBrk="1" fontAlgn="auto" latinLnBrk="0" hangingPunct="1">
                <a:lnSpc>
                  <a:spcPct val="100000"/>
                </a:lnSpc>
                <a:spcBef>
                  <a:spcPts val="0"/>
                </a:spcBef>
                <a:spcAft>
                  <a:spcPts val="0"/>
                </a:spcAft>
                <a:buClrTx/>
                <a:buSzTx/>
                <a:buFontTx/>
                <a:buNone/>
                <a:tabLst/>
                <a:defRPr/>
              </a:pPr>
              <a:t>‹#›</a:t>
            </a:fld>
            <a:endParaRPr kumimoji="0" lang="zh-CN" altLang="en-US" sz="1600" b="0" i="0" u="none" strike="noStrike" kern="1200" cap="none" spc="0" normalizeH="0" baseline="0" noProof="0">
              <a:ln>
                <a:noFill/>
              </a:ln>
              <a:solidFill>
                <a:srgbClr val="000000">
                  <a:tint val="75000"/>
                </a:srgbClr>
              </a:solidFill>
              <a:effectLst/>
              <a:uLnTx/>
              <a:uFillTx/>
              <a:latin typeface="华康方圆体W7"/>
              <a:cs typeface="+mn-cs"/>
            </a:endParaRPr>
          </a:p>
        </p:txBody>
      </p:sp>
    </p:spTree>
    <p:extLst>
      <p:ext uri="{BB962C8B-B14F-4D97-AF65-F5344CB8AC3E}">
        <p14:creationId xmlns:p14="http://schemas.microsoft.com/office/powerpoint/2010/main" val="248392338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173" rtl="0" eaLnBrk="1" fontAlgn="auto" latinLnBrk="0" hangingPunct="1">
              <a:lnSpc>
                <a:spcPct val="100000"/>
              </a:lnSpc>
              <a:spcBef>
                <a:spcPts val="0"/>
              </a:spcBef>
              <a:spcAft>
                <a:spcPts val="0"/>
              </a:spcAft>
              <a:buClrTx/>
              <a:buSzTx/>
              <a:buFontTx/>
              <a:buNone/>
              <a:tabLst/>
              <a:defRPr/>
            </a:pPr>
            <a:fld id="{BB9E6C50-F2B0-4117-AF69-C839F5CC2C8C}" type="datetimeFigureOut">
              <a:rPr kumimoji="0" lang="zh-CN" altLang="en-US" sz="1600" b="0" i="0" u="none" strike="noStrike" kern="1200" cap="none" spc="0" normalizeH="0" baseline="0" noProof="0" smtClean="0">
                <a:ln>
                  <a:noFill/>
                </a:ln>
                <a:solidFill>
                  <a:srgbClr val="000000">
                    <a:tint val="75000"/>
                  </a:srgbClr>
                </a:solidFill>
                <a:effectLst/>
                <a:uLnTx/>
                <a:uFillTx/>
                <a:latin typeface="华康方圆体W7"/>
                <a:cs typeface="+mn-cs"/>
              </a:rPr>
              <a:pPr marL="0" marR="0" lvl="0" indent="0" algn="l" defTabSz="914173" rtl="0" eaLnBrk="1" fontAlgn="auto" latinLnBrk="0" hangingPunct="1">
                <a:lnSpc>
                  <a:spcPct val="100000"/>
                </a:lnSpc>
                <a:spcBef>
                  <a:spcPts val="0"/>
                </a:spcBef>
                <a:spcAft>
                  <a:spcPts val="0"/>
                </a:spcAft>
                <a:buClrTx/>
                <a:buSzTx/>
                <a:buFontTx/>
                <a:buNone/>
                <a:tabLst/>
                <a:defRPr/>
              </a:pPr>
              <a:t>2022/3/22</a:t>
            </a:fld>
            <a:endParaRPr kumimoji="0" lang="zh-CN" altLang="en-US" sz="1600" b="0" i="0" u="none" strike="noStrike" kern="1200" cap="none" spc="0" normalizeH="0" baseline="0" noProof="0">
              <a:ln>
                <a:noFill/>
              </a:ln>
              <a:solidFill>
                <a:srgbClr val="000000">
                  <a:tint val="75000"/>
                </a:srgbClr>
              </a:solidFill>
              <a:effectLst/>
              <a:uLnTx/>
              <a:uFillTx/>
              <a:latin typeface="华康方圆体W7"/>
              <a:cs typeface="+mn-cs"/>
            </a:endParaRPr>
          </a:p>
        </p:txBody>
      </p:sp>
      <p:sp>
        <p:nvSpPr>
          <p:cNvPr id="8" name="页脚占位符 7"/>
          <p:cNvSpPr>
            <a:spLocks noGrp="1"/>
          </p:cNvSpPr>
          <p:nvPr>
            <p:ph type="ftr" sz="quarter" idx="11"/>
          </p:nvPr>
        </p:nvSpPr>
        <p:spPr/>
        <p:txBody>
          <a:bodyPr/>
          <a:lstStyle/>
          <a:p>
            <a:pPr marL="0" marR="0" lvl="0" indent="0" algn="ctr" defTabSz="914173"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000000">
                  <a:tint val="75000"/>
                </a:srgbClr>
              </a:solidFill>
              <a:effectLst/>
              <a:uLnTx/>
              <a:uFillTx/>
              <a:latin typeface="华康方圆体W7"/>
              <a:cs typeface="+mn-cs"/>
            </a:endParaRPr>
          </a:p>
        </p:txBody>
      </p:sp>
      <p:sp>
        <p:nvSpPr>
          <p:cNvPr id="9" name="灯片编号占位符 8"/>
          <p:cNvSpPr>
            <a:spLocks noGrp="1"/>
          </p:cNvSpPr>
          <p:nvPr>
            <p:ph type="sldNum" sz="quarter" idx="12"/>
          </p:nvPr>
        </p:nvSpPr>
        <p:spPr/>
        <p:txBody>
          <a:bodyPr/>
          <a:lstStyle/>
          <a:p>
            <a:pPr marL="0" marR="0" lvl="0" indent="0" algn="r" defTabSz="914173" rtl="0" eaLnBrk="1" fontAlgn="auto" latinLnBrk="0" hangingPunct="1">
              <a:lnSpc>
                <a:spcPct val="100000"/>
              </a:lnSpc>
              <a:spcBef>
                <a:spcPts val="0"/>
              </a:spcBef>
              <a:spcAft>
                <a:spcPts val="0"/>
              </a:spcAft>
              <a:buClrTx/>
              <a:buSzTx/>
              <a:buFontTx/>
              <a:buNone/>
              <a:tabLst/>
              <a:defRPr/>
            </a:pPr>
            <a:fld id="{2B6AB1BC-A075-4A18-8F82-2A7D645F5683}" type="slidenum">
              <a:rPr kumimoji="0" lang="zh-CN" altLang="en-US" sz="1600" b="0" i="0" u="none" strike="noStrike" kern="1200" cap="none" spc="0" normalizeH="0" baseline="0" noProof="0" smtClean="0">
                <a:ln>
                  <a:noFill/>
                </a:ln>
                <a:solidFill>
                  <a:srgbClr val="000000">
                    <a:tint val="75000"/>
                  </a:srgbClr>
                </a:solidFill>
                <a:effectLst/>
                <a:uLnTx/>
                <a:uFillTx/>
                <a:latin typeface="华康方圆体W7"/>
                <a:cs typeface="+mn-cs"/>
              </a:rPr>
              <a:pPr marL="0" marR="0" lvl="0" indent="0" algn="r" defTabSz="914173" rtl="0" eaLnBrk="1" fontAlgn="auto" latinLnBrk="0" hangingPunct="1">
                <a:lnSpc>
                  <a:spcPct val="100000"/>
                </a:lnSpc>
                <a:spcBef>
                  <a:spcPts val="0"/>
                </a:spcBef>
                <a:spcAft>
                  <a:spcPts val="0"/>
                </a:spcAft>
                <a:buClrTx/>
                <a:buSzTx/>
                <a:buFontTx/>
                <a:buNone/>
                <a:tabLst/>
                <a:defRPr/>
              </a:pPr>
              <a:t>‹#›</a:t>
            </a:fld>
            <a:endParaRPr kumimoji="0" lang="zh-CN" altLang="en-US" sz="1600" b="0" i="0" u="none" strike="noStrike" kern="1200" cap="none" spc="0" normalizeH="0" baseline="0" noProof="0">
              <a:ln>
                <a:noFill/>
              </a:ln>
              <a:solidFill>
                <a:srgbClr val="000000">
                  <a:tint val="75000"/>
                </a:srgbClr>
              </a:solidFill>
              <a:effectLst/>
              <a:uLnTx/>
              <a:uFillTx/>
              <a:latin typeface="华康方圆体W7"/>
              <a:cs typeface="+mn-cs"/>
            </a:endParaRPr>
          </a:p>
        </p:txBody>
      </p:sp>
    </p:spTree>
    <p:extLst>
      <p:ext uri="{BB962C8B-B14F-4D97-AF65-F5344CB8AC3E}">
        <p14:creationId xmlns:p14="http://schemas.microsoft.com/office/powerpoint/2010/main" val="250129962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173" rtl="0" eaLnBrk="1" fontAlgn="auto" latinLnBrk="0" hangingPunct="1">
              <a:lnSpc>
                <a:spcPct val="100000"/>
              </a:lnSpc>
              <a:spcBef>
                <a:spcPts val="0"/>
              </a:spcBef>
              <a:spcAft>
                <a:spcPts val="0"/>
              </a:spcAft>
              <a:buClrTx/>
              <a:buSzTx/>
              <a:buFontTx/>
              <a:buNone/>
              <a:tabLst/>
              <a:defRPr/>
            </a:pPr>
            <a:fld id="{BB9E6C50-F2B0-4117-AF69-C839F5CC2C8C}" type="datetimeFigureOut">
              <a:rPr kumimoji="0" lang="zh-CN" altLang="en-US" sz="1600" b="0" i="0" u="none" strike="noStrike" kern="1200" cap="none" spc="0" normalizeH="0" baseline="0" noProof="0" smtClean="0">
                <a:ln>
                  <a:noFill/>
                </a:ln>
                <a:solidFill>
                  <a:srgbClr val="000000">
                    <a:tint val="75000"/>
                  </a:srgbClr>
                </a:solidFill>
                <a:effectLst/>
                <a:uLnTx/>
                <a:uFillTx/>
                <a:latin typeface="华康方圆体W7"/>
                <a:cs typeface="+mn-cs"/>
              </a:rPr>
              <a:pPr marL="0" marR="0" lvl="0" indent="0" algn="l" defTabSz="914173" rtl="0" eaLnBrk="1" fontAlgn="auto" latinLnBrk="0" hangingPunct="1">
                <a:lnSpc>
                  <a:spcPct val="100000"/>
                </a:lnSpc>
                <a:spcBef>
                  <a:spcPts val="0"/>
                </a:spcBef>
                <a:spcAft>
                  <a:spcPts val="0"/>
                </a:spcAft>
                <a:buClrTx/>
                <a:buSzTx/>
                <a:buFontTx/>
                <a:buNone/>
                <a:tabLst/>
                <a:defRPr/>
              </a:pPr>
              <a:t>2022/3/22</a:t>
            </a:fld>
            <a:endParaRPr kumimoji="0" lang="zh-CN" altLang="en-US" sz="1600" b="0" i="0" u="none" strike="noStrike" kern="1200" cap="none" spc="0" normalizeH="0" baseline="0" noProof="0">
              <a:ln>
                <a:noFill/>
              </a:ln>
              <a:solidFill>
                <a:srgbClr val="000000">
                  <a:tint val="75000"/>
                </a:srgbClr>
              </a:solidFill>
              <a:effectLst/>
              <a:uLnTx/>
              <a:uFillTx/>
              <a:latin typeface="华康方圆体W7"/>
              <a:cs typeface="+mn-cs"/>
            </a:endParaRPr>
          </a:p>
        </p:txBody>
      </p:sp>
      <p:sp>
        <p:nvSpPr>
          <p:cNvPr id="4" name="页脚占位符 3"/>
          <p:cNvSpPr>
            <a:spLocks noGrp="1"/>
          </p:cNvSpPr>
          <p:nvPr>
            <p:ph type="ftr" sz="quarter" idx="11"/>
          </p:nvPr>
        </p:nvSpPr>
        <p:spPr/>
        <p:txBody>
          <a:bodyPr/>
          <a:lstStyle/>
          <a:p>
            <a:pPr marL="0" marR="0" lvl="0" indent="0" algn="ctr" defTabSz="914173"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000000">
                  <a:tint val="75000"/>
                </a:srgbClr>
              </a:solidFill>
              <a:effectLst/>
              <a:uLnTx/>
              <a:uFillTx/>
              <a:latin typeface="华康方圆体W7"/>
              <a:cs typeface="+mn-cs"/>
            </a:endParaRPr>
          </a:p>
        </p:txBody>
      </p:sp>
      <p:sp>
        <p:nvSpPr>
          <p:cNvPr id="5" name="灯片编号占位符 4"/>
          <p:cNvSpPr>
            <a:spLocks noGrp="1"/>
          </p:cNvSpPr>
          <p:nvPr>
            <p:ph type="sldNum" sz="quarter" idx="12"/>
          </p:nvPr>
        </p:nvSpPr>
        <p:spPr/>
        <p:txBody>
          <a:bodyPr/>
          <a:lstStyle/>
          <a:p>
            <a:pPr marL="0" marR="0" lvl="0" indent="0" algn="r" defTabSz="914173" rtl="0" eaLnBrk="1" fontAlgn="auto" latinLnBrk="0" hangingPunct="1">
              <a:lnSpc>
                <a:spcPct val="100000"/>
              </a:lnSpc>
              <a:spcBef>
                <a:spcPts val="0"/>
              </a:spcBef>
              <a:spcAft>
                <a:spcPts val="0"/>
              </a:spcAft>
              <a:buClrTx/>
              <a:buSzTx/>
              <a:buFontTx/>
              <a:buNone/>
              <a:tabLst/>
              <a:defRPr/>
            </a:pPr>
            <a:fld id="{2B6AB1BC-A075-4A18-8F82-2A7D645F5683}" type="slidenum">
              <a:rPr kumimoji="0" lang="zh-CN" altLang="en-US" sz="1600" b="0" i="0" u="none" strike="noStrike" kern="1200" cap="none" spc="0" normalizeH="0" baseline="0" noProof="0" smtClean="0">
                <a:ln>
                  <a:noFill/>
                </a:ln>
                <a:solidFill>
                  <a:srgbClr val="000000">
                    <a:tint val="75000"/>
                  </a:srgbClr>
                </a:solidFill>
                <a:effectLst/>
                <a:uLnTx/>
                <a:uFillTx/>
                <a:latin typeface="华康方圆体W7"/>
                <a:cs typeface="+mn-cs"/>
              </a:rPr>
              <a:pPr marL="0" marR="0" lvl="0" indent="0" algn="r" defTabSz="914173" rtl="0" eaLnBrk="1" fontAlgn="auto" latinLnBrk="0" hangingPunct="1">
                <a:lnSpc>
                  <a:spcPct val="100000"/>
                </a:lnSpc>
                <a:spcBef>
                  <a:spcPts val="0"/>
                </a:spcBef>
                <a:spcAft>
                  <a:spcPts val="0"/>
                </a:spcAft>
                <a:buClrTx/>
                <a:buSzTx/>
                <a:buFontTx/>
                <a:buNone/>
                <a:tabLst/>
                <a:defRPr/>
              </a:pPr>
              <a:t>‹#›</a:t>
            </a:fld>
            <a:endParaRPr kumimoji="0" lang="zh-CN" altLang="en-US" sz="1600" b="0" i="0" u="none" strike="noStrike" kern="1200" cap="none" spc="0" normalizeH="0" baseline="0" noProof="0">
              <a:ln>
                <a:noFill/>
              </a:ln>
              <a:solidFill>
                <a:srgbClr val="000000">
                  <a:tint val="75000"/>
                </a:srgbClr>
              </a:solidFill>
              <a:effectLst/>
              <a:uLnTx/>
              <a:uFillTx/>
              <a:latin typeface="华康方圆体W7"/>
              <a:cs typeface="+mn-cs"/>
            </a:endParaRPr>
          </a:p>
        </p:txBody>
      </p:sp>
    </p:spTree>
    <p:extLst>
      <p:ext uri="{BB962C8B-B14F-4D97-AF65-F5344CB8AC3E}">
        <p14:creationId xmlns:p14="http://schemas.microsoft.com/office/powerpoint/2010/main" val="166854998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173" rtl="0" eaLnBrk="1" fontAlgn="auto" latinLnBrk="0" hangingPunct="1">
              <a:lnSpc>
                <a:spcPct val="100000"/>
              </a:lnSpc>
              <a:spcBef>
                <a:spcPts val="0"/>
              </a:spcBef>
              <a:spcAft>
                <a:spcPts val="0"/>
              </a:spcAft>
              <a:buClrTx/>
              <a:buSzTx/>
              <a:buFontTx/>
              <a:buNone/>
              <a:tabLst/>
              <a:defRPr/>
            </a:pPr>
            <a:fld id="{BB9E6C50-F2B0-4117-AF69-C839F5CC2C8C}" type="datetimeFigureOut">
              <a:rPr kumimoji="0" lang="zh-CN" altLang="en-US" sz="1600" b="0" i="0" u="none" strike="noStrike" kern="1200" cap="none" spc="0" normalizeH="0" baseline="0" noProof="0" smtClean="0">
                <a:ln>
                  <a:noFill/>
                </a:ln>
                <a:solidFill>
                  <a:srgbClr val="000000">
                    <a:tint val="75000"/>
                  </a:srgbClr>
                </a:solidFill>
                <a:effectLst/>
                <a:uLnTx/>
                <a:uFillTx/>
                <a:latin typeface="华康方圆体W7"/>
                <a:cs typeface="+mn-cs"/>
              </a:rPr>
              <a:pPr marL="0" marR="0" lvl="0" indent="0" algn="l" defTabSz="914173" rtl="0" eaLnBrk="1" fontAlgn="auto" latinLnBrk="0" hangingPunct="1">
                <a:lnSpc>
                  <a:spcPct val="100000"/>
                </a:lnSpc>
                <a:spcBef>
                  <a:spcPts val="0"/>
                </a:spcBef>
                <a:spcAft>
                  <a:spcPts val="0"/>
                </a:spcAft>
                <a:buClrTx/>
                <a:buSzTx/>
                <a:buFontTx/>
                <a:buNone/>
                <a:tabLst/>
                <a:defRPr/>
              </a:pPr>
              <a:t>2022/3/22</a:t>
            </a:fld>
            <a:endParaRPr kumimoji="0" lang="zh-CN" altLang="en-US" sz="1600" b="0" i="0" u="none" strike="noStrike" kern="1200" cap="none" spc="0" normalizeH="0" baseline="0" noProof="0">
              <a:ln>
                <a:noFill/>
              </a:ln>
              <a:solidFill>
                <a:srgbClr val="000000">
                  <a:tint val="75000"/>
                </a:srgbClr>
              </a:solidFill>
              <a:effectLst/>
              <a:uLnTx/>
              <a:uFillTx/>
              <a:latin typeface="华康方圆体W7"/>
              <a:cs typeface="+mn-cs"/>
            </a:endParaRPr>
          </a:p>
        </p:txBody>
      </p:sp>
      <p:sp>
        <p:nvSpPr>
          <p:cNvPr id="3" name="页脚占位符 2"/>
          <p:cNvSpPr>
            <a:spLocks noGrp="1"/>
          </p:cNvSpPr>
          <p:nvPr>
            <p:ph type="ftr" sz="quarter" idx="11"/>
          </p:nvPr>
        </p:nvSpPr>
        <p:spPr/>
        <p:txBody>
          <a:bodyPr/>
          <a:lstStyle/>
          <a:p>
            <a:pPr marL="0" marR="0" lvl="0" indent="0" algn="ctr" defTabSz="914173"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000000">
                  <a:tint val="75000"/>
                </a:srgbClr>
              </a:solidFill>
              <a:effectLst/>
              <a:uLnTx/>
              <a:uFillTx/>
              <a:latin typeface="华康方圆体W7"/>
              <a:cs typeface="+mn-cs"/>
            </a:endParaRPr>
          </a:p>
        </p:txBody>
      </p:sp>
      <p:sp>
        <p:nvSpPr>
          <p:cNvPr id="4" name="灯片编号占位符 3"/>
          <p:cNvSpPr>
            <a:spLocks noGrp="1"/>
          </p:cNvSpPr>
          <p:nvPr>
            <p:ph type="sldNum" sz="quarter" idx="12"/>
          </p:nvPr>
        </p:nvSpPr>
        <p:spPr/>
        <p:txBody>
          <a:bodyPr/>
          <a:lstStyle/>
          <a:p>
            <a:pPr marL="0" marR="0" lvl="0" indent="0" algn="r" defTabSz="914173" rtl="0" eaLnBrk="1" fontAlgn="auto" latinLnBrk="0" hangingPunct="1">
              <a:lnSpc>
                <a:spcPct val="100000"/>
              </a:lnSpc>
              <a:spcBef>
                <a:spcPts val="0"/>
              </a:spcBef>
              <a:spcAft>
                <a:spcPts val="0"/>
              </a:spcAft>
              <a:buClrTx/>
              <a:buSzTx/>
              <a:buFontTx/>
              <a:buNone/>
              <a:tabLst/>
              <a:defRPr/>
            </a:pPr>
            <a:fld id="{2B6AB1BC-A075-4A18-8F82-2A7D645F5683}" type="slidenum">
              <a:rPr kumimoji="0" lang="zh-CN" altLang="en-US" sz="1600" b="0" i="0" u="none" strike="noStrike" kern="1200" cap="none" spc="0" normalizeH="0" baseline="0" noProof="0" smtClean="0">
                <a:ln>
                  <a:noFill/>
                </a:ln>
                <a:solidFill>
                  <a:srgbClr val="000000">
                    <a:tint val="75000"/>
                  </a:srgbClr>
                </a:solidFill>
                <a:effectLst/>
                <a:uLnTx/>
                <a:uFillTx/>
                <a:latin typeface="华康方圆体W7"/>
                <a:cs typeface="+mn-cs"/>
              </a:rPr>
              <a:pPr marL="0" marR="0" lvl="0" indent="0" algn="r" defTabSz="914173" rtl="0" eaLnBrk="1" fontAlgn="auto" latinLnBrk="0" hangingPunct="1">
                <a:lnSpc>
                  <a:spcPct val="100000"/>
                </a:lnSpc>
                <a:spcBef>
                  <a:spcPts val="0"/>
                </a:spcBef>
                <a:spcAft>
                  <a:spcPts val="0"/>
                </a:spcAft>
                <a:buClrTx/>
                <a:buSzTx/>
                <a:buFontTx/>
                <a:buNone/>
                <a:tabLst/>
                <a:defRPr/>
              </a:pPr>
              <a:t>‹#›</a:t>
            </a:fld>
            <a:endParaRPr kumimoji="0" lang="zh-CN" altLang="en-US" sz="1600" b="0" i="0" u="none" strike="noStrike" kern="1200" cap="none" spc="0" normalizeH="0" baseline="0" noProof="0">
              <a:ln>
                <a:noFill/>
              </a:ln>
              <a:solidFill>
                <a:srgbClr val="000000">
                  <a:tint val="75000"/>
                </a:srgbClr>
              </a:solidFill>
              <a:effectLst/>
              <a:uLnTx/>
              <a:uFillTx/>
              <a:latin typeface="华康方圆体W7"/>
              <a:cs typeface="+mn-cs"/>
            </a:endParaRPr>
          </a:p>
        </p:txBody>
      </p:sp>
    </p:spTree>
    <p:extLst>
      <p:ext uri="{BB962C8B-B14F-4D97-AF65-F5344CB8AC3E}">
        <p14:creationId xmlns:p14="http://schemas.microsoft.com/office/powerpoint/2010/main" val="4130838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4F0EFEF-8D4D-446C-99DB-42D1914B10F1}" type="slidenum">
              <a:rPr lang="en-US" altLang="en-US" smtClean="0"/>
              <a:t>‹#›</a:t>
            </a:fld>
            <a:endParaRPr lang="en-US" altLang="en-US"/>
          </a:p>
        </p:txBody>
      </p:sp>
    </p:spTree>
    <p:extLst>
      <p:ext uri="{BB962C8B-B14F-4D97-AF65-F5344CB8AC3E}">
        <p14:creationId xmlns:p14="http://schemas.microsoft.com/office/powerpoint/2010/main" val="1962347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173" rtl="0" eaLnBrk="1" fontAlgn="auto" latinLnBrk="0" hangingPunct="1">
              <a:lnSpc>
                <a:spcPct val="100000"/>
              </a:lnSpc>
              <a:spcBef>
                <a:spcPts val="0"/>
              </a:spcBef>
              <a:spcAft>
                <a:spcPts val="0"/>
              </a:spcAft>
              <a:buClrTx/>
              <a:buSzTx/>
              <a:buFontTx/>
              <a:buNone/>
              <a:tabLst/>
              <a:defRPr/>
            </a:pPr>
            <a:fld id="{BB9E6C50-F2B0-4117-AF69-C839F5CC2C8C}" type="datetimeFigureOut">
              <a:rPr kumimoji="0" lang="zh-CN" altLang="en-US" sz="1600" b="0" i="0" u="none" strike="noStrike" kern="1200" cap="none" spc="0" normalizeH="0" baseline="0" noProof="0" smtClean="0">
                <a:ln>
                  <a:noFill/>
                </a:ln>
                <a:solidFill>
                  <a:srgbClr val="000000">
                    <a:tint val="75000"/>
                  </a:srgbClr>
                </a:solidFill>
                <a:effectLst/>
                <a:uLnTx/>
                <a:uFillTx/>
                <a:latin typeface="华康方圆体W7"/>
                <a:cs typeface="+mn-cs"/>
              </a:rPr>
              <a:pPr marL="0" marR="0" lvl="0" indent="0" algn="l" defTabSz="914173" rtl="0" eaLnBrk="1" fontAlgn="auto" latinLnBrk="0" hangingPunct="1">
                <a:lnSpc>
                  <a:spcPct val="100000"/>
                </a:lnSpc>
                <a:spcBef>
                  <a:spcPts val="0"/>
                </a:spcBef>
                <a:spcAft>
                  <a:spcPts val="0"/>
                </a:spcAft>
                <a:buClrTx/>
                <a:buSzTx/>
                <a:buFontTx/>
                <a:buNone/>
                <a:tabLst/>
                <a:defRPr/>
              </a:pPr>
              <a:t>2022/3/22</a:t>
            </a:fld>
            <a:endParaRPr kumimoji="0" lang="zh-CN" altLang="en-US" sz="1600" b="0" i="0" u="none" strike="noStrike" kern="1200" cap="none" spc="0" normalizeH="0" baseline="0" noProof="0">
              <a:ln>
                <a:noFill/>
              </a:ln>
              <a:solidFill>
                <a:srgbClr val="000000">
                  <a:tint val="75000"/>
                </a:srgbClr>
              </a:solidFill>
              <a:effectLst/>
              <a:uLnTx/>
              <a:uFillTx/>
              <a:latin typeface="华康方圆体W7"/>
              <a:cs typeface="+mn-cs"/>
            </a:endParaRPr>
          </a:p>
        </p:txBody>
      </p:sp>
      <p:sp>
        <p:nvSpPr>
          <p:cNvPr id="6" name="页脚占位符 5"/>
          <p:cNvSpPr>
            <a:spLocks noGrp="1"/>
          </p:cNvSpPr>
          <p:nvPr>
            <p:ph type="ftr" sz="quarter" idx="11"/>
          </p:nvPr>
        </p:nvSpPr>
        <p:spPr/>
        <p:txBody>
          <a:bodyPr/>
          <a:lstStyle/>
          <a:p>
            <a:pPr marL="0" marR="0" lvl="0" indent="0" algn="ctr" defTabSz="914173"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000000">
                  <a:tint val="75000"/>
                </a:srgbClr>
              </a:solidFill>
              <a:effectLst/>
              <a:uLnTx/>
              <a:uFillTx/>
              <a:latin typeface="华康方圆体W7"/>
              <a:cs typeface="+mn-cs"/>
            </a:endParaRPr>
          </a:p>
        </p:txBody>
      </p:sp>
      <p:sp>
        <p:nvSpPr>
          <p:cNvPr id="7" name="灯片编号占位符 6"/>
          <p:cNvSpPr>
            <a:spLocks noGrp="1"/>
          </p:cNvSpPr>
          <p:nvPr>
            <p:ph type="sldNum" sz="quarter" idx="12"/>
          </p:nvPr>
        </p:nvSpPr>
        <p:spPr/>
        <p:txBody>
          <a:bodyPr/>
          <a:lstStyle/>
          <a:p>
            <a:pPr marL="0" marR="0" lvl="0" indent="0" algn="r" defTabSz="914173" rtl="0" eaLnBrk="1" fontAlgn="auto" latinLnBrk="0" hangingPunct="1">
              <a:lnSpc>
                <a:spcPct val="100000"/>
              </a:lnSpc>
              <a:spcBef>
                <a:spcPts val="0"/>
              </a:spcBef>
              <a:spcAft>
                <a:spcPts val="0"/>
              </a:spcAft>
              <a:buClrTx/>
              <a:buSzTx/>
              <a:buFontTx/>
              <a:buNone/>
              <a:tabLst/>
              <a:defRPr/>
            </a:pPr>
            <a:fld id="{2B6AB1BC-A075-4A18-8F82-2A7D645F5683}" type="slidenum">
              <a:rPr kumimoji="0" lang="zh-CN" altLang="en-US" sz="1600" b="0" i="0" u="none" strike="noStrike" kern="1200" cap="none" spc="0" normalizeH="0" baseline="0" noProof="0" smtClean="0">
                <a:ln>
                  <a:noFill/>
                </a:ln>
                <a:solidFill>
                  <a:srgbClr val="000000">
                    <a:tint val="75000"/>
                  </a:srgbClr>
                </a:solidFill>
                <a:effectLst/>
                <a:uLnTx/>
                <a:uFillTx/>
                <a:latin typeface="华康方圆体W7"/>
                <a:cs typeface="+mn-cs"/>
              </a:rPr>
              <a:pPr marL="0" marR="0" lvl="0" indent="0" algn="r" defTabSz="914173" rtl="0" eaLnBrk="1" fontAlgn="auto" latinLnBrk="0" hangingPunct="1">
                <a:lnSpc>
                  <a:spcPct val="100000"/>
                </a:lnSpc>
                <a:spcBef>
                  <a:spcPts val="0"/>
                </a:spcBef>
                <a:spcAft>
                  <a:spcPts val="0"/>
                </a:spcAft>
                <a:buClrTx/>
                <a:buSzTx/>
                <a:buFontTx/>
                <a:buNone/>
                <a:tabLst/>
                <a:defRPr/>
              </a:pPr>
              <a:t>‹#›</a:t>
            </a:fld>
            <a:endParaRPr kumimoji="0" lang="zh-CN" altLang="en-US" sz="1600" b="0" i="0" u="none" strike="noStrike" kern="1200" cap="none" spc="0" normalizeH="0" baseline="0" noProof="0">
              <a:ln>
                <a:noFill/>
              </a:ln>
              <a:solidFill>
                <a:srgbClr val="000000">
                  <a:tint val="75000"/>
                </a:srgbClr>
              </a:solidFill>
              <a:effectLst/>
              <a:uLnTx/>
              <a:uFillTx/>
              <a:latin typeface="华康方圆体W7"/>
              <a:cs typeface="+mn-cs"/>
            </a:endParaRPr>
          </a:p>
        </p:txBody>
      </p:sp>
    </p:spTree>
    <p:extLst>
      <p:ext uri="{BB962C8B-B14F-4D97-AF65-F5344CB8AC3E}">
        <p14:creationId xmlns:p14="http://schemas.microsoft.com/office/powerpoint/2010/main" val="378845107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173" rtl="0" eaLnBrk="1" fontAlgn="auto" latinLnBrk="0" hangingPunct="1">
              <a:lnSpc>
                <a:spcPct val="100000"/>
              </a:lnSpc>
              <a:spcBef>
                <a:spcPts val="0"/>
              </a:spcBef>
              <a:spcAft>
                <a:spcPts val="0"/>
              </a:spcAft>
              <a:buClrTx/>
              <a:buSzTx/>
              <a:buFontTx/>
              <a:buNone/>
              <a:tabLst/>
              <a:defRPr/>
            </a:pPr>
            <a:fld id="{BB9E6C50-F2B0-4117-AF69-C839F5CC2C8C}" type="datetimeFigureOut">
              <a:rPr kumimoji="0" lang="zh-CN" altLang="en-US" sz="1600" b="0" i="0" u="none" strike="noStrike" kern="1200" cap="none" spc="0" normalizeH="0" baseline="0" noProof="0" smtClean="0">
                <a:ln>
                  <a:noFill/>
                </a:ln>
                <a:solidFill>
                  <a:srgbClr val="000000">
                    <a:tint val="75000"/>
                  </a:srgbClr>
                </a:solidFill>
                <a:effectLst/>
                <a:uLnTx/>
                <a:uFillTx/>
                <a:latin typeface="华康方圆体W7"/>
                <a:cs typeface="+mn-cs"/>
              </a:rPr>
              <a:pPr marL="0" marR="0" lvl="0" indent="0" algn="l" defTabSz="914173" rtl="0" eaLnBrk="1" fontAlgn="auto" latinLnBrk="0" hangingPunct="1">
                <a:lnSpc>
                  <a:spcPct val="100000"/>
                </a:lnSpc>
                <a:spcBef>
                  <a:spcPts val="0"/>
                </a:spcBef>
                <a:spcAft>
                  <a:spcPts val="0"/>
                </a:spcAft>
                <a:buClrTx/>
                <a:buSzTx/>
                <a:buFontTx/>
                <a:buNone/>
                <a:tabLst/>
                <a:defRPr/>
              </a:pPr>
              <a:t>2022/3/22</a:t>
            </a:fld>
            <a:endParaRPr kumimoji="0" lang="zh-CN" altLang="en-US" sz="1600" b="0" i="0" u="none" strike="noStrike" kern="1200" cap="none" spc="0" normalizeH="0" baseline="0" noProof="0">
              <a:ln>
                <a:noFill/>
              </a:ln>
              <a:solidFill>
                <a:srgbClr val="000000">
                  <a:tint val="75000"/>
                </a:srgbClr>
              </a:solidFill>
              <a:effectLst/>
              <a:uLnTx/>
              <a:uFillTx/>
              <a:latin typeface="华康方圆体W7"/>
              <a:cs typeface="+mn-cs"/>
            </a:endParaRPr>
          </a:p>
        </p:txBody>
      </p:sp>
      <p:sp>
        <p:nvSpPr>
          <p:cNvPr id="6" name="页脚占位符 5"/>
          <p:cNvSpPr>
            <a:spLocks noGrp="1"/>
          </p:cNvSpPr>
          <p:nvPr>
            <p:ph type="ftr" sz="quarter" idx="11"/>
          </p:nvPr>
        </p:nvSpPr>
        <p:spPr/>
        <p:txBody>
          <a:bodyPr/>
          <a:lstStyle/>
          <a:p>
            <a:pPr marL="0" marR="0" lvl="0" indent="0" algn="ctr" defTabSz="914173"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000000">
                  <a:tint val="75000"/>
                </a:srgbClr>
              </a:solidFill>
              <a:effectLst/>
              <a:uLnTx/>
              <a:uFillTx/>
              <a:latin typeface="华康方圆体W7"/>
              <a:cs typeface="+mn-cs"/>
            </a:endParaRPr>
          </a:p>
        </p:txBody>
      </p:sp>
      <p:sp>
        <p:nvSpPr>
          <p:cNvPr id="7" name="灯片编号占位符 6"/>
          <p:cNvSpPr>
            <a:spLocks noGrp="1"/>
          </p:cNvSpPr>
          <p:nvPr>
            <p:ph type="sldNum" sz="quarter" idx="12"/>
          </p:nvPr>
        </p:nvSpPr>
        <p:spPr/>
        <p:txBody>
          <a:bodyPr/>
          <a:lstStyle/>
          <a:p>
            <a:pPr marL="0" marR="0" lvl="0" indent="0" algn="r" defTabSz="914173" rtl="0" eaLnBrk="1" fontAlgn="auto" latinLnBrk="0" hangingPunct="1">
              <a:lnSpc>
                <a:spcPct val="100000"/>
              </a:lnSpc>
              <a:spcBef>
                <a:spcPts val="0"/>
              </a:spcBef>
              <a:spcAft>
                <a:spcPts val="0"/>
              </a:spcAft>
              <a:buClrTx/>
              <a:buSzTx/>
              <a:buFontTx/>
              <a:buNone/>
              <a:tabLst/>
              <a:defRPr/>
            </a:pPr>
            <a:fld id="{2B6AB1BC-A075-4A18-8F82-2A7D645F5683}" type="slidenum">
              <a:rPr kumimoji="0" lang="zh-CN" altLang="en-US" sz="1600" b="0" i="0" u="none" strike="noStrike" kern="1200" cap="none" spc="0" normalizeH="0" baseline="0" noProof="0" smtClean="0">
                <a:ln>
                  <a:noFill/>
                </a:ln>
                <a:solidFill>
                  <a:srgbClr val="000000">
                    <a:tint val="75000"/>
                  </a:srgbClr>
                </a:solidFill>
                <a:effectLst/>
                <a:uLnTx/>
                <a:uFillTx/>
                <a:latin typeface="华康方圆体W7"/>
                <a:cs typeface="+mn-cs"/>
              </a:rPr>
              <a:pPr marL="0" marR="0" lvl="0" indent="0" algn="r" defTabSz="914173" rtl="0" eaLnBrk="1" fontAlgn="auto" latinLnBrk="0" hangingPunct="1">
                <a:lnSpc>
                  <a:spcPct val="100000"/>
                </a:lnSpc>
                <a:spcBef>
                  <a:spcPts val="0"/>
                </a:spcBef>
                <a:spcAft>
                  <a:spcPts val="0"/>
                </a:spcAft>
                <a:buClrTx/>
                <a:buSzTx/>
                <a:buFontTx/>
                <a:buNone/>
                <a:tabLst/>
                <a:defRPr/>
              </a:pPr>
              <a:t>‹#›</a:t>
            </a:fld>
            <a:endParaRPr kumimoji="0" lang="zh-CN" altLang="en-US" sz="1600" b="0" i="0" u="none" strike="noStrike" kern="1200" cap="none" spc="0" normalizeH="0" baseline="0" noProof="0">
              <a:ln>
                <a:noFill/>
              </a:ln>
              <a:solidFill>
                <a:srgbClr val="000000">
                  <a:tint val="75000"/>
                </a:srgbClr>
              </a:solidFill>
              <a:effectLst/>
              <a:uLnTx/>
              <a:uFillTx/>
              <a:latin typeface="华康方圆体W7"/>
              <a:cs typeface="+mn-cs"/>
            </a:endParaRPr>
          </a:p>
        </p:txBody>
      </p:sp>
    </p:spTree>
    <p:extLst>
      <p:ext uri="{BB962C8B-B14F-4D97-AF65-F5344CB8AC3E}">
        <p14:creationId xmlns:p14="http://schemas.microsoft.com/office/powerpoint/2010/main" val="307167722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173" rtl="0" eaLnBrk="1" fontAlgn="auto" latinLnBrk="0" hangingPunct="1">
              <a:lnSpc>
                <a:spcPct val="100000"/>
              </a:lnSpc>
              <a:spcBef>
                <a:spcPts val="0"/>
              </a:spcBef>
              <a:spcAft>
                <a:spcPts val="0"/>
              </a:spcAft>
              <a:buClrTx/>
              <a:buSzTx/>
              <a:buFontTx/>
              <a:buNone/>
              <a:tabLst/>
              <a:defRPr/>
            </a:pPr>
            <a:fld id="{BB9E6C50-F2B0-4117-AF69-C839F5CC2C8C}" type="datetimeFigureOut">
              <a:rPr kumimoji="0" lang="zh-CN" altLang="en-US" sz="1600" b="0" i="0" u="none" strike="noStrike" kern="1200" cap="none" spc="0" normalizeH="0" baseline="0" noProof="0" smtClean="0">
                <a:ln>
                  <a:noFill/>
                </a:ln>
                <a:solidFill>
                  <a:srgbClr val="000000">
                    <a:tint val="75000"/>
                  </a:srgbClr>
                </a:solidFill>
                <a:effectLst/>
                <a:uLnTx/>
                <a:uFillTx/>
                <a:latin typeface="华康方圆体W7"/>
                <a:cs typeface="+mn-cs"/>
              </a:rPr>
              <a:pPr marL="0" marR="0" lvl="0" indent="0" algn="l" defTabSz="914173" rtl="0" eaLnBrk="1" fontAlgn="auto" latinLnBrk="0" hangingPunct="1">
                <a:lnSpc>
                  <a:spcPct val="100000"/>
                </a:lnSpc>
                <a:spcBef>
                  <a:spcPts val="0"/>
                </a:spcBef>
                <a:spcAft>
                  <a:spcPts val="0"/>
                </a:spcAft>
                <a:buClrTx/>
                <a:buSzTx/>
                <a:buFontTx/>
                <a:buNone/>
                <a:tabLst/>
                <a:defRPr/>
              </a:pPr>
              <a:t>2022/3/22</a:t>
            </a:fld>
            <a:endParaRPr kumimoji="0" lang="zh-CN" altLang="en-US" sz="1600" b="0" i="0" u="none" strike="noStrike" kern="1200" cap="none" spc="0" normalizeH="0" baseline="0" noProof="0">
              <a:ln>
                <a:noFill/>
              </a:ln>
              <a:solidFill>
                <a:srgbClr val="000000">
                  <a:tint val="75000"/>
                </a:srgbClr>
              </a:solidFill>
              <a:effectLst/>
              <a:uLnTx/>
              <a:uFillTx/>
              <a:latin typeface="华康方圆体W7"/>
              <a:cs typeface="+mn-cs"/>
            </a:endParaRPr>
          </a:p>
        </p:txBody>
      </p:sp>
      <p:sp>
        <p:nvSpPr>
          <p:cNvPr id="5" name="页脚占位符 4"/>
          <p:cNvSpPr>
            <a:spLocks noGrp="1"/>
          </p:cNvSpPr>
          <p:nvPr>
            <p:ph type="ftr" sz="quarter" idx="11"/>
          </p:nvPr>
        </p:nvSpPr>
        <p:spPr/>
        <p:txBody>
          <a:bodyPr/>
          <a:lstStyle/>
          <a:p>
            <a:pPr marL="0" marR="0" lvl="0" indent="0" algn="ctr" defTabSz="914173"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000000">
                  <a:tint val="75000"/>
                </a:srgbClr>
              </a:solidFill>
              <a:effectLst/>
              <a:uLnTx/>
              <a:uFillTx/>
              <a:latin typeface="华康方圆体W7"/>
              <a:cs typeface="+mn-cs"/>
            </a:endParaRPr>
          </a:p>
        </p:txBody>
      </p:sp>
      <p:sp>
        <p:nvSpPr>
          <p:cNvPr id="6" name="灯片编号占位符 5"/>
          <p:cNvSpPr>
            <a:spLocks noGrp="1"/>
          </p:cNvSpPr>
          <p:nvPr>
            <p:ph type="sldNum" sz="quarter" idx="12"/>
          </p:nvPr>
        </p:nvSpPr>
        <p:spPr/>
        <p:txBody>
          <a:bodyPr/>
          <a:lstStyle/>
          <a:p>
            <a:pPr marL="0" marR="0" lvl="0" indent="0" algn="r" defTabSz="914173" rtl="0" eaLnBrk="1" fontAlgn="auto" latinLnBrk="0" hangingPunct="1">
              <a:lnSpc>
                <a:spcPct val="100000"/>
              </a:lnSpc>
              <a:spcBef>
                <a:spcPts val="0"/>
              </a:spcBef>
              <a:spcAft>
                <a:spcPts val="0"/>
              </a:spcAft>
              <a:buClrTx/>
              <a:buSzTx/>
              <a:buFontTx/>
              <a:buNone/>
              <a:tabLst/>
              <a:defRPr/>
            </a:pPr>
            <a:fld id="{2B6AB1BC-A075-4A18-8F82-2A7D645F5683}" type="slidenum">
              <a:rPr kumimoji="0" lang="zh-CN" altLang="en-US" sz="1600" b="0" i="0" u="none" strike="noStrike" kern="1200" cap="none" spc="0" normalizeH="0" baseline="0" noProof="0" smtClean="0">
                <a:ln>
                  <a:noFill/>
                </a:ln>
                <a:solidFill>
                  <a:srgbClr val="000000">
                    <a:tint val="75000"/>
                  </a:srgbClr>
                </a:solidFill>
                <a:effectLst/>
                <a:uLnTx/>
                <a:uFillTx/>
                <a:latin typeface="华康方圆体W7"/>
                <a:cs typeface="+mn-cs"/>
              </a:rPr>
              <a:pPr marL="0" marR="0" lvl="0" indent="0" algn="r" defTabSz="914173" rtl="0" eaLnBrk="1" fontAlgn="auto" latinLnBrk="0" hangingPunct="1">
                <a:lnSpc>
                  <a:spcPct val="100000"/>
                </a:lnSpc>
                <a:spcBef>
                  <a:spcPts val="0"/>
                </a:spcBef>
                <a:spcAft>
                  <a:spcPts val="0"/>
                </a:spcAft>
                <a:buClrTx/>
                <a:buSzTx/>
                <a:buFontTx/>
                <a:buNone/>
                <a:tabLst/>
                <a:defRPr/>
              </a:pPr>
              <a:t>‹#›</a:t>
            </a:fld>
            <a:endParaRPr kumimoji="0" lang="zh-CN" altLang="en-US" sz="1600" b="0" i="0" u="none" strike="noStrike" kern="1200" cap="none" spc="0" normalizeH="0" baseline="0" noProof="0">
              <a:ln>
                <a:noFill/>
              </a:ln>
              <a:solidFill>
                <a:srgbClr val="000000">
                  <a:tint val="75000"/>
                </a:srgbClr>
              </a:solidFill>
              <a:effectLst/>
              <a:uLnTx/>
              <a:uFillTx/>
              <a:latin typeface="华康方圆体W7"/>
              <a:cs typeface="+mn-cs"/>
            </a:endParaRPr>
          </a:p>
        </p:txBody>
      </p:sp>
    </p:spTree>
    <p:extLst>
      <p:ext uri="{BB962C8B-B14F-4D97-AF65-F5344CB8AC3E}">
        <p14:creationId xmlns:p14="http://schemas.microsoft.com/office/powerpoint/2010/main" val="419809441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173" rtl="0" eaLnBrk="1" fontAlgn="auto" latinLnBrk="0" hangingPunct="1">
              <a:lnSpc>
                <a:spcPct val="100000"/>
              </a:lnSpc>
              <a:spcBef>
                <a:spcPts val="0"/>
              </a:spcBef>
              <a:spcAft>
                <a:spcPts val="0"/>
              </a:spcAft>
              <a:buClrTx/>
              <a:buSzTx/>
              <a:buFontTx/>
              <a:buNone/>
              <a:tabLst/>
              <a:defRPr/>
            </a:pPr>
            <a:fld id="{BB9E6C50-F2B0-4117-AF69-C839F5CC2C8C}" type="datetimeFigureOut">
              <a:rPr kumimoji="0" lang="zh-CN" altLang="en-US" sz="1600" b="0" i="0" u="none" strike="noStrike" kern="1200" cap="none" spc="0" normalizeH="0" baseline="0" noProof="0" smtClean="0">
                <a:ln>
                  <a:noFill/>
                </a:ln>
                <a:solidFill>
                  <a:srgbClr val="000000">
                    <a:tint val="75000"/>
                  </a:srgbClr>
                </a:solidFill>
                <a:effectLst/>
                <a:uLnTx/>
                <a:uFillTx/>
                <a:latin typeface="华康方圆体W7"/>
                <a:cs typeface="+mn-cs"/>
              </a:rPr>
              <a:pPr marL="0" marR="0" lvl="0" indent="0" algn="l" defTabSz="914173" rtl="0" eaLnBrk="1" fontAlgn="auto" latinLnBrk="0" hangingPunct="1">
                <a:lnSpc>
                  <a:spcPct val="100000"/>
                </a:lnSpc>
                <a:spcBef>
                  <a:spcPts val="0"/>
                </a:spcBef>
                <a:spcAft>
                  <a:spcPts val="0"/>
                </a:spcAft>
                <a:buClrTx/>
                <a:buSzTx/>
                <a:buFontTx/>
                <a:buNone/>
                <a:tabLst/>
                <a:defRPr/>
              </a:pPr>
              <a:t>2022/3/22</a:t>
            </a:fld>
            <a:endParaRPr kumimoji="0" lang="zh-CN" altLang="en-US" sz="1600" b="0" i="0" u="none" strike="noStrike" kern="1200" cap="none" spc="0" normalizeH="0" baseline="0" noProof="0">
              <a:ln>
                <a:noFill/>
              </a:ln>
              <a:solidFill>
                <a:srgbClr val="000000">
                  <a:tint val="75000"/>
                </a:srgbClr>
              </a:solidFill>
              <a:effectLst/>
              <a:uLnTx/>
              <a:uFillTx/>
              <a:latin typeface="华康方圆体W7"/>
              <a:cs typeface="+mn-cs"/>
            </a:endParaRPr>
          </a:p>
        </p:txBody>
      </p:sp>
      <p:sp>
        <p:nvSpPr>
          <p:cNvPr id="5" name="页脚占位符 4"/>
          <p:cNvSpPr>
            <a:spLocks noGrp="1"/>
          </p:cNvSpPr>
          <p:nvPr>
            <p:ph type="ftr" sz="quarter" idx="11"/>
          </p:nvPr>
        </p:nvSpPr>
        <p:spPr/>
        <p:txBody>
          <a:bodyPr/>
          <a:lstStyle/>
          <a:p>
            <a:pPr marL="0" marR="0" lvl="0" indent="0" algn="ctr" defTabSz="914173"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000000">
                  <a:tint val="75000"/>
                </a:srgbClr>
              </a:solidFill>
              <a:effectLst/>
              <a:uLnTx/>
              <a:uFillTx/>
              <a:latin typeface="华康方圆体W7"/>
              <a:cs typeface="+mn-cs"/>
            </a:endParaRPr>
          </a:p>
        </p:txBody>
      </p:sp>
      <p:sp>
        <p:nvSpPr>
          <p:cNvPr id="6" name="灯片编号占位符 5"/>
          <p:cNvSpPr>
            <a:spLocks noGrp="1"/>
          </p:cNvSpPr>
          <p:nvPr>
            <p:ph type="sldNum" sz="quarter" idx="12"/>
          </p:nvPr>
        </p:nvSpPr>
        <p:spPr/>
        <p:txBody>
          <a:bodyPr/>
          <a:lstStyle/>
          <a:p>
            <a:pPr marL="0" marR="0" lvl="0" indent="0" algn="r" defTabSz="914173" rtl="0" eaLnBrk="1" fontAlgn="auto" latinLnBrk="0" hangingPunct="1">
              <a:lnSpc>
                <a:spcPct val="100000"/>
              </a:lnSpc>
              <a:spcBef>
                <a:spcPts val="0"/>
              </a:spcBef>
              <a:spcAft>
                <a:spcPts val="0"/>
              </a:spcAft>
              <a:buClrTx/>
              <a:buSzTx/>
              <a:buFontTx/>
              <a:buNone/>
              <a:tabLst/>
              <a:defRPr/>
            </a:pPr>
            <a:fld id="{2B6AB1BC-A075-4A18-8F82-2A7D645F5683}" type="slidenum">
              <a:rPr kumimoji="0" lang="zh-CN" altLang="en-US" sz="1600" b="0" i="0" u="none" strike="noStrike" kern="1200" cap="none" spc="0" normalizeH="0" baseline="0" noProof="0" smtClean="0">
                <a:ln>
                  <a:noFill/>
                </a:ln>
                <a:solidFill>
                  <a:srgbClr val="000000">
                    <a:tint val="75000"/>
                  </a:srgbClr>
                </a:solidFill>
                <a:effectLst/>
                <a:uLnTx/>
                <a:uFillTx/>
                <a:latin typeface="华康方圆体W7"/>
                <a:cs typeface="+mn-cs"/>
              </a:rPr>
              <a:pPr marL="0" marR="0" lvl="0" indent="0" algn="r" defTabSz="914173" rtl="0" eaLnBrk="1" fontAlgn="auto" latinLnBrk="0" hangingPunct="1">
                <a:lnSpc>
                  <a:spcPct val="100000"/>
                </a:lnSpc>
                <a:spcBef>
                  <a:spcPts val="0"/>
                </a:spcBef>
                <a:spcAft>
                  <a:spcPts val="0"/>
                </a:spcAft>
                <a:buClrTx/>
                <a:buSzTx/>
                <a:buFontTx/>
                <a:buNone/>
                <a:tabLst/>
                <a:defRPr/>
              </a:pPr>
              <a:t>‹#›</a:t>
            </a:fld>
            <a:endParaRPr kumimoji="0" lang="zh-CN" altLang="en-US" sz="1600" b="0" i="0" u="none" strike="noStrike" kern="1200" cap="none" spc="0" normalizeH="0" baseline="0" noProof="0">
              <a:ln>
                <a:noFill/>
              </a:ln>
              <a:solidFill>
                <a:srgbClr val="000000">
                  <a:tint val="75000"/>
                </a:srgbClr>
              </a:solidFill>
              <a:effectLst/>
              <a:uLnTx/>
              <a:uFillTx/>
              <a:latin typeface="华康方圆体W7"/>
              <a:cs typeface="+mn-cs"/>
            </a:endParaRPr>
          </a:p>
        </p:txBody>
      </p:sp>
    </p:spTree>
    <p:extLst>
      <p:ext uri="{BB962C8B-B14F-4D97-AF65-F5344CB8AC3E}">
        <p14:creationId xmlns:p14="http://schemas.microsoft.com/office/powerpoint/2010/main" val="276770749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173" rtl="0" eaLnBrk="1" fontAlgn="auto" latinLnBrk="0" hangingPunct="1">
              <a:lnSpc>
                <a:spcPct val="100000"/>
              </a:lnSpc>
              <a:spcBef>
                <a:spcPts val="0"/>
              </a:spcBef>
              <a:spcAft>
                <a:spcPts val="0"/>
              </a:spcAft>
              <a:buClrTx/>
              <a:buSzTx/>
              <a:buFontTx/>
              <a:buNone/>
              <a:tabLst/>
              <a:defRPr/>
            </a:pPr>
            <a:fld id="{B28593A9-40E4-4715-BB88-DD783705E2B1}" type="datetimeFigureOut">
              <a:rPr kumimoji="0" lang="en-US" sz="1600" b="0" i="0" u="none" strike="noStrike" kern="1200" cap="none" spc="0" normalizeH="0" baseline="0" noProof="0" smtClean="0">
                <a:ln>
                  <a:noFill/>
                </a:ln>
                <a:solidFill>
                  <a:srgbClr val="000000">
                    <a:tint val="75000"/>
                  </a:srgbClr>
                </a:solidFill>
                <a:effectLst/>
                <a:uLnTx/>
                <a:uFillTx/>
                <a:latin typeface="华康方圆体W7"/>
                <a:cs typeface="+mn-cs"/>
              </a:rPr>
              <a:pPr marL="0" marR="0" lvl="0" indent="0" algn="l" defTabSz="914173" rtl="0" eaLnBrk="1" fontAlgn="auto" latinLnBrk="0" hangingPunct="1">
                <a:lnSpc>
                  <a:spcPct val="100000"/>
                </a:lnSpc>
                <a:spcBef>
                  <a:spcPts val="0"/>
                </a:spcBef>
                <a:spcAft>
                  <a:spcPts val="0"/>
                </a:spcAft>
                <a:buClrTx/>
                <a:buSzTx/>
                <a:buFontTx/>
                <a:buNone/>
                <a:tabLst/>
                <a:defRPr/>
              </a:pPr>
              <a:t>3/22/2022</a:t>
            </a:fld>
            <a:endParaRPr kumimoji="0" lang="en-US" sz="1600" b="0" i="0" u="none" strike="noStrike" kern="1200" cap="none" spc="0" normalizeH="0" baseline="0" noProof="0">
              <a:ln>
                <a:noFill/>
              </a:ln>
              <a:solidFill>
                <a:srgbClr val="000000">
                  <a:tint val="75000"/>
                </a:srgbClr>
              </a:solidFill>
              <a:effectLst/>
              <a:uLnTx/>
              <a:uFillTx/>
              <a:latin typeface="华康方圆体W7"/>
              <a:cs typeface="+mn-cs"/>
            </a:endParaRPr>
          </a:p>
        </p:txBody>
      </p:sp>
      <p:sp>
        <p:nvSpPr>
          <p:cNvPr id="5" name="Footer Placeholder 4"/>
          <p:cNvSpPr>
            <a:spLocks noGrp="1"/>
          </p:cNvSpPr>
          <p:nvPr>
            <p:ph type="ftr" sz="quarter" idx="11"/>
          </p:nvPr>
        </p:nvSpPr>
        <p:spPr/>
        <p:txBody>
          <a:bodyPr/>
          <a:lstStyle/>
          <a:p>
            <a:pPr marL="0" marR="0" lvl="0" indent="0" algn="ctr" defTabSz="914173"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tint val="75000"/>
                </a:srgbClr>
              </a:solidFill>
              <a:effectLst/>
              <a:uLnTx/>
              <a:uFillTx/>
              <a:latin typeface="华康方圆体W7"/>
              <a:cs typeface="+mn-cs"/>
            </a:endParaRPr>
          </a:p>
        </p:txBody>
      </p:sp>
      <p:sp>
        <p:nvSpPr>
          <p:cNvPr id="6" name="Slide Number Placeholder 5"/>
          <p:cNvSpPr>
            <a:spLocks noGrp="1"/>
          </p:cNvSpPr>
          <p:nvPr>
            <p:ph type="sldNum" sz="quarter" idx="12"/>
          </p:nvPr>
        </p:nvSpPr>
        <p:spPr/>
        <p:txBody>
          <a:bodyPr/>
          <a:lstStyle/>
          <a:p>
            <a:pPr marL="0" marR="0" lvl="0" indent="0" algn="r" defTabSz="914173" rtl="0" eaLnBrk="1" fontAlgn="auto" latinLnBrk="0" hangingPunct="1">
              <a:lnSpc>
                <a:spcPct val="100000"/>
              </a:lnSpc>
              <a:spcBef>
                <a:spcPts val="0"/>
              </a:spcBef>
              <a:spcAft>
                <a:spcPts val="0"/>
              </a:spcAft>
              <a:buClrTx/>
              <a:buSzTx/>
              <a:buFontTx/>
              <a:buNone/>
              <a:tabLst/>
              <a:defRPr/>
            </a:pPr>
            <a:fld id="{A1D6A31A-DEAA-4B37-8FF5-84366831316E}" type="slidenum">
              <a:rPr kumimoji="0" lang="en-US" sz="1600" b="0" i="0" u="none" strike="noStrike" kern="1200" cap="none" spc="0" normalizeH="0" baseline="0" noProof="0" smtClean="0">
                <a:ln>
                  <a:noFill/>
                </a:ln>
                <a:solidFill>
                  <a:srgbClr val="000000">
                    <a:tint val="75000"/>
                  </a:srgbClr>
                </a:solidFill>
                <a:effectLst/>
                <a:uLnTx/>
                <a:uFillTx/>
                <a:latin typeface="华康方圆体W7"/>
                <a:cs typeface="+mn-cs"/>
              </a:rPr>
              <a:pPr marL="0" marR="0" lvl="0" indent="0" algn="r" defTabSz="914173"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000000">
                  <a:tint val="75000"/>
                </a:srgbClr>
              </a:solidFill>
              <a:effectLst/>
              <a:uLnTx/>
              <a:uFillTx/>
              <a:latin typeface="华康方圆体W7"/>
              <a:cs typeface="+mn-cs"/>
            </a:endParaRPr>
          </a:p>
        </p:txBody>
      </p:sp>
    </p:spTree>
    <p:extLst>
      <p:ext uri="{BB962C8B-B14F-4D97-AF65-F5344CB8AC3E}">
        <p14:creationId xmlns:p14="http://schemas.microsoft.com/office/powerpoint/2010/main" val="144274083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1" cy="1752600"/>
          </a:xfrm>
        </p:spPr>
        <p:txBody>
          <a:bodyPr/>
          <a:lstStyle>
            <a:lvl1pPr marL="0" indent="0" algn="ctr">
              <a:buNone/>
              <a:defRPr>
                <a:solidFill>
                  <a:schemeClr val="tx1">
                    <a:tint val="75000"/>
                  </a:schemeClr>
                </a:solidFill>
              </a:defRPr>
            </a:lvl1pPr>
            <a:lvl2pPr marL="342907" indent="0" algn="ctr">
              <a:buNone/>
              <a:defRPr>
                <a:solidFill>
                  <a:schemeClr val="tx1">
                    <a:tint val="75000"/>
                  </a:schemeClr>
                </a:solidFill>
              </a:defRPr>
            </a:lvl2pPr>
            <a:lvl3pPr marL="685814" indent="0" algn="ctr">
              <a:buNone/>
              <a:defRPr>
                <a:solidFill>
                  <a:schemeClr val="tx1">
                    <a:tint val="75000"/>
                  </a:schemeClr>
                </a:solidFill>
              </a:defRPr>
            </a:lvl3pPr>
            <a:lvl4pPr marL="1028721" indent="0" algn="ctr">
              <a:buNone/>
              <a:defRPr>
                <a:solidFill>
                  <a:schemeClr val="tx1">
                    <a:tint val="75000"/>
                  </a:schemeClr>
                </a:solidFill>
              </a:defRPr>
            </a:lvl4pPr>
            <a:lvl5pPr marL="1371627" indent="0" algn="ctr">
              <a:buNone/>
              <a:defRPr>
                <a:solidFill>
                  <a:schemeClr val="tx1">
                    <a:tint val="75000"/>
                  </a:schemeClr>
                </a:solidFill>
              </a:defRPr>
            </a:lvl5pPr>
            <a:lvl6pPr marL="1714534" indent="0" algn="ctr">
              <a:buNone/>
              <a:defRPr>
                <a:solidFill>
                  <a:schemeClr val="tx1">
                    <a:tint val="75000"/>
                  </a:schemeClr>
                </a:solidFill>
              </a:defRPr>
            </a:lvl6pPr>
            <a:lvl7pPr marL="2057441" indent="0" algn="ctr">
              <a:buNone/>
              <a:defRPr>
                <a:solidFill>
                  <a:schemeClr val="tx1">
                    <a:tint val="75000"/>
                  </a:schemeClr>
                </a:solidFill>
              </a:defRPr>
            </a:lvl7pPr>
            <a:lvl8pPr marL="2400348" indent="0" algn="ctr">
              <a:buNone/>
              <a:defRPr>
                <a:solidFill>
                  <a:schemeClr val="tx1">
                    <a:tint val="75000"/>
                  </a:schemeClr>
                </a:solidFill>
              </a:defRPr>
            </a:lvl8pPr>
            <a:lvl9pPr marL="274325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defTabSz="914418">
              <a:defRPr/>
            </a:pPr>
            <a:fld id="{B290C481-B624-48B1-88D4-C3CC0E4AD308}" type="datetimeFigureOut">
              <a:rPr lang="en-US" altLang="en-US" smtClean="0"/>
              <a:pPr defTabSz="914418">
                <a:defRPr/>
              </a:pPr>
              <a:t>3/22/2022</a:t>
            </a:fld>
            <a:endParaRPr lang="en-US" altLang="en-US"/>
          </a:p>
        </p:txBody>
      </p:sp>
      <p:sp>
        <p:nvSpPr>
          <p:cNvPr id="5" name="Footer Placeholder 4"/>
          <p:cNvSpPr>
            <a:spLocks noGrp="1"/>
          </p:cNvSpPr>
          <p:nvPr>
            <p:ph type="ftr" sz="quarter" idx="11"/>
          </p:nvPr>
        </p:nvSpPr>
        <p:spPr/>
        <p:txBody>
          <a:bodyPr/>
          <a:lstStyle>
            <a:lvl1pPr>
              <a:defRPr/>
            </a:lvl1pPr>
          </a:lstStyle>
          <a:p>
            <a:pPr defTabSz="914418">
              <a:defRPr/>
            </a:pPr>
            <a:endParaRPr lang="en-US"/>
          </a:p>
        </p:txBody>
      </p:sp>
      <p:sp>
        <p:nvSpPr>
          <p:cNvPr id="6" name="Slide Number Placeholder 5"/>
          <p:cNvSpPr>
            <a:spLocks noGrp="1"/>
          </p:cNvSpPr>
          <p:nvPr>
            <p:ph type="sldNum" sz="quarter" idx="12"/>
          </p:nvPr>
        </p:nvSpPr>
        <p:spPr/>
        <p:txBody>
          <a:bodyPr/>
          <a:lstStyle>
            <a:lvl1pPr>
              <a:defRPr/>
            </a:lvl1pPr>
          </a:lstStyle>
          <a:p>
            <a:pPr defTabSz="914418"/>
            <a:fld id="{9E5911A3-6AF5-4F57-B864-092FA141BE44}" type="slidenum">
              <a:rPr lang="en-US" altLang="en-US" smtClean="0"/>
              <a:pPr defTabSz="914418"/>
              <a:t>‹#›</a:t>
            </a:fld>
            <a:endParaRPr lang="en-US" altLang="en-US"/>
          </a:p>
        </p:txBody>
      </p:sp>
    </p:spTree>
    <p:extLst>
      <p:ext uri="{BB962C8B-B14F-4D97-AF65-F5344CB8AC3E}">
        <p14:creationId xmlns:p14="http://schemas.microsoft.com/office/powerpoint/2010/main" val="4833728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defTabSz="914418">
              <a:defRPr/>
            </a:pPr>
            <a:fld id="{2AF8938F-ACE1-445E-B9FC-7C60038A75EA}" type="datetimeFigureOut">
              <a:rPr lang="en-US" altLang="en-US" smtClean="0"/>
              <a:pPr defTabSz="914418">
                <a:defRPr/>
              </a:pPr>
              <a:t>3/22/2022</a:t>
            </a:fld>
            <a:endParaRPr lang="en-US" altLang="en-US"/>
          </a:p>
        </p:txBody>
      </p:sp>
      <p:sp>
        <p:nvSpPr>
          <p:cNvPr id="5" name="Footer Placeholder 4"/>
          <p:cNvSpPr>
            <a:spLocks noGrp="1"/>
          </p:cNvSpPr>
          <p:nvPr>
            <p:ph type="ftr" sz="quarter" idx="11"/>
          </p:nvPr>
        </p:nvSpPr>
        <p:spPr/>
        <p:txBody>
          <a:bodyPr/>
          <a:lstStyle>
            <a:lvl1pPr>
              <a:defRPr/>
            </a:lvl1pPr>
          </a:lstStyle>
          <a:p>
            <a:pPr defTabSz="914418">
              <a:defRPr/>
            </a:pPr>
            <a:endParaRPr lang="en-US"/>
          </a:p>
        </p:txBody>
      </p:sp>
      <p:sp>
        <p:nvSpPr>
          <p:cNvPr id="6" name="Slide Number Placeholder 5"/>
          <p:cNvSpPr>
            <a:spLocks noGrp="1"/>
          </p:cNvSpPr>
          <p:nvPr>
            <p:ph type="sldNum" sz="quarter" idx="12"/>
          </p:nvPr>
        </p:nvSpPr>
        <p:spPr/>
        <p:txBody>
          <a:bodyPr/>
          <a:lstStyle>
            <a:lvl1pPr>
              <a:defRPr/>
            </a:lvl1pPr>
          </a:lstStyle>
          <a:p>
            <a:pPr defTabSz="914418"/>
            <a:fld id="{FA1FDC94-5724-49D1-8375-D4FED52B0C3D}" type="slidenum">
              <a:rPr lang="en-US" altLang="en-US" smtClean="0"/>
              <a:pPr defTabSz="914418"/>
              <a:t>‹#›</a:t>
            </a:fld>
            <a:endParaRPr lang="en-US" altLang="en-US"/>
          </a:p>
        </p:txBody>
      </p:sp>
    </p:spTree>
    <p:extLst>
      <p:ext uri="{BB962C8B-B14F-4D97-AF65-F5344CB8AC3E}">
        <p14:creationId xmlns:p14="http://schemas.microsoft.com/office/powerpoint/2010/main" val="41347134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7" indent="0">
              <a:buNone/>
              <a:defRPr sz="1351">
                <a:solidFill>
                  <a:schemeClr val="tx1">
                    <a:tint val="75000"/>
                  </a:schemeClr>
                </a:solidFill>
              </a:defRPr>
            </a:lvl2pPr>
            <a:lvl3pPr marL="685814" indent="0">
              <a:buNone/>
              <a:defRPr sz="1200">
                <a:solidFill>
                  <a:schemeClr val="tx1">
                    <a:tint val="75000"/>
                  </a:schemeClr>
                </a:solidFill>
              </a:defRPr>
            </a:lvl3pPr>
            <a:lvl4pPr marL="1028721" indent="0">
              <a:buNone/>
              <a:defRPr sz="1050">
                <a:solidFill>
                  <a:schemeClr val="tx1">
                    <a:tint val="75000"/>
                  </a:schemeClr>
                </a:solidFill>
              </a:defRPr>
            </a:lvl4pPr>
            <a:lvl5pPr marL="1371627" indent="0">
              <a:buNone/>
              <a:defRPr sz="1050">
                <a:solidFill>
                  <a:schemeClr val="tx1">
                    <a:tint val="75000"/>
                  </a:schemeClr>
                </a:solidFill>
              </a:defRPr>
            </a:lvl5pPr>
            <a:lvl6pPr marL="1714534" indent="0">
              <a:buNone/>
              <a:defRPr sz="1050">
                <a:solidFill>
                  <a:schemeClr val="tx1">
                    <a:tint val="75000"/>
                  </a:schemeClr>
                </a:solidFill>
              </a:defRPr>
            </a:lvl6pPr>
            <a:lvl7pPr marL="2057441" indent="0">
              <a:buNone/>
              <a:defRPr sz="1050">
                <a:solidFill>
                  <a:schemeClr val="tx1">
                    <a:tint val="75000"/>
                  </a:schemeClr>
                </a:solidFill>
              </a:defRPr>
            </a:lvl7pPr>
            <a:lvl8pPr marL="2400348" indent="0">
              <a:buNone/>
              <a:defRPr sz="1050">
                <a:solidFill>
                  <a:schemeClr val="tx1">
                    <a:tint val="75000"/>
                  </a:schemeClr>
                </a:solidFill>
              </a:defRPr>
            </a:lvl8pPr>
            <a:lvl9pPr marL="2743255"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defTabSz="914418">
              <a:defRPr/>
            </a:pPr>
            <a:fld id="{D335DD70-1DE9-4409-A857-BAAEA921E614}" type="datetimeFigureOut">
              <a:rPr lang="en-US" altLang="en-US" smtClean="0"/>
              <a:pPr defTabSz="914418">
                <a:defRPr/>
              </a:pPr>
              <a:t>3/22/2022</a:t>
            </a:fld>
            <a:endParaRPr lang="en-US" altLang="en-US"/>
          </a:p>
        </p:txBody>
      </p:sp>
      <p:sp>
        <p:nvSpPr>
          <p:cNvPr id="5" name="Footer Placeholder 4"/>
          <p:cNvSpPr>
            <a:spLocks noGrp="1"/>
          </p:cNvSpPr>
          <p:nvPr>
            <p:ph type="ftr" sz="quarter" idx="11"/>
          </p:nvPr>
        </p:nvSpPr>
        <p:spPr/>
        <p:txBody>
          <a:bodyPr/>
          <a:lstStyle>
            <a:lvl1pPr>
              <a:defRPr/>
            </a:lvl1pPr>
          </a:lstStyle>
          <a:p>
            <a:pPr defTabSz="914418">
              <a:defRPr/>
            </a:pPr>
            <a:endParaRPr lang="en-US"/>
          </a:p>
        </p:txBody>
      </p:sp>
      <p:sp>
        <p:nvSpPr>
          <p:cNvPr id="6" name="Slide Number Placeholder 5"/>
          <p:cNvSpPr>
            <a:spLocks noGrp="1"/>
          </p:cNvSpPr>
          <p:nvPr>
            <p:ph type="sldNum" sz="quarter" idx="12"/>
          </p:nvPr>
        </p:nvSpPr>
        <p:spPr/>
        <p:txBody>
          <a:bodyPr/>
          <a:lstStyle>
            <a:lvl1pPr>
              <a:defRPr/>
            </a:lvl1pPr>
          </a:lstStyle>
          <a:p>
            <a:pPr defTabSz="914418"/>
            <a:fld id="{B5FBC745-273E-4216-A1B8-2DE6586A4238}" type="slidenum">
              <a:rPr lang="en-US" altLang="en-US" smtClean="0"/>
              <a:pPr defTabSz="914418"/>
              <a:t>‹#›</a:t>
            </a:fld>
            <a:endParaRPr lang="en-US" altLang="en-US"/>
          </a:p>
        </p:txBody>
      </p:sp>
    </p:spTree>
    <p:extLst>
      <p:ext uri="{BB962C8B-B14F-4D97-AF65-F5344CB8AC3E}">
        <p14:creationId xmlns:p14="http://schemas.microsoft.com/office/powerpoint/2010/main" val="84156671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defTabSz="914418">
              <a:defRPr/>
            </a:pPr>
            <a:fld id="{8804A65A-E0FF-40FB-A3B9-7D943BE4163C}" type="datetimeFigureOut">
              <a:rPr lang="en-US" altLang="en-US" smtClean="0"/>
              <a:pPr defTabSz="914418">
                <a:defRPr/>
              </a:pPr>
              <a:t>3/22/2022</a:t>
            </a:fld>
            <a:endParaRPr lang="en-US" altLang="en-US"/>
          </a:p>
        </p:txBody>
      </p:sp>
      <p:sp>
        <p:nvSpPr>
          <p:cNvPr id="6" name="Footer Placeholder 4"/>
          <p:cNvSpPr>
            <a:spLocks noGrp="1"/>
          </p:cNvSpPr>
          <p:nvPr>
            <p:ph type="ftr" sz="quarter" idx="11"/>
          </p:nvPr>
        </p:nvSpPr>
        <p:spPr/>
        <p:txBody>
          <a:bodyPr/>
          <a:lstStyle>
            <a:lvl1pPr>
              <a:defRPr/>
            </a:lvl1pPr>
          </a:lstStyle>
          <a:p>
            <a:pPr defTabSz="914418">
              <a:defRPr/>
            </a:pPr>
            <a:endParaRPr lang="en-US"/>
          </a:p>
        </p:txBody>
      </p:sp>
      <p:sp>
        <p:nvSpPr>
          <p:cNvPr id="7" name="Slide Number Placeholder 5"/>
          <p:cNvSpPr>
            <a:spLocks noGrp="1"/>
          </p:cNvSpPr>
          <p:nvPr>
            <p:ph type="sldNum" sz="quarter" idx="12"/>
          </p:nvPr>
        </p:nvSpPr>
        <p:spPr/>
        <p:txBody>
          <a:bodyPr/>
          <a:lstStyle>
            <a:lvl1pPr>
              <a:defRPr/>
            </a:lvl1pPr>
          </a:lstStyle>
          <a:p>
            <a:pPr defTabSz="914418"/>
            <a:fld id="{00B978CE-F8CC-404F-92E1-0124F4D2CA3C}" type="slidenum">
              <a:rPr lang="en-US" altLang="en-US" smtClean="0"/>
              <a:pPr defTabSz="914418"/>
              <a:t>‹#›</a:t>
            </a:fld>
            <a:endParaRPr lang="en-US" altLang="en-US"/>
          </a:p>
        </p:txBody>
      </p:sp>
    </p:spTree>
    <p:extLst>
      <p:ext uri="{BB962C8B-B14F-4D97-AF65-F5344CB8AC3E}">
        <p14:creationId xmlns:p14="http://schemas.microsoft.com/office/powerpoint/2010/main" val="388691596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8" cy="639762"/>
          </a:xfrm>
        </p:spPr>
        <p:txBody>
          <a:bodyPr anchor="b"/>
          <a:lstStyle>
            <a:lvl1pPr marL="0" indent="0">
              <a:buNone/>
              <a:defRPr sz="1800" b="1"/>
            </a:lvl1pPr>
            <a:lvl2pPr marL="342907" indent="0">
              <a:buNone/>
              <a:defRPr sz="1500" b="1"/>
            </a:lvl2pPr>
            <a:lvl3pPr marL="685814" indent="0">
              <a:buNone/>
              <a:defRPr sz="1351" b="1"/>
            </a:lvl3pPr>
            <a:lvl4pPr marL="1028721" indent="0">
              <a:buNone/>
              <a:defRPr sz="1200" b="1"/>
            </a:lvl4pPr>
            <a:lvl5pPr marL="1371627" indent="0">
              <a:buNone/>
              <a:defRPr sz="1200" b="1"/>
            </a:lvl5pPr>
            <a:lvl6pPr marL="1714534" indent="0">
              <a:buNone/>
              <a:defRPr sz="1200" b="1"/>
            </a:lvl6pPr>
            <a:lvl7pPr marL="2057441" indent="0">
              <a:buNone/>
              <a:defRPr sz="1200" b="1"/>
            </a:lvl7pPr>
            <a:lvl8pPr marL="2400348" indent="0">
              <a:buNone/>
              <a:defRPr sz="1200" b="1"/>
            </a:lvl8pPr>
            <a:lvl9pPr marL="2743255"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1800"/>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7" indent="0">
              <a:buNone/>
              <a:defRPr sz="1500" b="1"/>
            </a:lvl2pPr>
            <a:lvl3pPr marL="685814" indent="0">
              <a:buNone/>
              <a:defRPr sz="1351" b="1"/>
            </a:lvl3pPr>
            <a:lvl4pPr marL="1028721" indent="0">
              <a:buNone/>
              <a:defRPr sz="1200" b="1"/>
            </a:lvl4pPr>
            <a:lvl5pPr marL="1371627" indent="0">
              <a:buNone/>
              <a:defRPr sz="1200" b="1"/>
            </a:lvl5pPr>
            <a:lvl6pPr marL="1714534" indent="0">
              <a:buNone/>
              <a:defRPr sz="1200" b="1"/>
            </a:lvl6pPr>
            <a:lvl7pPr marL="2057441" indent="0">
              <a:buNone/>
              <a:defRPr sz="1200" b="1"/>
            </a:lvl7pPr>
            <a:lvl8pPr marL="2400348" indent="0">
              <a:buNone/>
              <a:defRPr sz="1200" b="1"/>
            </a:lvl8pPr>
            <a:lvl9pPr marL="2743255"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defTabSz="914418">
              <a:defRPr/>
            </a:pPr>
            <a:fld id="{52FC6395-D21E-428F-ADD9-39BD5F59F34B}" type="datetimeFigureOut">
              <a:rPr lang="en-US" altLang="en-US" smtClean="0"/>
              <a:pPr defTabSz="914418">
                <a:defRPr/>
              </a:pPr>
              <a:t>3/22/2022</a:t>
            </a:fld>
            <a:endParaRPr lang="en-US" altLang="en-US"/>
          </a:p>
        </p:txBody>
      </p:sp>
      <p:sp>
        <p:nvSpPr>
          <p:cNvPr id="8" name="Footer Placeholder 4"/>
          <p:cNvSpPr>
            <a:spLocks noGrp="1"/>
          </p:cNvSpPr>
          <p:nvPr>
            <p:ph type="ftr" sz="quarter" idx="11"/>
          </p:nvPr>
        </p:nvSpPr>
        <p:spPr/>
        <p:txBody>
          <a:bodyPr/>
          <a:lstStyle>
            <a:lvl1pPr>
              <a:defRPr/>
            </a:lvl1pPr>
          </a:lstStyle>
          <a:p>
            <a:pPr defTabSz="914418">
              <a:defRPr/>
            </a:pPr>
            <a:endParaRPr lang="en-US"/>
          </a:p>
        </p:txBody>
      </p:sp>
      <p:sp>
        <p:nvSpPr>
          <p:cNvPr id="9" name="Slide Number Placeholder 5"/>
          <p:cNvSpPr>
            <a:spLocks noGrp="1"/>
          </p:cNvSpPr>
          <p:nvPr>
            <p:ph type="sldNum" sz="quarter" idx="12"/>
          </p:nvPr>
        </p:nvSpPr>
        <p:spPr/>
        <p:txBody>
          <a:bodyPr/>
          <a:lstStyle>
            <a:lvl1pPr>
              <a:defRPr/>
            </a:lvl1pPr>
          </a:lstStyle>
          <a:p>
            <a:pPr defTabSz="914418"/>
            <a:fld id="{E6400625-FAB9-4781-8339-71E3FD467780}" type="slidenum">
              <a:rPr lang="en-US" altLang="en-US" smtClean="0"/>
              <a:pPr defTabSz="914418"/>
              <a:t>‹#›</a:t>
            </a:fld>
            <a:endParaRPr lang="en-US" altLang="en-US"/>
          </a:p>
        </p:txBody>
      </p:sp>
    </p:spTree>
    <p:extLst>
      <p:ext uri="{BB962C8B-B14F-4D97-AF65-F5344CB8AC3E}">
        <p14:creationId xmlns:p14="http://schemas.microsoft.com/office/powerpoint/2010/main" val="3154593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28CEA9A-BF0B-43B5-A90F-3B87D77B883D}" type="slidenum">
              <a:rPr lang="en-US" altLang="en-US" smtClean="0"/>
              <a:t>‹#›</a:t>
            </a:fld>
            <a:endParaRPr lang="en-US" altLang="en-US"/>
          </a:p>
        </p:txBody>
      </p:sp>
    </p:spTree>
    <p:extLst>
      <p:ext uri="{BB962C8B-B14F-4D97-AF65-F5344CB8AC3E}">
        <p14:creationId xmlns:p14="http://schemas.microsoft.com/office/powerpoint/2010/main" val="402263818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defTabSz="914418">
              <a:defRPr/>
            </a:pPr>
            <a:fld id="{399773AC-887A-4457-8152-28A62C01AE0E}" type="datetimeFigureOut">
              <a:rPr lang="en-US" altLang="en-US" smtClean="0"/>
              <a:pPr defTabSz="914418">
                <a:defRPr/>
              </a:pPr>
              <a:t>3/22/2022</a:t>
            </a:fld>
            <a:endParaRPr lang="en-US" altLang="en-US"/>
          </a:p>
        </p:txBody>
      </p:sp>
      <p:sp>
        <p:nvSpPr>
          <p:cNvPr id="4" name="Footer Placeholder 4"/>
          <p:cNvSpPr>
            <a:spLocks noGrp="1"/>
          </p:cNvSpPr>
          <p:nvPr>
            <p:ph type="ftr" sz="quarter" idx="11"/>
          </p:nvPr>
        </p:nvSpPr>
        <p:spPr/>
        <p:txBody>
          <a:bodyPr/>
          <a:lstStyle>
            <a:lvl1pPr>
              <a:defRPr/>
            </a:lvl1pPr>
          </a:lstStyle>
          <a:p>
            <a:pPr defTabSz="914418">
              <a:defRPr/>
            </a:pPr>
            <a:endParaRPr lang="en-US"/>
          </a:p>
        </p:txBody>
      </p:sp>
      <p:sp>
        <p:nvSpPr>
          <p:cNvPr id="5" name="Slide Number Placeholder 5"/>
          <p:cNvSpPr>
            <a:spLocks noGrp="1"/>
          </p:cNvSpPr>
          <p:nvPr>
            <p:ph type="sldNum" sz="quarter" idx="12"/>
          </p:nvPr>
        </p:nvSpPr>
        <p:spPr/>
        <p:txBody>
          <a:bodyPr/>
          <a:lstStyle>
            <a:lvl1pPr>
              <a:defRPr/>
            </a:lvl1pPr>
          </a:lstStyle>
          <a:p>
            <a:pPr defTabSz="914418"/>
            <a:fld id="{5066378E-40FF-45EB-A22B-5B1E16D752AE}" type="slidenum">
              <a:rPr lang="en-US" altLang="en-US" smtClean="0"/>
              <a:pPr defTabSz="914418"/>
              <a:t>‹#›</a:t>
            </a:fld>
            <a:endParaRPr lang="en-US" altLang="en-US"/>
          </a:p>
        </p:txBody>
      </p:sp>
    </p:spTree>
    <p:extLst>
      <p:ext uri="{BB962C8B-B14F-4D97-AF65-F5344CB8AC3E}">
        <p14:creationId xmlns:p14="http://schemas.microsoft.com/office/powerpoint/2010/main" val="397505053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defTabSz="914418">
              <a:defRPr/>
            </a:pPr>
            <a:fld id="{CDE37B8E-5812-4EFF-AE2D-6090516AA558}" type="datetimeFigureOut">
              <a:rPr lang="en-US" altLang="en-US" smtClean="0"/>
              <a:pPr defTabSz="914418">
                <a:defRPr/>
              </a:pPr>
              <a:t>3/22/2022</a:t>
            </a:fld>
            <a:endParaRPr lang="en-US" altLang="en-US"/>
          </a:p>
        </p:txBody>
      </p:sp>
      <p:sp>
        <p:nvSpPr>
          <p:cNvPr id="3" name="Footer Placeholder 4"/>
          <p:cNvSpPr>
            <a:spLocks noGrp="1"/>
          </p:cNvSpPr>
          <p:nvPr>
            <p:ph type="ftr" sz="quarter" idx="11"/>
          </p:nvPr>
        </p:nvSpPr>
        <p:spPr/>
        <p:txBody>
          <a:bodyPr/>
          <a:lstStyle>
            <a:lvl1pPr>
              <a:defRPr/>
            </a:lvl1pPr>
          </a:lstStyle>
          <a:p>
            <a:pPr defTabSz="914418">
              <a:defRPr/>
            </a:pPr>
            <a:endParaRPr lang="en-US"/>
          </a:p>
        </p:txBody>
      </p:sp>
      <p:sp>
        <p:nvSpPr>
          <p:cNvPr id="4" name="Slide Number Placeholder 5"/>
          <p:cNvSpPr>
            <a:spLocks noGrp="1"/>
          </p:cNvSpPr>
          <p:nvPr>
            <p:ph type="sldNum" sz="quarter" idx="12"/>
          </p:nvPr>
        </p:nvSpPr>
        <p:spPr/>
        <p:txBody>
          <a:bodyPr/>
          <a:lstStyle>
            <a:lvl1pPr>
              <a:defRPr/>
            </a:lvl1pPr>
          </a:lstStyle>
          <a:p>
            <a:pPr defTabSz="914418"/>
            <a:fld id="{7377D214-F400-475A-9062-FB8176D5D987}" type="slidenum">
              <a:rPr lang="en-US" altLang="en-US" smtClean="0"/>
              <a:pPr defTabSz="914418"/>
              <a:t>‹#›</a:t>
            </a:fld>
            <a:endParaRPr lang="en-US" altLang="en-US"/>
          </a:p>
        </p:txBody>
      </p:sp>
    </p:spTree>
    <p:extLst>
      <p:ext uri="{BB962C8B-B14F-4D97-AF65-F5344CB8AC3E}">
        <p14:creationId xmlns:p14="http://schemas.microsoft.com/office/powerpoint/2010/main" val="132190540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5" y="273053"/>
            <a:ext cx="6815666"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7" indent="0">
              <a:buNone/>
              <a:defRPr sz="900"/>
            </a:lvl2pPr>
            <a:lvl3pPr marL="685814" indent="0">
              <a:buNone/>
              <a:defRPr sz="750"/>
            </a:lvl3pPr>
            <a:lvl4pPr marL="1028721" indent="0">
              <a:buNone/>
              <a:defRPr sz="675"/>
            </a:lvl4pPr>
            <a:lvl5pPr marL="1371627" indent="0">
              <a:buNone/>
              <a:defRPr sz="675"/>
            </a:lvl5pPr>
            <a:lvl6pPr marL="1714534" indent="0">
              <a:buNone/>
              <a:defRPr sz="675"/>
            </a:lvl6pPr>
            <a:lvl7pPr marL="2057441" indent="0">
              <a:buNone/>
              <a:defRPr sz="675"/>
            </a:lvl7pPr>
            <a:lvl8pPr marL="2400348" indent="0">
              <a:buNone/>
              <a:defRPr sz="675"/>
            </a:lvl8pPr>
            <a:lvl9pPr marL="2743255"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defTabSz="914418">
              <a:defRPr/>
            </a:pPr>
            <a:fld id="{42BFB718-5FCF-4B0D-A518-54C8C519B6AC}" type="datetimeFigureOut">
              <a:rPr lang="en-US" altLang="en-US" smtClean="0"/>
              <a:pPr defTabSz="914418">
                <a:defRPr/>
              </a:pPr>
              <a:t>3/22/2022</a:t>
            </a:fld>
            <a:endParaRPr lang="en-US" altLang="en-US"/>
          </a:p>
        </p:txBody>
      </p:sp>
      <p:sp>
        <p:nvSpPr>
          <p:cNvPr id="6" name="Footer Placeholder 4"/>
          <p:cNvSpPr>
            <a:spLocks noGrp="1"/>
          </p:cNvSpPr>
          <p:nvPr>
            <p:ph type="ftr" sz="quarter" idx="11"/>
          </p:nvPr>
        </p:nvSpPr>
        <p:spPr/>
        <p:txBody>
          <a:bodyPr/>
          <a:lstStyle>
            <a:lvl1pPr>
              <a:defRPr/>
            </a:lvl1pPr>
          </a:lstStyle>
          <a:p>
            <a:pPr defTabSz="914418">
              <a:defRPr/>
            </a:pPr>
            <a:endParaRPr lang="en-US"/>
          </a:p>
        </p:txBody>
      </p:sp>
      <p:sp>
        <p:nvSpPr>
          <p:cNvPr id="7" name="Slide Number Placeholder 5"/>
          <p:cNvSpPr>
            <a:spLocks noGrp="1"/>
          </p:cNvSpPr>
          <p:nvPr>
            <p:ph type="sldNum" sz="quarter" idx="12"/>
          </p:nvPr>
        </p:nvSpPr>
        <p:spPr/>
        <p:txBody>
          <a:bodyPr/>
          <a:lstStyle>
            <a:lvl1pPr>
              <a:defRPr/>
            </a:lvl1pPr>
          </a:lstStyle>
          <a:p>
            <a:pPr defTabSz="914418"/>
            <a:fld id="{BB29CEBE-BBA0-4250-A8B3-AB7731FD99B3}" type="slidenum">
              <a:rPr lang="en-US" altLang="en-US" smtClean="0"/>
              <a:pPr defTabSz="914418"/>
              <a:t>‹#›</a:t>
            </a:fld>
            <a:endParaRPr lang="en-US" altLang="en-US"/>
          </a:p>
        </p:txBody>
      </p:sp>
    </p:spTree>
    <p:extLst>
      <p:ext uri="{BB962C8B-B14F-4D97-AF65-F5344CB8AC3E}">
        <p14:creationId xmlns:p14="http://schemas.microsoft.com/office/powerpoint/2010/main" val="227518521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rtlCol="0">
            <a:normAutofit/>
          </a:bodyPr>
          <a:lstStyle>
            <a:lvl1pPr marL="0" indent="0">
              <a:buNone/>
              <a:defRPr sz="2400"/>
            </a:lvl1pPr>
            <a:lvl2pPr marL="342907" indent="0">
              <a:buNone/>
              <a:defRPr sz="2100"/>
            </a:lvl2pPr>
            <a:lvl3pPr marL="685814" indent="0">
              <a:buNone/>
              <a:defRPr sz="1800"/>
            </a:lvl3pPr>
            <a:lvl4pPr marL="1028721" indent="0">
              <a:buNone/>
              <a:defRPr sz="1500"/>
            </a:lvl4pPr>
            <a:lvl5pPr marL="1371627" indent="0">
              <a:buNone/>
              <a:defRPr sz="1500"/>
            </a:lvl5pPr>
            <a:lvl6pPr marL="1714534" indent="0">
              <a:buNone/>
              <a:defRPr sz="1500"/>
            </a:lvl6pPr>
            <a:lvl7pPr marL="2057441" indent="0">
              <a:buNone/>
              <a:defRPr sz="1500"/>
            </a:lvl7pPr>
            <a:lvl8pPr marL="2400348" indent="0">
              <a:buNone/>
              <a:defRPr sz="1500"/>
            </a:lvl8pPr>
            <a:lvl9pPr marL="2743255" indent="0">
              <a:buNone/>
              <a:defRPr sz="1500"/>
            </a:lvl9pPr>
          </a:lstStyle>
          <a:p>
            <a:pPr lvl="0"/>
            <a:endParaRPr lang="en-US" noProof="0"/>
          </a:p>
        </p:txBody>
      </p:sp>
      <p:sp>
        <p:nvSpPr>
          <p:cNvPr id="4" name="Text Placeholder 3"/>
          <p:cNvSpPr>
            <a:spLocks noGrp="1"/>
          </p:cNvSpPr>
          <p:nvPr>
            <p:ph type="body" sz="half" idx="2"/>
          </p:nvPr>
        </p:nvSpPr>
        <p:spPr>
          <a:xfrm>
            <a:off x="2389718" y="5367339"/>
            <a:ext cx="7315200" cy="804862"/>
          </a:xfrm>
        </p:spPr>
        <p:txBody>
          <a:bodyPr/>
          <a:lstStyle>
            <a:lvl1pPr marL="0" indent="0">
              <a:buNone/>
              <a:defRPr sz="1050"/>
            </a:lvl1pPr>
            <a:lvl2pPr marL="342907" indent="0">
              <a:buNone/>
              <a:defRPr sz="900"/>
            </a:lvl2pPr>
            <a:lvl3pPr marL="685814" indent="0">
              <a:buNone/>
              <a:defRPr sz="750"/>
            </a:lvl3pPr>
            <a:lvl4pPr marL="1028721" indent="0">
              <a:buNone/>
              <a:defRPr sz="675"/>
            </a:lvl4pPr>
            <a:lvl5pPr marL="1371627" indent="0">
              <a:buNone/>
              <a:defRPr sz="675"/>
            </a:lvl5pPr>
            <a:lvl6pPr marL="1714534" indent="0">
              <a:buNone/>
              <a:defRPr sz="675"/>
            </a:lvl6pPr>
            <a:lvl7pPr marL="2057441" indent="0">
              <a:buNone/>
              <a:defRPr sz="675"/>
            </a:lvl7pPr>
            <a:lvl8pPr marL="2400348" indent="0">
              <a:buNone/>
              <a:defRPr sz="675"/>
            </a:lvl8pPr>
            <a:lvl9pPr marL="2743255"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defTabSz="914418">
              <a:defRPr/>
            </a:pPr>
            <a:fld id="{5C251031-04C5-41B4-A818-A91976D238E9}" type="datetimeFigureOut">
              <a:rPr lang="en-US" altLang="en-US" smtClean="0"/>
              <a:pPr defTabSz="914418">
                <a:defRPr/>
              </a:pPr>
              <a:t>3/22/2022</a:t>
            </a:fld>
            <a:endParaRPr lang="en-US" altLang="en-US"/>
          </a:p>
        </p:txBody>
      </p:sp>
      <p:sp>
        <p:nvSpPr>
          <p:cNvPr id="6" name="Footer Placeholder 4"/>
          <p:cNvSpPr>
            <a:spLocks noGrp="1"/>
          </p:cNvSpPr>
          <p:nvPr>
            <p:ph type="ftr" sz="quarter" idx="11"/>
          </p:nvPr>
        </p:nvSpPr>
        <p:spPr/>
        <p:txBody>
          <a:bodyPr/>
          <a:lstStyle>
            <a:lvl1pPr>
              <a:defRPr/>
            </a:lvl1pPr>
          </a:lstStyle>
          <a:p>
            <a:pPr defTabSz="914418">
              <a:defRPr/>
            </a:pPr>
            <a:endParaRPr lang="en-US"/>
          </a:p>
        </p:txBody>
      </p:sp>
      <p:sp>
        <p:nvSpPr>
          <p:cNvPr id="7" name="Slide Number Placeholder 5"/>
          <p:cNvSpPr>
            <a:spLocks noGrp="1"/>
          </p:cNvSpPr>
          <p:nvPr>
            <p:ph type="sldNum" sz="quarter" idx="12"/>
          </p:nvPr>
        </p:nvSpPr>
        <p:spPr/>
        <p:txBody>
          <a:bodyPr/>
          <a:lstStyle>
            <a:lvl1pPr>
              <a:defRPr/>
            </a:lvl1pPr>
          </a:lstStyle>
          <a:p>
            <a:pPr defTabSz="914418"/>
            <a:fld id="{133AE70C-AE09-452B-9146-5FAFEDFC241A}" type="slidenum">
              <a:rPr lang="en-US" altLang="en-US" smtClean="0"/>
              <a:pPr defTabSz="914418"/>
              <a:t>‹#›</a:t>
            </a:fld>
            <a:endParaRPr lang="en-US" altLang="en-US"/>
          </a:p>
        </p:txBody>
      </p:sp>
    </p:spTree>
    <p:extLst>
      <p:ext uri="{BB962C8B-B14F-4D97-AF65-F5344CB8AC3E}">
        <p14:creationId xmlns:p14="http://schemas.microsoft.com/office/powerpoint/2010/main" val="160421004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defTabSz="914418">
              <a:defRPr/>
            </a:pPr>
            <a:fld id="{4F3F343E-64E7-4294-868F-CB4F4F6D69A4}" type="datetimeFigureOut">
              <a:rPr lang="en-US" altLang="en-US" smtClean="0"/>
              <a:pPr defTabSz="914418">
                <a:defRPr/>
              </a:pPr>
              <a:t>3/22/2022</a:t>
            </a:fld>
            <a:endParaRPr lang="en-US" altLang="en-US"/>
          </a:p>
        </p:txBody>
      </p:sp>
      <p:sp>
        <p:nvSpPr>
          <p:cNvPr id="5" name="Footer Placeholder 4"/>
          <p:cNvSpPr>
            <a:spLocks noGrp="1"/>
          </p:cNvSpPr>
          <p:nvPr>
            <p:ph type="ftr" sz="quarter" idx="11"/>
          </p:nvPr>
        </p:nvSpPr>
        <p:spPr/>
        <p:txBody>
          <a:bodyPr/>
          <a:lstStyle>
            <a:lvl1pPr>
              <a:defRPr/>
            </a:lvl1pPr>
          </a:lstStyle>
          <a:p>
            <a:pPr defTabSz="914418">
              <a:defRPr/>
            </a:pPr>
            <a:endParaRPr lang="en-US"/>
          </a:p>
        </p:txBody>
      </p:sp>
      <p:sp>
        <p:nvSpPr>
          <p:cNvPr id="6" name="Slide Number Placeholder 5"/>
          <p:cNvSpPr>
            <a:spLocks noGrp="1"/>
          </p:cNvSpPr>
          <p:nvPr>
            <p:ph type="sldNum" sz="quarter" idx="12"/>
          </p:nvPr>
        </p:nvSpPr>
        <p:spPr/>
        <p:txBody>
          <a:bodyPr/>
          <a:lstStyle>
            <a:lvl1pPr>
              <a:defRPr/>
            </a:lvl1pPr>
          </a:lstStyle>
          <a:p>
            <a:pPr defTabSz="914418"/>
            <a:fld id="{3C91902E-2F9B-4FC0-B876-0EDA219A394C}" type="slidenum">
              <a:rPr lang="en-US" altLang="en-US" smtClean="0"/>
              <a:pPr defTabSz="914418"/>
              <a:t>‹#›</a:t>
            </a:fld>
            <a:endParaRPr lang="en-US" altLang="en-US"/>
          </a:p>
        </p:txBody>
      </p:sp>
    </p:spTree>
    <p:extLst>
      <p:ext uri="{BB962C8B-B14F-4D97-AF65-F5344CB8AC3E}">
        <p14:creationId xmlns:p14="http://schemas.microsoft.com/office/powerpoint/2010/main" val="161271772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defTabSz="914418">
              <a:defRPr/>
            </a:pPr>
            <a:fld id="{165C6E7A-7C8A-4FAD-AF27-9F3DA9627250}" type="datetimeFigureOut">
              <a:rPr lang="en-US" altLang="en-US" smtClean="0"/>
              <a:pPr defTabSz="914418">
                <a:defRPr/>
              </a:pPr>
              <a:t>3/22/2022</a:t>
            </a:fld>
            <a:endParaRPr lang="en-US" altLang="en-US"/>
          </a:p>
        </p:txBody>
      </p:sp>
      <p:sp>
        <p:nvSpPr>
          <p:cNvPr id="5" name="Footer Placeholder 4"/>
          <p:cNvSpPr>
            <a:spLocks noGrp="1"/>
          </p:cNvSpPr>
          <p:nvPr>
            <p:ph type="ftr" sz="quarter" idx="11"/>
          </p:nvPr>
        </p:nvSpPr>
        <p:spPr/>
        <p:txBody>
          <a:bodyPr/>
          <a:lstStyle>
            <a:lvl1pPr>
              <a:defRPr/>
            </a:lvl1pPr>
          </a:lstStyle>
          <a:p>
            <a:pPr defTabSz="914418">
              <a:defRPr/>
            </a:pPr>
            <a:endParaRPr lang="en-US"/>
          </a:p>
        </p:txBody>
      </p:sp>
      <p:sp>
        <p:nvSpPr>
          <p:cNvPr id="6" name="Slide Number Placeholder 5"/>
          <p:cNvSpPr>
            <a:spLocks noGrp="1"/>
          </p:cNvSpPr>
          <p:nvPr>
            <p:ph type="sldNum" sz="quarter" idx="12"/>
          </p:nvPr>
        </p:nvSpPr>
        <p:spPr/>
        <p:txBody>
          <a:bodyPr/>
          <a:lstStyle>
            <a:lvl1pPr>
              <a:defRPr/>
            </a:lvl1pPr>
          </a:lstStyle>
          <a:p>
            <a:pPr defTabSz="914418"/>
            <a:fld id="{1A2B2FAF-3B04-4AF2-A438-16F2A0DDB641}" type="slidenum">
              <a:rPr lang="en-US" altLang="en-US" smtClean="0"/>
              <a:pPr defTabSz="914418"/>
              <a:t>‹#›</a:t>
            </a:fld>
            <a:endParaRPr lang="en-US" altLang="en-US"/>
          </a:p>
        </p:txBody>
      </p:sp>
    </p:spTree>
    <p:extLst>
      <p:ext uri="{BB962C8B-B14F-4D97-AF65-F5344CB8AC3E}">
        <p14:creationId xmlns:p14="http://schemas.microsoft.com/office/powerpoint/2010/main" val="803956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56416C7-BCB2-45B3-A755-780843D6DBDD}" type="slidenum">
              <a:rPr lang="en-US" altLang="en-US" smtClean="0"/>
              <a:t>‹#›</a:t>
            </a:fld>
            <a:endParaRPr lang="en-US" altLang="en-US"/>
          </a:p>
        </p:txBody>
      </p:sp>
    </p:spTree>
    <p:extLst>
      <p:ext uri="{BB962C8B-B14F-4D97-AF65-F5344CB8AC3E}">
        <p14:creationId xmlns:p14="http://schemas.microsoft.com/office/powerpoint/2010/main" val="785600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png"/><Relationship Id="rId3" Type="http://schemas.openxmlformats.org/officeDocument/2006/relationships/slideLayout" Target="../slideLayouts/slideLayout20.xml"/><Relationship Id="rId7" Type="http://schemas.openxmlformats.org/officeDocument/2006/relationships/image" Target="../media/image1.png"/><Relationship Id="rId12" Type="http://schemas.openxmlformats.org/officeDocument/2006/relationships/image" Target="../media/image6.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2.xml"/><Relationship Id="rId11" Type="http://schemas.openxmlformats.org/officeDocument/2006/relationships/image" Target="../media/image5.png"/><Relationship Id="rId5" Type="http://schemas.openxmlformats.org/officeDocument/2006/relationships/slideLayout" Target="../slideLayouts/slideLayout22.xml"/><Relationship Id="rId10" Type="http://schemas.openxmlformats.org/officeDocument/2006/relationships/image" Target="../media/image4.png"/><Relationship Id="rId4" Type="http://schemas.openxmlformats.org/officeDocument/2006/relationships/slideLayout" Target="../slideLayouts/slideLayout21.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theme" Target="../theme/theme5.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theme" Target="../theme/theme6.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image" Target="../media/image17.png"/><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7.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DE9767A-8A86-4127-AB4B-FC4D125C3DF8}" type="slidenum">
              <a:rPr lang="en-US" altLang="en-US" smtClean="0"/>
              <a:t>‹#›</a:t>
            </a:fld>
            <a:endParaRPr lang="en-US" altLang="en-US"/>
          </a:p>
        </p:txBody>
      </p:sp>
    </p:spTree>
    <p:extLst>
      <p:ext uri="{BB962C8B-B14F-4D97-AF65-F5344CB8AC3E}">
        <p14:creationId xmlns:p14="http://schemas.microsoft.com/office/powerpoint/2010/main" val="7794721"/>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 id="2147483781" r:id="rId15"/>
    <p:sldLayoutId id="2147483782" r:id="rId16"/>
    <p:sldLayoutId id="2147483783"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6DE4826-5B4A-4BC3-84D8-C88B63A55A19}"/>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r="17663" b="7370"/>
          <a:stretch/>
        </p:blipFill>
        <p:spPr>
          <a:xfrm>
            <a:off x="0" y="0"/>
            <a:ext cx="12192000" cy="6858000"/>
          </a:xfrm>
          <a:prstGeom prst="rect">
            <a:avLst/>
          </a:prstGeom>
        </p:spPr>
      </p:pic>
      <p:sp>
        <p:nvSpPr>
          <p:cNvPr id="3" name="矩形 2">
            <a:extLst>
              <a:ext uri="{FF2B5EF4-FFF2-40B4-BE49-F238E27FC236}">
                <a16:creationId xmlns:a16="http://schemas.microsoft.com/office/drawing/2014/main" id="{5AB4E442-A751-43E9-A45C-7DDB7A47685A}"/>
              </a:ext>
            </a:extLst>
          </p:cNvPr>
          <p:cNvSpPr/>
          <p:nvPr userDrawn="1"/>
        </p:nvSpPr>
        <p:spPr>
          <a:xfrm>
            <a:off x="0" y="0"/>
            <a:ext cx="12192000" cy="6858000"/>
          </a:xfrm>
          <a:prstGeom prst="rect">
            <a:avLst/>
          </a:prstGeom>
          <a:gradFill>
            <a:gsLst>
              <a:gs pos="0">
                <a:schemeClr val="bg1">
                  <a:alpha val="70000"/>
                </a:schemeClr>
              </a:gs>
              <a:gs pos="28300">
                <a:srgbClr val="FFFFFF">
                  <a:alpha val="79000"/>
                </a:srgb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sym typeface="Arial"/>
            </a:endParaRPr>
          </a:p>
        </p:txBody>
      </p:sp>
      <p:pic>
        <p:nvPicPr>
          <p:cNvPr id="4" name="图片 3">
            <a:extLst>
              <a:ext uri="{FF2B5EF4-FFF2-40B4-BE49-F238E27FC236}">
                <a16:creationId xmlns:a16="http://schemas.microsoft.com/office/drawing/2014/main" id="{1E2678BB-B56C-4713-A2A2-A0E438A21F6E}"/>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l="7187" r="7187" b="19473"/>
          <a:stretch/>
        </p:blipFill>
        <p:spPr>
          <a:xfrm>
            <a:off x="0" y="5518755"/>
            <a:ext cx="12192000" cy="1339245"/>
          </a:xfrm>
          <a:prstGeom prst="rect">
            <a:avLst/>
          </a:prstGeom>
        </p:spPr>
      </p:pic>
      <p:pic>
        <p:nvPicPr>
          <p:cNvPr id="5" name="图片 4">
            <a:extLst>
              <a:ext uri="{FF2B5EF4-FFF2-40B4-BE49-F238E27FC236}">
                <a16:creationId xmlns:a16="http://schemas.microsoft.com/office/drawing/2014/main" id="{A6D62FD3-F3DE-4915-9A9B-24E6CECB4344}"/>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529707" y="6236871"/>
            <a:ext cx="5583247" cy="567174"/>
          </a:xfrm>
          <a:prstGeom prst="rect">
            <a:avLst/>
          </a:prstGeom>
        </p:spPr>
      </p:pic>
      <p:pic>
        <p:nvPicPr>
          <p:cNvPr id="6" name="图片 5">
            <a:extLst>
              <a:ext uri="{FF2B5EF4-FFF2-40B4-BE49-F238E27FC236}">
                <a16:creationId xmlns:a16="http://schemas.microsoft.com/office/drawing/2014/main" id="{E0C55E9C-00B0-45D6-AEB6-895465D21839}"/>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39787" y="5904686"/>
            <a:ext cx="1357313" cy="142101"/>
          </a:xfrm>
          <a:prstGeom prst="rect">
            <a:avLst/>
          </a:prstGeom>
        </p:spPr>
      </p:pic>
      <p:pic>
        <p:nvPicPr>
          <p:cNvPr id="7" name="图片 6">
            <a:extLst>
              <a:ext uri="{FF2B5EF4-FFF2-40B4-BE49-F238E27FC236}">
                <a16:creationId xmlns:a16="http://schemas.microsoft.com/office/drawing/2014/main" id="{3DDDE340-11E3-4E71-A8E9-0009FA903430}"/>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6870017"/>
            <a:ext cx="1162050" cy="154585"/>
          </a:xfrm>
          <a:prstGeom prst="rect">
            <a:avLst/>
          </a:prstGeom>
        </p:spPr>
      </p:pic>
      <p:pic>
        <p:nvPicPr>
          <p:cNvPr id="8" name="图片 7">
            <a:extLst>
              <a:ext uri="{FF2B5EF4-FFF2-40B4-BE49-F238E27FC236}">
                <a16:creationId xmlns:a16="http://schemas.microsoft.com/office/drawing/2014/main" id="{9154F506-702C-4FA1-B787-AA4B9C50DB38}"/>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723326" y="6382247"/>
            <a:ext cx="1320800" cy="137781"/>
          </a:xfrm>
          <a:prstGeom prst="rect">
            <a:avLst/>
          </a:prstGeom>
        </p:spPr>
      </p:pic>
      <p:pic>
        <p:nvPicPr>
          <p:cNvPr id="9" name="图片 8">
            <a:extLst>
              <a:ext uri="{FF2B5EF4-FFF2-40B4-BE49-F238E27FC236}">
                <a16:creationId xmlns:a16="http://schemas.microsoft.com/office/drawing/2014/main" id="{6D770628-DACC-4000-9917-8318718BDEFC}"/>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465153" y="4851400"/>
            <a:ext cx="2181344" cy="1743098"/>
          </a:xfrm>
          <a:prstGeom prst="rect">
            <a:avLst/>
          </a:prstGeom>
        </p:spPr>
      </p:pic>
    </p:spTree>
    <p:extLst>
      <p:ext uri="{BB962C8B-B14F-4D97-AF65-F5344CB8AC3E}">
        <p14:creationId xmlns:p14="http://schemas.microsoft.com/office/powerpoint/2010/main" val="782082146"/>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857"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8970DA-DA2F-48E4-BCCE-C12642EFAF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13CF4D-B302-46B1-AAE2-A66C5CFA4D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A06135-2579-4562-8BB5-F8895BB234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53B9D49-A410-472A-BC47-42FDD1C5DC0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A32FC84-18EC-40ED-A46D-FB1D523F12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2543381-DFE4-4C3C-94F5-A3D9643A6B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C920F81-8264-4AD6-99FF-5894DE76D8E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4610199"/>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BE2C917-C185-4529-B658-720C4C5476D1}"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2022/3/22</a:t>
            </a:fld>
            <a:endParaRPr kumimoji="0" lang="zh-CN" alt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C491C6F-6071-4143-8F1A-3CF48A43A451}"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2129370706"/>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2022/3/22</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Tree>
    <p:extLst>
      <p:ext uri="{BB962C8B-B14F-4D97-AF65-F5344CB8AC3E}">
        <p14:creationId xmlns:p14="http://schemas.microsoft.com/office/powerpoint/2010/main" val="507056093"/>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82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pPr marL="0" marR="0" lvl="0" indent="0" algn="l" defTabSz="914173" rtl="0" eaLnBrk="1" fontAlgn="auto" latinLnBrk="0" hangingPunct="1">
              <a:lnSpc>
                <a:spcPct val="100000"/>
              </a:lnSpc>
              <a:spcBef>
                <a:spcPts val="0"/>
              </a:spcBef>
              <a:spcAft>
                <a:spcPts val="0"/>
              </a:spcAft>
              <a:buClrTx/>
              <a:buSzTx/>
              <a:buFontTx/>
              <a:buNone/>
              <a:tabLst/>
              <a:defRPr/>
            </a:pPr>
            <a:fld id="{BB9E6C50-F2B0-4117-AF69-C839F5CC2C8C}" type="datetimeFigureOut">
              <a:rPr kumimoji="0" lang="zh-CN" altLang="en-US" sz="1600" b="0" i="0" u="none" strike="noStrike" kern="1200" cap="none" spc="0" normalizeH="0" baseline="0" noProof="0" smtClean="0">
                <a:ln>
                  <a:noFill/>
                </a:ln>
                <a:solidFill>
                  <a:srgbClr val="000000">
                    <a:tint val="75000"/>
                  </a:srgbClr>
                </a:solidFill>
                <a:effectLst/>
                <a:uLnTx/>
                <a:uFillTx/>
                <a:latin typeface="华康方圆体W7"/>
                <a:cs typeface="+mn-cs"/>
              </a:rPr>
              <a:pPr marL="0" marR="0" lvl="0" indent="0" algn="l" defTabSz="914173" rtl="0" eaLnBrk="1" fontAlgn="auto" latinLnBrk="0" hangingPunct="1">
                <a:lnSpc>
                  <a:spcPct val="100000"/>
                </a:lnSpc>
                <a:spcBef>
                  <a:spcPts val="0"/>
                </a:spcBef>
                <a:spcAft>
                  <a:spcPts val="0"/>
                </a:spcAft>
                <a:buClrTx/>
                <a:buSzTx/>
                <a:buFontTx/>
                <a:buNone/>
                <a:tabLst/>
                <a:defRPr/>
              </a:pPr>
              <a:t>2022/3/22</a:t>
            </a:fld>
            <a:endParaRPr kumimoji="0" lang="zh-CN" altLang="en-US" sz="1600" b="0" i="0" u="none" strike="noStrike" kern="1200" cap="none" spc="0" normalizeH="0" baseline="0" noProof="0">
              <a:ln>
                <a:noFill/>
              </a:ln>
              <a:solidFill>
                <a:srgbClr val="000000">
                  <a:tint val="75000"/>
                </a:srgbClr>
              </a:solidFill>
              <a:effectLst/>
              <a:uLnTx/>
              <a:uFillTx/>
              <a:latin typeface="华康方圆体W7"/>
              <a:cs typeface="+mn-cs"/>
            </a:endParaRPr>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pPr marL="0" marR="0" lvl="0" indent="0" algn="ctr" defTabSz="914173"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000000">
                  <a:tint val="75000"/>
                </a:srgbClr>
              </a:solidFill>
              <a:effectLst/>
              <a:uLnTx/>
              <a:uFillTx/>
              <a:latin typeface="华康方圆体W7"/>
              <a:cs typeface="+mn-cs"/>
            </a:endParaRPr>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pPr marL="0" marR="0" lvl="0" indent="0" algn="r" defTabSz="914173" rtl="0" eaLnBrk="1" fontAlgn="auto" latinLnBrk="0" hangingPunct="1">
              <a:lnSpc>
                <a:spcPct val="100000"/>
              </a:lnSpc>
              <a:spcBef>
                <a:spcPts val="0"/>
              </a:spcBef>
              <a:spcAft>
                <a:spcPts val="0"/>
              </a:spcAft>
              <a:buClrTx/>
              <a:buSzTx/>
              <a:buFontTx/>
              <a:buNone/>
              <a:tabLst/>
              <a:defRPr/>
            </a:pPr>
            <a:fld id="{2B6AB1BC-A075-4A18-8F82-2A7D645F5683}" type="slidenum">
              <a:rPr kumimoji="0" lang="zh-CN" altLang="en-US" sz="1600" b="0" i="0" u="none" strike="noStrike" kern="1200" cap="none" spc="0" normalizeH="0" baseline="0" noProof="0" smtClean="0">
                <a:ln>
                  <a:noFill/>
                </a:ln>
                <a:solidFill>
                  <a:srgbClr val="000000">
                    <a:tint val="75000"/>
                  </a:srgbClr>
                </a:solidFill>
                <a:effectLst/>
                <a:uLnTx/>
                <a:uFillTx/>
                <a:latin typeface="华康方圆体W7"/>
                <a:cs typeface="+mn-cs"/>
              </a:rPr>
              <a:pPr marL="0" marR="0" lvl="0" indent="0" algn="r" defTabSz="914173" rtl="0" eaLnBrk="1" fontAlgn="auto" latinLnBrk="0" hangingPunct="1">
                <a:lnSpc>
                  <a:spcPct val="100000"/>
                </a:lnSpc>
                <a:spcBef>
                  <a:spcPts val="0"/>
                </a:spcBef>
                <a:spcAft>
                  <a:spcPts val="0"/>
                </a:spcAft>
                <a:buClrTx/>
                <a:buSzTx/>
                <a:buFontTx/>
                <a:buNone/>
                <a:tabLst/>
                <a:defRPr/>
              </a:pPr>
              <a:t>‹#›</a:t>
            </a:fld>
            <a:endParaRPr kumimoji="0" lang="zh-CN" altLang="en-US" sz="1600" b="0" i="0" u="none" strike="noStrike" kern="1200" cap="none" spc="0" normalizeH="0" baseline="0" noProof="0">
              <a:ln>
                <a:noFill/>
              </a:ln>
              <a:solidFill>
                <a:srgbClr val="000000">
                  <a:tint val="75000"/>
                </a:srgbClr>
              </a:solidFill>
              <a:effectLst/>
              <a:uLnTx/>
              <a:uFillTx/>
              <a:latin typeface="华康方圆体W7"/>
              <a:cs typeface="+mn-cs"/>
            </a:endParaRPr>
          </a:p>
        </p:txBody>
      </p:sp>
    </p:spTree>
    <p:extLst>
      <p:ext uri="{BB962C8B-B14F-4D97-AF65-F5344CB8AC3E}">
        <p14:creationId xmlns:p14="http://schemas.microsoft.com/office/powerpoint/2010/main" val="2289125621"/>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 id="2147483842" r:id="rId14"/>
    <p:sldLayoutId id="2147483843" r:id="rId15"/>
    <p:sldLayoutId id="2147483844" r:id="rId16"/>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609600" y="274638"/>
            <a:ext cx="1097280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Text Placeholder 2"/>
          <p:cNvSpPr>
            <a:spLocks noGrp="1"/>
          </p:cNvSpPr>
          <p:nvPr>
            <p:ph type="body" idx="1"/>
          </p:nvPr>
        </p:nvSpPr>
        <p:spPr bwMode="auto">
          <a:xfrm>
            <a:off x="609600" y="1600201"/>
            <a:ext cx="10972801"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fontAlgn="auto" hangingPunct="1">
              <a:spcBef>
                <a:spcPts val="0"/>
              </a:spcBef>
              <a:spcAft>
                <a:spcPts val="0"/>
              </a:spcAft>
              <a:defRPr sz="900">
                <a:solidFill>
                  <a:srgbClr val="898989"/>
                </a:solidFill>
                <a:latin typeface="Calibri"/>
              </a:defRPr>
            </a:lvl1pPr>
          </a:lstStyle>
          <a:p>
            <a:pPr defTabSz="914418">
              <a:defRPr/>
            </a:pPr>
            <a:fld id="{D8BAF168-884C-4AF1-ABDE-6B09CE066E50}" type="datetimeFigureOut">
              <a:rPr lang="en-US" altLang="en-US" smtClean="0"/>
              <a:pPr defTabSz="914418">
                <a:defRPr/>
              </a:pPr>
              <a:t>3/22/2022</a:t>
            </a:fld>
            <a:endParaRPr lang="en-US" altLang="en-US"/>
          </a:p>
        </p:txBody>
      </p:sp>
      <p:sp>
        <p:nvSpPr>
          <p:cNvPr id="5" name="Footer Placeholder 4"/>
          <p:cNvSpPr>
            <a:spLocks noGrp="1"/>
          </p:cNvSpPr>
          <p:nvPr>
            <p:ph type="ftr" sz="quarter" idx="3"/>
          </p:nvPr>
        </p:nvSpPr>
        <p:spPr>
          <a:xfrm>
            <a:off x="4165601"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fontAlgn="auto" hangingPunct="1">
              <a:spcBef>
                <a:spcPts val="0"/>
              </a:spcBef>
              <a:spcAft>
                <a:spcPts val="0"/>
              </a:spcAft>
              <a:defRPr sz="900">
                <a:solidFill>
                  <a:srgbClr val="898989"/>
                </a:solidFill>
                <a:latin typeface="Calibri" charset="0"/>
                <a:ea typeface="ＭＳ Ｐゴシック" charset="0"/>
                <a:cs typeface="+mn-cs"/>
              </a:defRPr>
            </a:lvl1pPr>
          </a:lstStyle>
          <a:p>
            <a:pPr defTabSz="914418">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latin typeface="Calibri" panose="020F0502020204030204" pitchFamily="34" charset="0"/>
              </a:defRPr>
            </a:lvl1pPr>
          </a:lstStyle>
          <a:p>
            <a:pPr defTabSz="914418"/>
            <a:fld id="{5094732D-721A-4DA0-A78C-2A1DC3F9E20A}" type="slidenum">
              <a:rPr lang="en-US" altLang="en-US" smtClean="0"/>
              <a:pPr defTabSz="914418"/>
              <a:t>‹#›</a:t>
            </a:fld>
            <a:endParaRPr lang="en-US" altLang="en-US"/>
          </a:p>
        </p:txBody>
      </p:sp>
    </p:spTree>
    <p:extLst>
      <p:ext uri="{BB962C8B-B14F-4D97-AF65-F5344CB8AC3E}">
        <p14:creationId xmlns:p14="http://schemas.microsoft.com/office/powerpoint/2010/main" val="2029230775"/>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xStyles>
    <p:titleStyle>
      <a:lvl1pPr algn="ctr" rtl="0" eaLnBrk="0" fontAlgn="base" hangingPunct="0">
        <a:spcBef>
          <a:spcPct val="0"/>
        </a:spcBef>
        <a:spcAft>
          <a:spcPct val="0"/>
        </a:spcAft>
        <a:defRPr sz="33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3300">
          <a:solidFill>
            <a:schemeClr val="tx1"/>
          </a:solidFill>
          <a:latin typeface="Calibri" charset="0"/>
          <a:ea typeface="MS PGothic" panose="020B0600070205080204" pitchFamily="34" charset="-128"/>
          <a:cs typeface="ＭＳ Ｐゴシック" charset="0"/>
        </a:defRPr>
      </a:lvl2pPr>
      <a:lvl3pPr algn="ctr" rtl="0" eaLnBrk="0" fontAlgn="base" hangingPunct="0">
        <a:spcBef>
          <a:spcPct val="0"/>
        </a:spcBef>
        <a:spcAft>
          <a:spcPct val="0"/>
        </a:spcAft>
        <a:defRPr sz="3300">
          <a:solidFill>
            <a:schemeClr val="tx1"/>
          </a:solidFill>
          <a:latin typeface="Calibri" charset="0"/>
          <a:ea typeface="MS PGothic" panose="020B0600070205080204" pitchFamily="34" charset="-128"/>
          <a:cs typeface="ＭＳ Ｐゴシック" charset="0"/>
        </a:defRPr>
      </a:lvl3pPr>
      <a:lvl4pPr algn="ctr" rtl="0" eaLnBrk="0" fontAlgn="base" hangingPunct="0">
        <a:spcBef>
          <a:spcPct val="0"/>
        </a:spcBef>
        <a:spcAft>
          <a:spcPct val="0"/>
        </a:spcAft>
        <a:defRPr sz="3300">
          <a:solidFill>
            <a:schemeClr val="tx1"/>
          </a:solidFill>
          <a:latin typeface="Calibri" charset="0"/>
          <a:ea typeface="MS PGothic" panose="020B0600070205080204" pitchFamily="34" charset="-128"/>
          <a:cs typeface="ＭＳ Ｐゴシック" charset="0"/>
        </a:defRPr>
      </a:lvl4pPr>
      <a:lvl5pPr algn="ctr" rtl="0" eaLnBrk="0" fontAlgn="base" hangingPunct="0">
        <a:spcBef>
          <a:spcPct val="0"/>
        </a:spcBef>
        <a:spcAft>
          <a:spcPct val="0"/>
        </a:spcAft>
        <a:defRPr sz="3300">
          <a:solidFill>
            <a:schemeClr val="tx1"/>
          </a:solidFill>
          <a:latin typeface="Calibri" charset="0"/>
          <a:ea typeface="MS PGothic" panose="020B0600070205080204" pitchFamily="34" charset="-128"/>
          <a:cs typeface="ＭＳ Ｐゴシック" charset="0"/>
        </a:defRPr>
      </a:lvl5pPr>
      <a:lvl6pPr marL="342907" algn="ctr" rtl="0" fontAlgn="base">
        <a:spcBef>
          <a:spcPct val="0"/>
        </a:spcBef>
        <a:spcAft>
          <a:spcPct val="0"/>
        </a:spcAft>
        <a:defRPr sz="3300">
          <a:solidFill>
            <a:schemeClr val="tx1"/>
          </a:solidFill>
          <a:latin typeface="Calibri" charset="0"/>
          <a:ea typeface="ＭＳ Ｐゴシック" charset="0"/>
        </a:defRPr>
      </a:lvl6pPr>
      <a:lvl7pPr marL="685814" algn="ctr" rtl="0" fontAlgn="base">
        <a:spcBef>
          <a:spcPct val="0"/>
        </a:spcBef>
        <a:spcAft>
          <a:spcPct val="0"/>
        </a:spcAft>
        <a:defRPr sz="3300">
          <a:solidFill>
            <a:schemeClr val="tx1"/>
          </a:solidFill>
          <a:latin typeface="Calibri" charset="0"/>
          <a:ea typeface="ＭＳ Ｐゴシック" charset="0"/>
        </a:defRPr>
      </a:lvl7pPr>
      <a:lvl8pPr marL="1028721" algn="ctr" rtl="0" fontAlgn="base">
        <a:spcBef>
          <a:spcPct val="0"/>
        </a:spcBef>
        <a:spcAft>
          <a:spcPct val="0"/>
        </a:spcAft>
        <a:defRPr sz="3300">
          <a:solidFill>
            <a:schemeClr val="tx1"/>
          </a:solidFill>
          <a:latin typeface="Calibri" charset="0"/>
          <a:ea typeface="ＭＳ Ｐゴシック" charset="0"/>
        </a:defRPr>
      </a:lvl8pPr>
      <a:lvl9pPr marL="1371627" algn="ctr" rtl="0" fontAlgn="base">
        <a:spcBef>
          <a:spcPct val="0"/>
        </a:spcBef>
        <a:spcAft>
          <a:spcPct val="0"/>
        </a:spcAft>
        <a:defRPr sz="3300">
          <a:solidFill>
            <a:schemeClr val="tx1"/>
          </a:solidFill>
          <a:latin typeface="Calibri" charset="0"/>
          <a:ea typeface="ＭＳ Ｐゴシック" charset="0"/>
        </a:defRPr>
      </a:lvl9pPr>
    </p:titleStyle>
    <p:bodyStyle>
      <a:lvl1pPr marL="257180" indent="-25718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ＭＳ Ｐゴシック" charset="0"/>
        </a:defRPr>
      </a:lvl1pPr>
      <a:lvl2pPr marL="557224" indent="-214318"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S PGothic" panose="020B0600070205080204" pitchFamily="34" charset="-128"/>
          <a:cs typeface="+mn-cs"/>
        </a:defRPr>
      </a:lvl2pPr>
      <a:lvl3pPr marL="857268" indent="-171454"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200174" indent="-171454"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S PGothic" panose="020B0600070205080204" pitchFamily="34" charset="-128"/>
          <a:cs typeface="+mn-cs"/>
        </a:defRPr>
      </a:lvl4pPr>
      <a:lvl5pPr marL="1543081" indent="-171454"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S PGothic" panose="020B0600070205080204" pitchFamily="34" charset="-128"/>
          <a:cs typeface="+mn-cs"/>
        </a:defRPr>
      </a:lvl5pPr>
      <a:lvl6pPr marL="1885988" indent="-171454" algn="l" defTabSz="685814"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95" indent="-171454" algn="l" defTabSz="685814"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802" indent="-171454" algn="l" defTabSz="685814"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709" indent="-171454" algn="l" defTabSz="685814"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14" rtl="0" eaLnBrk="1" latinLnBrk="0" hangingPunct="1">
        <a:defRPr sz="1351" kern="1200">
          <a:solidFill>
            <a:schemeClr val="tx1"/>
          </a:solidFill>
          <a:latin typeface="+mn-lt"/>
          <a:ea typeface="+mn-ea"/>
          <a:cs typeface="+mn-cs"/>
        </a:defRPr>
      </a:lvl1pPr>
      <a:lvl2pPr marL="342907" algn="l" defTabSz="685814" rtl="0" eaLnBrk="1" latinLnBrk="0" hangingPunct="1">
        <a:defRPr sz="1351" kern="1200">
          <a:solidFill>
            <a:schemeClr val="tx1"/>
          </a:solidFill>
          <a:latin typeface="+mn-lt"/>
          <a:ea typeface="+mn-ea"/>
          <a:cs typeface="+mn-cs"/>
        </a:defRPr>
      </a:lvl2pPr>
      <a:lvl3pPr marL="685814" algn="l" defTabSz="685814" rtl="0" eaLnBrk="1" latinLnBrk="0" hangingPunct="1">
        <a:defRPr sz="1351" kern="1200">
          <a:solidFill>
            <a:schemeClr val="tx1"/>
          </a:solidFill>
          <a:latin typeface="+mn-lt"/>
          <a:ea typeface="+mn-ea"/>
          <a:cs typeface="+mn-cs"/>
        </a:defRPr>
      </a:lvl3pPr>
      <a:lvl4pPr marL="1028721" algn="l" defTabSz="685814" rtl="0" eaLnBrk="1" latinLnBrk="0" hangingPunct="1">
        <a:defRPr sz="1351" kern="1200">
          <a:solidFill>
            <a:schemeClr val="tx1"/>
          </a:solidFill>
          <a:latin typeface="+mn-lt"/>
          <a:ea typeface="+mn-ea"/>
          <a:cs typeface="+mn-cs"/>
        </a:defRPr>
      </a:lvl4pPr>
      <a:lvl5pPr marL="1371627" algn="l" defTabSz="685814" rtl="0" eaLnBrk="1" latinLnBrk="0" hangingPunct="1">
        <a:defRPr sz="1351" kern="1200">
          <a:solidFill>
            <a:schemeClr val="tx1"/>
          </a:solidFill>
          <a:latin typeface="+mn-lt"/>
          <a:ea typeface="+mn-ea"/>
          <a:cs typeface="+mn-cs"/>
        </a:defRPr>
      </a:lvl5pPr>
      <a:lvl6pPr marL="1714534" algn="l" defTabSz="685814" rtl="0" eaLnBrk="1" latinLnBrk="0" hangingPunct="1">
        <a:defRPr sz="1351" kern="1200">
          <a:solidFill>
            <a:schemeClr val="tx1"/>
          </a:solidFill>
          <a:latin typeface="+mn-lt"/>
          <a:ea typeface="+mn-ea"/>
          <a:cs typeface="+mn-cs"/>
        </a:defRPr>
      </a:lvl6pPr>
      <a:lvl7pPr marL="2057441" algn="l" defTabSz="685814" rtl="0" eaLnBrk="1" latinLnBrk="0" hangingPunct="1">
        <a:defRPr sz="1351" kern="1200">
          <a:solidFill>
            <a:schemeClr val="tx1"/>
          </a:solidFill>
          <a:latin typeface="+mn-lt"/>
          <a:ea typeface="+mn-ea"/>
          <a:cs typeface="+mn-cs"/>
        </a:defRPr>
      </a:lvl7pPr>
      <a:lvl8pPr marL="2400348" algn="l" defTabSz="685814" rtl="0" eaLnBrk="1" latinLnBrk="0" hangingPunct="1">
        <a:defRPr sz="1351" kern="1200">
          <a:solidFill>
            <a:schemeClr val="tx1"/>
          </a:solidFill>
          <a:latin typeface="+mn-lt"/>
          <a:ea typeface="+mn-ea"/>
          <a:cs typeface="+mn-cs"/>
        </a:defRPr>
      </a:lvl8pPr>
      <a:lvl9pPr marL="2743255" algn="l" defTabSz="685814"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eg"/><Relationship Id="rId1" Type="http://schemas.openxmlformats.org/officeDocument/2006/relationships/slideLayout" Target="../slideLayouts/slideLayout2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gif"/></Relationships>
</file>

<file path=ppt/slides/_rels/slide1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3.xml"/><Relationship Id="rId1" Type="http://schemas.openxmlformats.org/officeDocument/2006/relationships/slideLayout" Target="../slideLayouts/slideLayout51.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56.GIF"/></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6.png"/><Relationship Id="rId2" Type="http://schemas.openxmlformats.org/officeDocument/2006/relationships/slideLayout" Target="../slideLayouts/slideLayout35.xml"/><Relationship Id="rId1" Type="http://schemas.openxmlformats.org/officeDocument/2006/relationships/tags" Target="../tags/tag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59.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4.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9.png"/><Relationship Id="rId18" Type="http://schemas.openxmlformats.org/officeDocument/2006/relationships/image" Target="../media/image44.GIF"/><Relationship Id="rId3" Type="http://schemas.openxmlformats.org/officeDocument/2006/relationships/audio" Target="../media/media1.wav"/><Relationship Id="rId7" Type="http://schemas.openxmlformats.org/officeDocument/2006/relationships/audio" Target="../media/audio1.wav"/><Relationship Id="rId12" Type="http://schemas.openxmlformats.org/officeDocument/2006/relationships/image" Target="../media/image38.emf"/><Relationship Id="rId17" Type="http://schemas.openxmlformats.org/officeDocument/2006/relationships/image" Target="../media/image43.png"/><Relationship Id="rId2" Type="http://schemas.microsoft.com/office/2007/relationships/media" Target="../media/media1.wav"/><Relationship Id="rId16" Type="http://schemas.openxmlformats.org/officeDocument/2006/relationships/image" Target="../media/image42.png"/><Relationship Id="rId1" Type="http://schemas.openxmlformats.org/officeDocument/2006/relationships/tags" Target="../tags/tag3.xml"/><Relationship Id="rId6" Type="http://schemas.openxmlformats.org/officeDocument/2006/relationships/slideLayout" Target="../slideLayouts/slideLayout74.xml"/><Relationship Id="rId11" Type="http://schemas.openxmlformats.org/officeDocument/2006/relationships/image" Target="../media/image37.png"/><Relationship Id="rId5" Type="http://schemas.openxmlformats.org/officeDocument/2006/relationships/audio" Target="../media/media2.mp3"/><Relationship Id="rId15" Type="http://schemas.openxmlformats.org/officeDocument/2006/relationships/image" Target="../media/image41.png"/><Relationship Id="rId10" Type="http://schemas.openxmlformats.org/officeDocument/2006/relationships/image" Target="../media/image27.png"/><Relationship Id="rId4" Type="http://schemas.microsoft.com/office/2007/relationships/media" Target="../media/media2.mp3"/><Relationship Id="rId9" Type="http://schemas.openxmlformats.org/officeDocument/2006/relationships/image" Target="../media/image36.png"/><Relationship Id="rId14" Type="http://schemas.openxmlformats.org/officeDocument/2006/relationships/image" Target="../media/image40.png"/></Relationships>
</file>

<file path=ppt/slides/_rels/slide5.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9.png"/><Relationship Id="rId18" Type="http://schemas.openxmlformats.org/officeDocument/2006/relationships/image" Target="../media/image44.GIF"/><Relationship Id="rId3" Type="http://schemas.openxmlformats.org/officeDocument/2006/relationships/audio" Target="../media/media1.wav"/><Relationship Id="rId7" Type="http://schemas.openxmlformats.org/officeDocument/2006/relationships/audio" Target="../media/audio1.wav"/><Relationship Id="rId12" Type="http://schemas.openxmlformats.org/officeDocument/2006/relationships/image" Target="../media/image38.emf"/><Relationship Id="rId17" Type="http://schemas.openxmlformats.org/officeDocument/2006/relationships/image" Target="../media/image43.png"/><Relationship Id="rId2" Type="http://schemas.microsoft.com/office/2007/relationships/media" Target="../media/media1.wav"/><Relationship Id="rId16" Type="http://schemas.openxmlformats.org/officeDocument/2006/relationships/image" Target="../media/image42.png"/><Relationship Id="rId1" Type="http://schemas.openxmlformats.org/officeDocument/2006/relationships/tags" Target="../tags/tag4.xml"/><Relationship Id="rId6" Type="http://schemas.openxmlformats.org/officeDocument/2006/relationships/slideLayout" Target="../slideLayouts/slideLayout74.xml"/><Relationship Id="rId11" Type="http://schemas.openxmlformats.org/officeDocument/2006/relationships/image" Target="../media/image37.png"/><Relationship Id="rId5" Type="http://schemas.openxmlformats.org/officeDocument/2006/relationships/audio" Target="../media/media2.mp3"/><Relationship Id="rId15" Type="http://schemas.openxmlformats.org/officeDocument/2006/relationships/image" Target="../media/image41.png"/><Relationship Id="rId10" Type="http://schemas.openxmlformats.org/officeDocument/2006/relationships/image" Target="../media/image27.png"/><Relationship Id="rId4" Type="http://schemas.microsoft.com/office/2007/relationships/media" Target="../media/media2.mp3"/><Relationship Id="rId9" Type="http://schemas.openxmlformats.org/officeDocument/2006/relationships/image" Target="../media/image36.png"/><Relationship Id="rId14" Type="http://schemas.openxmlformats.org/officeDocument/2006/relationships/image" Target="../media/image40.png"/></Relationships>
</file>

<file path=ppt/slides/_rels/slide6.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9.png"/><Relationship Id="rId18" Type="http://schemas.openxmlformats.org/officeDocument/2006/relationships/image" Target="../media/image44.GIF"/><Relationship Id="rId3" Type="http://schemas.openxmlformats.org/officeDocument/2006/relationships/audio" Target="../media/media1.wav"/><Relationship Id="rId7" Type="http://schemas.openxmlformats.org/officeDocument/2006/relationships/audio" Target="../media/audio1.wav"/><Relationship Id="rId12" Type="http://schemas.openxmlformats.org/officeDocument/2006/relationships/image" Target="../media/image38.emf"/><Relationship Id="rId17" Type="http://schemas.openxmlformats.org/officeDocument/2006/relationships/image" Target="../media/image43.png"/><Relationship Id="rId2" Type="http://schemas.microsoft.com/office/2007/relationships/media" Target="../media/media1.wav"/><Relationship Id="rId16" Type="http://schemas.openxmlformats.org/officeDocument/2006/relationships/image" Target="../media/image42.png"/><Relationship Id="rId1" Type="http://schemas.openxmlformats.org/officeDocument/2006/relationships/tags" Target="../tags/tag5.xml"/><Relationship Id="rId6" Type="http://schemas.openxmlformats.org/officeDocument/2006/relationships/slideLayout" Target="../slideLayouts/slideLayout74.xml"/><Relationship Id="rId11" Type="http://schemas.openxmlformats.org/officeDocument/2006/relationships/image" Target="../media/image37.png"/><Relationship Id="rId5" Type="http://schemas.openxmlformats.org/officeDocument/2006/relationships/audio" Target="../media/media2.mp3"/><Relationship Id="rId15" Type="http://schemas.openxmlformats.org/officeDocument/2006/relationships/image" Target="../media/image41.png"/><Relationship Id="rId10" Type="http://schemas.openxmlformats.org/officeDocument/2006/relationships/image" Target="../media/image27.png"/><Relationship Id="rId4" Type="http://schemas.microsoft.com/office/2007/relationships/media" Target="../media/media2.mp3"/><Relationship Id="rId9" Type="http://schemas.openxmlformats.org/officeDocument/2006/relationships/image" Target="../media/image36.png"/><Relationship Id="rId14" Type="http://schemas.openxmlformats.org/officeDocument/2006/relationships/image" Target="../media/image40.png"/></Relationships>
</file>

<file path=ppt/slides/_rels/slide7.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0.png"/><Relationship Id="rId3" Type="http://schemas.microsoft.com/office/2007/relationships/media" Target="../media/media2.mp3"/><Relationship Id="rId7" Type="http://schemas.openxmlformats.org/officeDocument/2006/relationships/image" Target="../media/image35.png"/><Relationship Id="rId12" Type="http://schemas.openxmlformats.org/officeDocument/2006/relationships/image" Target="../media/image39.png"/><Relationship Id="rId2" Type="http://schemas.openxmlformats.org/officeDocument/2006/relationships/audio" Target="../media/media1.wav"/><Relationship Id="rId16" Type="http://schemas.openxmlformats.org/officeDocument/2006/relationships/image" Target="../media/image44.GIF"/><Relationship Id="rId1" Type="http://schemas.microsoft.com/office/2007/relationships/media" Target="../media/media1.wav"/><Relationship Id="rId6" Type="http://schemas.openxmlformats.org/officeDocument/2006/relationships/audio" Target="../media/audio1.wav"/><Relationship Id="rId11" Type="http://schemas.openxmlformats.org/officeDocument/2006/relationships/image" Target="../media/image38.emf"/><Relationship Id="rId5" Type="http://schemas.openxmlformats.org/officeDocument/2006/relationships/slideLayout" Target="../slideLayouts/slideLayout74.xml"/><Relationship Id="rId15" Type="http://schemas.openxmlformats.org/officeDocument/2006/relationships/image" Target="../media/image42.png"/><Relationship Id="rId10" Type="http://schemas.openxmlformats.org/officeDocument/2006/relationships/image" Target="../media/image37.png"/><Relationship Id="rId4" Type="http://schemas.openxmlformats.org/officeDocument/2006/relationships/audio" Target="../media/media2.mp3"/><Relationship Id="rId9" Type="http://schemas.openxmlformats.org/officeDocument/2006/relationships/image" Target="../media/image27.png"/><Relationship Id="rId14" Type="http://schemas.openxmlformats.org/officeDocument/2006/relationships/image" Target="../media/image41.png"/></Relationships>
</file>

<file path=ppt/slides/_rels/slide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g"/><Relationship Id="rId1" Type="http://schemas.openxmlformats.org/officeDocument/2006/relationships/slideLayout" Target="../slideLayouts/slideLayout24.xml"/><Relationship Id="rId5" Type="http://schemas.openxmlformats.org/officeDocument/2006/relationships/image" Target="../media/image48.jpg"/><Relationship Id="rId4" Type="http://schemas.openxmlformats.org/officeDocument/2006/relationships/image" Target="../media/image47.svg"/></Relationships>
</file>

<file path=ppt/slides/_rels/slide9.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audio" Target="../media/audio6.wav"/><Relationship Id="rId5" Type="http://schemas.openxmlformats.org/officeDocument/2006/relationships/audio" Target="../media/audio5.wav"/><Relationship Id="rId4" Type="http://schemas.openxmlformats.org/officeDocument/2006/relationships/audio" Target="../media/audio4.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F8840C7A-0C1D-4E6E-8310-BDDEB93EE345}"/>
              </a:ext>
            </a:extLst>
          </p:cNvPr>
          <p:cNvSpPr>
            <a:spLocks noGrp="1"/>
          </p:cNvSpPr>
          <p:nvPr>
            <p:ph type="title"/>
          </p:nvPr>
        </p:nvSpPr>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3075" name="Rectangle 3">
            <a:extLst>
              <a:ext uri="{FF2B5EF4-FFF2-40B4-BE49-F238E27FC236}">
                <a16:creationId xmlns:a16="http://schemas.microsoft.com/office/drawing/2014/main" id="{C41E053A-2013-44E5-81C6-35EB904EB8D0}"/>
              </a:ext>
            </a:extLst>
          </p:cNvPr>
          <p:cNvSpPr>
            <a:spLocks noGrp="1"/>
          </p:cNvSpPr>
          <p:nvPr>
            <p:ph type="body" idx="1"/>
          </p:nvPr>
        </p:nvSpPr>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pic>
        <p:nvPicPr>
          <p:cNvPr id="3076" name="Picture 4" descr="B8">
            <a:extLst>
              <a:ext uri="{FF2B5EF4-FFF2-40B4-BE49-F238E27FC236}">
                <a16:creationId xmlns:a16="http://schemas.microsoft.com/office/drawing/2014/main" id="{F1AB0384-6468-41C0-862F-4E36EEFD0A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6">
            <a:extLst>
              <a:ext uri="{FF2B5EF4-FFF2-40B4-BE49-F238E27FC236}">
                <a16:creationId xmlns:a16="http://schemas.microsoft.com/office/drawing/2014/main" id="{084F3A02-21F1-46B8-9A22-8A7183EAED5A}"/>
              </a:ext>
            </a:extLst>
          </p:cNvPr>
          <p:cNvSpPr>
            <a:spLocks noChangeArrowheads="1"/>
          </p:cNvSpPr>
          <p:nvPr/>
        </p:nvSpPr>
        <p:spPr bwMode="auto">
          <a:xfrm>
            <a:off x="1748367" y="726017"/>
            <a:ext cx="8229600" cy="457200"/>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400" b="1">
                <a:solidFill>
                  <a:schemeClr val="accent6">
                    <a:lumMod val="50000"/>
                  </a:schemeClr>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400" b="1">
                <a:solidFill>
                  <a:schemeClr val="accent6">
                    <a:lumMod val="50000"/>
                  </a:schemeClr>
                </a:solidFill>
                <a:latin typeface="Times New Roman" panose="02020603050405020304" pitchFamily="18" charset="0"/>
                <a:cs typeface="Times New Roman" panose="02020603050405020304" pitchFamily="18" charset="0"/>
              </a:rPr>
              <a:t>TRƯỜNG TIỂU HỌC ĐÔ THỊ VIỆT HƯNG</a:t>
            </a:r>
          </a:p>
        </p:txBody>
      </p:sp>
      <p:pic>
        <p:nvPicPr>
          <p:cNvPr id="3078" name="Picture 7" descr="BAR_EL~1">
            <a:extLst>
              <a:ext uri="{FF2B5EF4-FFF2-40B4-BE49-F238E27FC236}">
                <a16:creationId xmlns:a16="http://schemas.microsoft.com/office/drawing/2014/main" id="{467B8CA4-8D4F-4793-82C2-83751E0F7B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011084" y="1392767"/>
            <a:ext cx="3886200" cy="57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4" descr="1018265obiutmb6vk">
            <a:extLst>
              <a:ext uri="{FF2B5EF4-FFF2-40B4-BE49-F238E27FC236}">
                <a16:creationId xmlns:a16="http://schemas.microsoft.com/office/drawing/2014/main" id="{A5AFCC2A-133A-4FEE-94A0-81593C7F064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533400" y="3600451"/>
            <a:ext cx="762000" cy="2851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15" descr="1018265obiutmb6vk">
            <a:extLst>
              <a:ext uri="{FF2B5EF4-FFF2-40B4-BE49-F238E27FC236}">
                <a16:creationId xmlns:a16="http://schemas.microsoft.com/office/drawing/2014/main" id="{A883D3A2-9E14-4FE0-838B-4F2B0F5F6AA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477433" y="5039784"/>
            <a:ext cx="762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16" descr="Bauernbar">
            <a:extLst>
              <a:ext uri="{FF2B5EF4-FFF2-40B4-BE49-F238E27FC236}">
                <a16:creationId xmlns:a16="http://schemas.microsoft.com/office/drawing/2014/main" id="{72D871D4-7B1D-4ADE-A4B0-3CDB445895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6784" y="3581400"/>
            <a:ext cx="4495800" cy="1236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2" name="WordArt 19">
            <a:extLst>
              <a:ext uri="{FF2B5EF4-FFF2-40B4-BE49-F238E27FC236}">
                <a16:creationId xmlns:a16="http://schemas.microsoft.com/office/drawing/2014/main" id="{0EFE995E-B001-44DA-9F68-EA0BE2A41E8A}"/>
              </a:ext>
            </a:extLst>
          </p:cNvPr>
          <p:cNvSpPr>
            <a:spLocks noChangeArrowheads="1" noChangeShapeType="1" noTextEdit="1"/>
          </p:cNvSpPr>
          <p:nvPr/>
        </p:nvSpPr>
        <p:spPr bwMode="auto">
          <a:xfrm>
            <a:off x="3754968" y="4893733"/>
            <a:ext cx="5044017" cy="984251"/>
          </a:xfrm>
          <a:prstGeom prst="rect">
            <a:avLst/>
          </a:prstGeom>
        </p:spPr>
        <p:txBody>
          <a:bodyPr wrap="none" fromWordArt="1">
            <a:prstTxWarp prst="textPlain">
              <a:avLst>
                <a:gd name="adj" fmla="val 50000"/>
              </a:avLst>
            </a:prstTxWarp>
          </a:bodyPr>
          <a:lstStyle/>
          <a:p>
            <a:pPr algn="ctr"/>
            <a:r>
              <a:rPr lang="en-US" sz="3600" kern="10">
                <a:ln w="9525">
                  <a:solidFill>
                    <a:srgbClr val="0000FF"/>
                  </a:solidFill>
                  <a:round/>
                  <a:headEnd/>
                  <a:tailEnd/>
                </a:ln>
                <a:solidFill>
                  <a:srgbClr val="C00000"/>
                </a:solidFill>
                <a:cs typeface="Times New Roman" panose="02020603050405020304" pitchFamily="18" charset="0"/>
              </a:rPr>
              <a:t>MÔN: TOÁN</a:t>
            </a:r>
          </a:p>
        </p:txBody>
      </p:sp>
      <p:sp>
        <p:nvSpPr>
          <p:cNvPr id="3" name="Rectangle 2">
            <a:extLst>
              <a:ext uri="{FF2B5EF4-FFF2-40B4-BE49-F238E27FC236}">
                <a16:creationId xmlns:a16="http://schemas.microsoft.com/office/drawing/2014/main" id="{B923F47A-E288-4517-9741-210F82EC2FFE}"/>
              </a:ext>
            </a:extLst>
          </p:cNvPr>
          <p:cNvSpPr/>
          <p:nvPr/>
        </p:nvSpPr>
        <p:spPr>
          <a:xfrm>
            <a:off x="2209800" y="3109914"/>
            <a:ext cx="7715251" cy="2924175"/>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400" b="1"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cs typeface="Times New Roman" pitchFamily="18" charset="0"/>
              </a:rPr>
              <a:t>BÀI GIẢNG ĐIỆN TỬ</a:t>
            </a:r>
          </a:p>
          <a:p>
            <a:pPr algn="ctr" eaLnBrk="1" hangingPunct="1">
              <a:spcBef>
                <a:spcPct val="50000"/>
              </a:spcBef>
              <a:defRPr/>
            </a:pPr>
            <a:r>
              <a:rPr lang="en-US" sz="5400" b="1"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cs typeface="Times New Roman" pitchFamily="18" charset="0"/>
              </a:rPr>
              <a:t>KHỐI 3</a:t>
            </a:r>
          </a:p>
        </p:txBody>
      </p:sp>
      <p:pic>
        <p:nvPicPr>
          <p:cNvPr id="3084" name="Hình ảnh 3">
            <a:extLst>
              <a:ext uri="{FF2B5EF4-FFF2-40B4-BE49-F238E27FC236}">
                <a16:creationId xmlns:a16="http://schemas.microsoft.com/office/drawing/2014/main" id="{483367B5-EA87-4F97-A27D-2D0F6BEA918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09184" y="524934"/>
            <a:ext cx="1310216" cy="1344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575"/>
            <a:ext cx="12192000" cy="691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Rectangle 2"/>
          <p:cNvSpPr>
            <a:spLocks noChangeArrowheads="1"/>
          </p:cNvSpPr>
          <p:nvPr/>
        </p:nvSpPr>
        <p:spPr bwMode="auto">
          <a:xfrm>
            <a:off x="1524000" y="0"/>
            <a:ext cx="9144000" cy="6858000"/>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4000"/>
          </a:p>
        </p:txBody>
      </p:sp>
      <p:sp>
        <p:nvSpPr>
          <p:cNvPr id="12308" name="Text Box 20"/>
          <p:cNvSpPr txBox="1">
            <a:spLocks noChangeArrowheads="1"/>
          </p:cNvSpPr>
          <p:nvPr/>
        </p:nvSpPr>
        <p:spPr bwMode="auto">
          <a:xfrm>
            <a:off x="3341502" y="1413926"/>
            <a:ext cx="590453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lvl="1">
              <a:spcBef>
                <a:spcPct val="50000"/>
              </a:spcBef>
              <a:buFontTx/>
              <a:buNone/>
            </a:pPr>
            <a:r>
              <a:rPr lang="en-US" altLang="en-US" sz="4400" b="1" u="sng" dirty="0" err="1">
                <a:solidFill>
                  <a:schemeClr val="tx2"/>
                </a:solidFill>
              </a:rPr>
              <a:t>Cách</a:t>
            </a:r>
            <a:r>
              <a:rPr lang="en-US" altLang="en-US" sz="4400" b="1" u="sng" dirty="0">
                <a:solidFill>
                  <a:schemeClr val="tx2"/>
                </a:solidFill>
              </a:rPr>
              <a:t> </a:t>
            </a:r>
            <a:r>
              <a:rPr lang="en-US" altLang="en-US" sz="4400" b="1" u="sng" dirty="0" err="1">
                <a:solidFill>
                  <a:schemeClr val="tx2"/>
                </a:solidFill>
              </a:rPr>
              <a:t>đọc</a:t>
            </a:r>
            <a:r>
              <a:rPr lang="en-US" altLang="en-US" sz="4400" b="1" u="sng" dirty="0">
                <a:solidFill>
                  <a:schemeClr val="tx2"/>
                </a:solidFill>
              </a:rPr>
              <a:t> </a:t>
            </a:r>
            <a:r>
              <a:rPr lang="en-US" altLang="en-US" sz="4400" b="1" u="sng" dirty="0" err="1">
                <a:solidFill>
                  <a:schemeClr val="tx2"/>
                </a:solidFill>
              </a:rPr>
              <a:t>và</a:t>
            </a:r>
            <a:r>
              <a:rPr lang="en-US" altLang="en-US" sz="4400" b="1" u="sng" dirty="0">
                <a:solidFill>
                  <a:schemeClr val="tx2"/>
                </a:solidFill>
              </a:rPr>
              <a:t> </a:t>
            </a:r>
            <a:r>
              <a:rPr lang="en-US" altLang="en-US" sz="4400" b="1" u="sng" dirty="0" err="1">
                <a:solidFill>
                  <a:schemeClr val="tx2"/>
                </a:solidFill>
              </a:rPr>
              <a:t>viết</a:t>
            </a:r>
            <a:r>
              <a:rPr lang="en-US" altLang="en-US" sz="4400" b="1" u="sng" dirty="0">
                <a:solidFill>
                  <a:schemeClr val="tx2"/>
                </a:solidFill>
              </a:rPr>
              <a:t> </a:t>
            </a:r>
            <a:r>
              <a:rPr lang="en-US" altLang="en-US" sz="4400" b="1" u="sng" dirty="0" err="1">
                <a:solidFill>
                  <a:schemeClr val="tx2"/>
                </a:solidFill>
              </a:rPr>
              <a:t>số</a:t>
            </a:r>
            <a:endParaRPr lang="en-US" altLang="en-US" sz="4400" b="1" u="sng" dirty="0">
              <a:solidFill>
                <a:schemeClr val="tx2"/>
              </a:solidFill>
            </a:endParaRPr>
          </a:p>
        </p:txBody>
      </p:sp>
      <p:sp>
        <p:nvSpPr>
          <p:cNvPr id="12309" name="Text Box 21"/>
          <p:cNvSpPr txBox="1">
            <a:spLocks noChangeArrowheads="1"/>
          </p:cNvSpPr>
          <p:nvPr/>
        </p:nvSpPr>
        <p:spPr bwMode="auto">
          <a:xfrm>
            <a:off x="1271464" y="2420888"/>
            <a:ext cx="10044608"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4000" b="1" dirty="0">
                <a:solidFill>
                  <a:srgbClr val="FF3300"/>
                </a:solidFill>
              </a:rPr>
              <a:t>     </a:t>
            </a:r>
            <a:r>
              <a:rPr lang="en-US" altLang="en-US" sz="4000" b="1" dirty="0">
                <a:solidFill>
                  <a:srgbClr val="FF0000"/>
                </a:solidFill>
              </a:rPr>
              <a:t>Ta </a:t>
            </a:r>
            <a:r>
              <a:rPr lang="en-US" altLang="en-US" sz="4000" b="1" dirty="0" err="1">
                <a:solidFill>
                  <a:srgbClr val="FF0000"/>
                </a:solidFill>
              </a:rPr>
              <a:t>viết</a:t>
            </a:r>
            <a:r>
              <a:rPr lang="en-US" altLang="en-US" sz="4000" b="1" dirty="0">
                <a:solidFill>
                  <a:srgbClr val="FF0000"/>
                </a:solidFill>
              </a:rPr>
              <a:t> </a:t>
            </a:r>
            <a:r>
              <a:rPr lang="en-US" altLang="en-US" sz="4000" b="1" dirty="0" err="1">
                <a:solidFill>
                  <a:srgbClr val="FF0000"/>
                </a:solidFill>
              </a:rPr>
              <a:t>và</a:t>
            </a:r>
            <a:r>
              <a:rPr lang="en-US" altLang="en-US" sz="4000" b="1" dirty="0">
                <a:solidFill>
                  <a:srgbClr val="FF0000"/>
                </a:solidFill>
              </a:rPr>
              <a:t> </a:t>
            </a:r>
            <a:r>
              <a:rPr lang="en-US" altLang="en-US" sz="4000" b="1" dirty="0" err="1">
                <a:solidFill>
                  <a:srgbClr val="FF0000"/>
                </a:solidFill>
              </a:rPr>
              <a:t>đọc</a:t>
            </a:r>
            <a:r>
              <a:rPr lang="en-US" altLang="en-US" sz="4000" b="1" dirty="0">
                <a:solidFill>
                  <a:srgbClr val="FF0000"/>
                </a:solidFill>
              </a:rPr>
              <a:t> </a:t>
            </a:r>
            <a:r>
              <a:rPr lang="en-US" altLang="en-US" sz="4000" b="1" dirty="0" err="1">
                <a:solidFill>
                  <a:srgbClr val="FF0000"/>
                </a:solidFill>
              </a:rPr>
              <a:t>lần</a:t>
            </a:r>
            <a:r>
              <a:rPr lang="en-US" altLang="en-US" sz="4000" b="1" dirty="0">
                <a:solidFill>
                  <a:srgbClr val="FF0000"/>
                </a:solidFill>
              </a:rPr>
              <a:t> </a:t>
            </a:r>
            <a:r>
              <a:rPr lang="en-US" altLang="en-US" sz="4000" b="1" dirty="0" err="1">
                <a:solidFill>
                  <a:srgbClr val="FF0000"/>
                </a:solidFill>
              </a:rPr>
              <a:t>lượt</a:t>
            </a:r>
            <a:r>
              <a:rPr lang="en-US" altLang="en-US" sz="4000" b="1" dirty="0">
                <a:solidFill>
                  <a:srgbClr val="FF0000"/>
                </a:solidFill>
              </a:rPr>
              <a:t> </a:t>
            </a:r>
            <a:r>
              <a:rPr lang="en-US" altLang="en-US" sz="4000" b="1" dirty="0" err="1">
                <a:solidFill>
                  <a:srgbClr val="FF0000"/>
                </a:solidFill>
              </a:rPr>
              <a:t>từ</a:t>
            </a:r>
            <a:r>
              <a:rPr lang="en-US" altLang="en-US" sz="4000" b="1" dirty="0">
                <a:solidFill>
                  <a:srgbClr val="FF0000"/>
                </a:solidFill>
              </a:rPr>
              <a:t> </a:t>
            </a:r>
            <a:r>
              <a:rPr lang="en-US" altLang="en-US" sz="4000" b="1" dirty="0" err="1">
                <a:solidFill>
                  <a:srgbClr val="FF0000"/>
                </a:solidFill>
              </a:rPr>
              <a:t>trái</a:t>
            </a:r>
            <a:r>
              <a:rPr lang="en-US" altLang="en-US" sz="4000" b="1" dirty="0">
                <a:solidFill>
                  <a:srgbClr val="FF0000"/>
                </a:solidFill>
              </a:rPr>
              <a:t> sang </a:t>
            </a:r>
            <a:r>
              <a:rPr lang="en-US" altLang="en-US" sz="4000" b="1" dirty="0" err="1">
                <a:solidFill>
                  <a:srgbClr val="FF0000"/>
                </a:solidFill>
              </a:rPr>
              <a:t>phải</a:t>
            </a:r>
            <a:r>
              <a:rPr lang="en-US" altLang="en-US" sz="4000" b="1" dirty="0">
                <a:solidFill>
                  <a:srgbClr val="FF0000"/>
                </a:solidFill>
              </a:rPr>
              <a:t> </a:t>
            </a:r>
          </a:p>
          <a:p>
            <a:pPr>
              <a:spcBef>
                <a:spcPct val="50000"/>
              </a:spcBef>
              <a:buFontTx/>
              <a:buNone/>
            </a:pPr>
            <a:r>
              <a:rPr lang="en-US" altLang="en-US" sz="4000" b="1" dirty="0">
                <a:solidFill>
                  <a:srgbClr val="FF0000"/>
                </a:solidFill>
              </a:rPr>
              <a:t>     Theo </a:t>
            </a:r>
            <a:r>
              <a:rPr lang="en-US" altLang="en-US" sz="4000" b="1" dirty="0" err="1">
                <a:solidFill>
                  <a:srgbClr val="FF0000"/>
                </a:solidFill>
              </a:rPr>
              <a:t>thứ</a:t>
            </a:r>
            <a:r>
              <a:rPr lang="en-US" altLang="en-US" sz="4000" b="1" dirty="0">
                <a:solidFill>
                  <a:srgbClr val="FF0000"/>
                </a:solidFill>
              </a:rPr>
              <a:t> </a:t>
            </a:r>
            <a:r>
              <a:rPr lang="en-US" altLang="en-US" sz="4000" b="1" dirty="0" err="1">
                <a:solidFill>
                  <a:srgbClr val="FF0000"/>
                </a:solidFill>
              </a:rPr>
              <a:t>tự</a:t>
            </a:r>
            <a:r>
              <a:rPr lang="en-US" altLang="en-US" sz="4000" b="1" dirty="0">
                <a:solidFill>
                  <a:srgbClr val="FF0000"/>
                </a:solidFill>
              </a:rPr>
              <a:t> </a:t>
            </a:r>
            <a:r>
              <a:rPr lang="en-US" altLang="en-US" sz="4000" b="1" dirty="0" err="1">
                <a:solidFill>
                  <a:srgbClr val="FF0000"/>
                </a:solidFill>
              </a:rPr>
              <a:t>từ</a:t>
            </a:r>
            <a:r>
              <a:rPr lang="en-US" altLang="en-US" sz="4000" b="1" dirty="0">
                <a:solidFill>
                  <a:srgbClr val="FF0000"/>
                </a:solidFill>
              </a:rPr>
              <a:t> </a:t>
            </a:r>
            <a:r>
              <a:rPr lang="en-US" altLang="en-US" sz="4000" b="1" dirty="0" err="1">
                <a:solidFill>
                  <a:srgbClr val="FF0000"/>
                </a:solidFill>
              </a:rPr>
              <a:t>hàng</a:t>
            </a:r>
            <a:r>
              <a:rPr lang="en-US" altLang="en-US" sz="4000" b="1" dirty="0">
                <a:solidFill>
                  <a:srgbClr val="FF0000"/>
                </a:solidFill>
              </a:rPr>
              <a:t> </a:t>
            </a:r>
            <a:r>
              <a:rPr lang="en-US" altLang="en-US" sz="4000" b="1" dirty="0" err="1">
                <a:solidFill>
                  <a:srgbClr val="FF0000"/>
                </a:solidFill>
              </a:rPr>
              <a:t>cao</a:t>
            </a:r>
            <a:r>
              <a:rPr lang="en-US" altLang="en-US" sz="4000" b="1" dirty="0">
                <a:solidFill>
                  <a:srgbClr val="FF0000"/>
                </a:solidFill>
              </a:rPr>
              <a:t> </a:t>
            </a:r>
            <a:r>
              <a:rPr lang="en-US" altLang="en-US" sz="4000" b="1" dirty="0" err="1">
                <a:solidFill>
                  <a:srgbClr val="FF0000"/>
                </a:solidFill>
              </a:rPr>
              <a:t>đến</a:t>
            </a:r>
            <a:r>
              <a:rPr lang="en-US" altLang="en-US" sz="4000" b="1" dirty="0">
                <a:solidFill>
                  <a:srgbClr val="FF0000"/>
                </a:solidFill>
              </a:rPr>
              <a:t> </a:t>
            </a:r>
            <a:r>
              <a:rPr lang="en-US" altLang="en-US" sz="4000" b="1" dirty="0" err="1">
                <a:solidFill>
                  <a:srgbClr val="FF0000"/>
                </a:solidFill>
              </a:rPr>
              <a:t>hàng</a:t>
            </a:r>
            <a:r>
              <a:rPr lang="en-US" altLang="en-US" sz="4000" b="1" dirty="0">
                <a:solidFill>
                  <a:srgbClr val="FF0000"/>
                </a:solidFill>
              </a:rPr>
              <a:t> </a:t>
            </a:r>
            <a:r>
              <a:rPr lang="en-US" altLang="en-US" sz="4000" b="1" dirty="0" err="1">
                <a:solidFill>
                  <a:srgbClr val="FF0000"/>
                </a:solidFill>
              </a:rPr>
              <a:t>thấp</a:t>
            </a:r>
            <a:endParaRPr lang="en-US" altLang="en-US" sz="4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2308"/>
                                        </p:tgtEl>
                                        <p:attrNameLst>
                                          <p:attrName>style.visibility</p:attrName>
                                        </p:attrNameLst>
                                      </p:cBhvr>
                                      <p:to>
                                        <p:strVal val="visible"/>
                                      </p:to>
                                    </p:set>
                                    <p:animEffect transition="in" filter="box(in)">
                                      <p:cBhvr>
                                        <p:cTn id="7" dur="500"/>
                                        <p:tgtEl>
                                          <p:spTgt spid="1230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2309"/>
                                        </p:tgtEl>
                                        <p:attrNameLst>
                                          <p:attrName>style.visibility</p:attrName>
                                        </p:attrNameLst>
                                      </p:cBhvr>
                                      <p:to>
                                        <p:strVal val="visible"/>
                                      </p:to>
                                    </p:set>
                                    <p:animEffect transition="in" filter="box(in)">
                                      <p:cBhvr>
                                        <p:cTn id="10" dur="500"/>
                                        <p:tgtEl>
                                          <p:spTgt spid="12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8" grpId="0"/>
      <p:bldP spid="1230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7000"/>
            <a:lum/>
          </a:blip>
          <a:srcRect/>
          <a:stretch>
            <a:fillRect l="-5000" r="-5000"/>
          </a:stretch>
        </a:blipFill>
        <a:effectLst/>
      </p:bgPr>
    </p:bg>
    <p:spTree>
      <p:nvGrpSpPr>
        <p:cNvPr id="1" name=""/>
        <p:cNvGrpSpPr/>
        <p:nvPr/>
      </p:nvGrpSpPr>
      <p:grpSpPr>
        <a:xfrm>
          <a:off x="0" y="0"/>
          <a:ext cx="0" cy="0"/>
          <a:chOff x="0" y="0"/>
          <a:chExt cx="0" cy="0"/>
        </a:xfrm>
      </p:grpSpPr>
      <p:pic>
        <p:nvPicPr>
          <p:cNvPr id="2" name="图片 28">
            <a:extLst>
              <a:ext uri="{FF2B5EF4-FFF2-40B4-BE49-F238E27FC236}">
                <a16:creationId xmlns:a16="http://schemas.microsoft.com/office/drawing/2014/main" id="{F3978C81-32EC-4022-A566-3C15834728CB}"/>
              </a:ext>
            </a:extLst>
          </p:cNvPr>
          <p:cNvPicPr>
            <a:picLocks noChangeAspect="1"/>
          </p:cNvPicPr>
          <p:nvPr/>
        </p:nvPicPr>
        <p:blipFill rotWithShape="1">
          <a:blip r:embed="rId4">
            <a:extLst>
              <a:ext uri="{28A0092B-C50C-407E-A947-70E740481C1C}">
                <a14:useLocalDpi xmlns:a14="http://schemas.microsoft.com/office/drawing/2010/main" val="0"/>
              </a:ext>
            </a:extLst>
          </a:blip>
          <a:srcRect l="44475" t="6288" r="43024" b="75053"/>
          <a:stretch/>
        </p:blipFill>
        <p:spPr>
          <a:xfrm flipH="1">
            <a:off x="2983700" y="-139121"/>
            <a:ext cx="1787184" cy="1500490"/>
          </a:xfrm>
          <a:prstGeom prst="rect">
            <a:avLst/>
          </a:prstGeom>
        </p:spPr>
      </p:pic>
      <p:pic>
        <p:nvPicPr>
          <p:cNvPr id="3" name="图片 20">
            <a:extLst>
              <a:ext uri="{FF2B5EF4-FFF2-40B4-BE49-F238E27FC236}">
                <a16:creationId xmlns:a16="http://schemas.microsoft.com/office/drawing/2014/main" id="{9475F598-0355-4241-95C5-A2A99853362F}"/>
              </a:ext>
            </a:extLst>
          </p:cNvPr>
          <p:cNvPicPr>
            <a:picLocks noChangeAspect="1"/>
          </p:cNvPicPr>
          <p:nvPr/>
        </p:nvPicPr>
        <p:blipFill rotWithShape="1">
          <a:blip r:embed="rId4">
            <a:extLst>
              <a:ext uri="{28A0092B-C50C-407E-A947-70E740481C1C}">
                <a14:useLocalDpi xmlns:a14="http://schemas.microsoft.com/office/drawing/2010/main" val="0"/>
              </a:ext>
            </a:extLst>
          </a:blip>
          <a:srcRect l="44475" t="6288" r="43024" b="75053"/>
          <a:stretch/>
        </p:blipFill>
        <p:spPr>
          <a:xfrm>
            <a:off x="5869696" y="-129692"/>
            <a:ext cx="1787184" cy="1500490"/>
          </a:xfrm>
          <a:prstGeom prst="rect">
            <a:avLst/>
          </a:prstGeom>
        </p:spPr>
      </p:pic>
      <p:pic>
        <p:nvPicPr>
          <p:cNvPr id="4" name="图片 21">
            <a:extLst>
              <a:ext uri="{FF2B5EF4-FFF2-40B4-BE49-F238E27FC236}">
                <a16:creationId xmlns:a16="http://schemas.microsoft.com/office/drawing/2014/main" id="{5E0D2A20-4D1A-4C52-9816-F6C170B63D6B}"/>
              </a:ext>
            </a:extLst>
          </p:cNvPr>
          <p:cNvPicPr>
            <a:picLocks noChangeAspect="1"/>
          </p:cNvPicPr>
          <p:nvPr/>
        </p:nvPicPr>
        <p:blipFill rotWithShape="1">
          <a:blip r:embed="rId4">
            <a:extLst>
              <a:ext uri="{28A0092B-C50C-407E-A947-70E740481C1C}">
                <a14:useLocalDpi xmlns:a14="http://schemas.microsoft.com/office/drawing/2010/main" val="0"/>
              </a:ext>
            </a:extLst>
          </a:blip>
          <a:srcRect t="62063" b="527"/>
          <a:stretch/>
        </p:blipFill>
        <p:spPr>
          <a:xfrm>
            <a:off x="1008" y="4167712"/>
            <a:ext cx="8941824" cy="2690288"/>
          </a:xfrm>
          <a:prstGeom prst="rect">
            <a:avLst/>
          </a:prstGeom>
        </p:spPr>
      </p:pic>
      <p:pic>
        <p:nvPicPr>
          <p:cNvPr id="5" name="图片 18">
            <a:extLst>
              <a:ext uri="{FF2B5EF4-FFF2-40B4-BE49-F238E27FC236}">
                <a16:creationId xmlns:a16="http://schemas.microsoft.com/office/drawing/2014/main" id="{2C848FBF-8B4E-4495-8104-B35C70B54008}"/>
              </a:ext>
            </a:extLst>
          </p:cNvPr>
          <p:cNvPicPr>
            <a:picLocks noChangeAspect="1"/>
          </p:cNvPicPr>
          <p:nvPr/>
        </p:nvPicPr>
        <p:blipFill rotWithShape="1">
          <a:blip r:embed="rId5">
            <a:extLst>
              <a:ext uri="{28A0092B-C50C-407E-A947-70E740481C1C}">
                <a14:useLocalDpi xmlns:a14="http://schemas.microsoft.com/office/drawing/2010/main" val="0"/>
              </a:ext>
            </a:extLst>
          </a:blip>
          <a:srcRect l="47287" t="17223" r="16147" b="32401"/>
          <a:stretch/>
        </p:blipFill>
        <p:spPr>
          <a:xfrm>
            <a:off x="2060916" y="889000"/>
            <a:ext cx="6476539" cy="4026760"/>
          </a:xfrm>
          <a:prstGeom prst="rect">
            <a:avLst/>
          </a:prstGeom>
        </p:spPr>
      </p:pic>
      <p:pic>
        <p:nvPicPr>
          <p:cNvPr id="6" name="图片 23">
            <a:extLst>
              <a:ext uri="{FF2B5EF4-FFF2-40B4-BE49-F238E27FC236}">
                <a16:creationId xmlns:a16="http://schemas.microsoft.com/office/drawing/2014/main" id="{EBB5BB03-286A-4747-B55F-842491BFF2F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09241" y="1184003"/>
            <a:ext cx="2883876" cy="3998100"/>
          </a:xfrm>
          <a:prstGeom prst="rect">
            <a:avLst/>
          </a:prstGeom>
          <a:effectLst>
            <a:outerShdw blurRad="50800" dist="38100" dir="5400000" algn="t" rotWithShape="0">
              <a:prstClr val="black">
                <a:alpha val="40000"/>
              </a:prstClr>
            </a:outerShdw>
          </a:effectLst>
        </p:spPr>
      </p:pic>
      <p:sp>
        <p:nvSpPr>
          <p:cNvPr id="7" name="文本框 25">
            <a:extLst>
              <a:ext uri="{FF2B5EF4-FFF2-40B4-BE49-F238E27FC236}">
                <a16:creationId xmlns:a16="http://schemas.microsoft.com/office/drawing/2014/main" id="{7F6BE3D3-5A37-42F0-BC6D-9FF884E4AB72}"/>
              </a:ext>
            </a:extLst>
          </p:cNvPr>
          <p:cNvSpPr txBox="1"/>
          <p:nvPr/>
        </p:nvSpPr>
        <p:spPr>
          <a:xfrm>
            <a:off x="3000865" y="1845117"/>
            <a:ext cx="4596643" cy="1311449"/>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6000" b="1" i="0" u="none" strike="noStrike" kern="1200" cap="none" spc="0" normalizeH="0" baseline="0" noProof="0" dirty="0">
                <a:ln>
                  <a:noFill/>
                </a:ln>
                <a:solidFill>
                  <a:srgbClr val="ED7D31"/>
                </a:solidFill>
                <a:effectLst>
                  <a:outerShdw blurRad="38100" dist="38100" dir="2700000" algn="tl">
                    <a:srgbClr val="000000">
                      <a:alpha val="43137"/>
                    </a:srgbClr>
                  </a:outerShdw>
                </a:effectLst>
                <a:uLnTx/>
                <a:uFillTx/>
                <a:latin typeface="Times New Roman" panose="02020603050405020304" pitchFamily="18" charset="0"/>
                <a:ea typeface="站酷快乐体 " panose="02010600030101010101" pitchFamily="2" charset="-122"/>
                <a:cs typeface="Times New Roman" panose="02020603050405020304" pitchFamily="18" charset="0"/>
              </a:rPr>
              <a:t>LUYỆN</a:t>
            </a:r>
            <a:r>
              <a:rPr kumimoji="0" lang="en-US" altLang="zh-CN" sz="6000" b="1" i="0" u="none" strike="noStrike" kern="1200" cap="none" spc="0" normalizeH="0" noProof="0" dirty="0">
                <a:ln>
                  <a:noFill/>
                </a:ln>
                <a:solidFill>
                  <a:srgbClr val="ED7D31"/>
                </a:solidFill>
                <a:effectLst>
                  <a:outerShdw blurRad="38100" dist="38100" dir="2700000" algn="tl">
                    <a:srgbClr val="000000">
                      <a:alpha val="43137"/>
                    </a:srgbClr>
                  </a:outerShdw>
                </a:effectLst>
                <a:uLnTx/>
                <a:uFillTx/>
                <a:latin typeface="Times New Roman" panose="02020603050405020304" pitchFamily="18" charset="0"/>
                <a:ea typeface="站酷快乐体 " panose="02010600030101010101" pitchFamily="2" charset="-122"/>
                <a:cs typeface="Times New Roman" panose="02020603050405020304" pitchFamily="18" charset="0"/>
              </a:rPr>
              <a:t> TẬP</a:t>
            </a:r>
            <a:endParaRPr kumimoji="0" lang="en-US" altLang="zh-CN" sz="6000" b="1" i="0" u="none" strike="noStrike" kern="1200" cap="none" spc="0" normalizeH="0" baseline="0" noProof="0" dirty="0">
              <a:ln>
                <a:noFill/>
              </a:ln>
              <a:solidFill>
                <a:srgbClr val="ED7D31"/>
              </a:solidFill>
              <a:effectLst>
                <a:outerShdw blurRad="38100" dist="38100" dir="2700000" algn="tl">
                  <a:srgbClr val="000000">
                    <a:alpha val="43137"/>
                  </a:srgbClr>
                </a:outerShdw>
              </a:effectLst>
              <a:uLnTx/>
              <a:uFillTx/>
              <a:latin typeface="Times New Roman" panose="02020603050405020304" pitchFamily="18" charset="0"/>
              <a:ea typeface="站酷快乐体 "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6242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childTnLst>
                          </p:cTn>
                        </p:par>
                        <p:par>
                          <p:cTn id="8" fill="hold">
                            <p:stCondLst>
                              <p:cond delay="1000"/>
                            </p:stCondLst>
                            <p:childTnLst>
                              <p:par>
                                <p:cTn id="9" presetID="14" presetClass="entr" presetSubtype="1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par>
                                <p:cTn id="12" presetID="14" presetClass="entr" presetSubtype="1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fltVal val="0"/>
                                          </p:val>
                                        </p:tav>
                                        <p:tav tm="100000">
                                          <p:val>
                                            <p:strVal val="#ppt_w"/>
                                          </p:val>
                                        </p:tav>
                                      </p:tavLst>
                                    </p:anim>
                                    <p:anim calcmode="lin" valueType="num">
                                      <p:cBhvr>
                                        <p:cTn id="19" dur="1000" fill="hold"/>
                                        <p:tgtEl>
                                          <p:spTgt spid="5"/>
                                        </p:tgtEl>
                                        <p:attrNameLst>
                                          <p:attrName>ppt_h</p:attrName>
                                        </p:attrNameLst>
                                      </p:cBhvr>
                                      <p:tavLst>
                                        <p:tav tm="0">
                                          <p:val>
                                            <p:fltVal val="0"/>
                                          </p:val>
                                        </p:tav>
                                        <p:tav tm="100000">
                                          <p:val>
                                            <p:strVal val="#ppt_h"/>
                                          </p:val>
                                        </p:tav>
                                      </p:tavLst>
                                    </p:anim>
                                    <p:anim calcmode="lin" valueType="num">
                                      <p:cBhvr>
                                        <p:cTn id="20" dur="1000" fill="hold"/>
                                        <p:tgtEl>
                                          <p:spTgt spid="5"/>
                                        </p:tgtEl>
                                        <p:attrNameLst>
                                          <p:attrName>style.rotation</p:attrName>
                                        </p:attrNameLst>
                                      </p:cBhvr>
                                      <p:tavLst>
                                        <p:tav tm="0">
                                          <p:val>
                                            <p:fltVal val="90"/>
                                          </p:val>
                                        </p:tav>
                                        <p:tav tm="100000">
                                          <p:val>
                                            <p:fltVal val="0"/>
                                          </p:val>
                                        </p:tav>
                                      </p:tavLst>
                                    </p:anim>
                                    <p:animEffect transition="in" filter="fade">
                                      <p:cBhvr>
                                        <p:cTn id="21" dur="1000"/>
                                        <p:tgtEl>
                                          <p:spTgt spid="5"/>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par>
                          <p:cTn id="28" fill="hold">
                            <p:stCondLst>
                              <p:cond delay="3000"/>
                            </p:stCondLst>
                            <p:childTnLst>
                              <p:par>
                                <p:cTn id="29" presetID="45" presetClass="entr" presetSubtype="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2000"/>
                                        <p:tgtEl>
                                          <p:spTgt spid="6"/>
                                        </p:tgtEl>
                                      </p:cBhvr>
                                    </p:animEffect>
                                    <p:anim calcmode="lin" valueType="num">
                                      <p:cBhvr>
                                        <p:cTn id="32" dur="2000" fill="hold"/>
                                        <p:tgtEl>
                                          <p:spTgt spid="6"/>
                                        </p:tgtEl>
                                        <p:attrNameLst>
                                          <p:attrName>ppt_w</p:attrName>
                                        </p:attrNameLst>
                                      </p:cBhvr>
                                      <p:tavLst>
                                        <p:tav tm="0" fmla="#ppt_w*sin(2.5*pi*$)">
                                          <p:val>
                                            <p:fltVal val="0"/>
                                          </p:val>
                                        </p:tav>
                                        <p:tav tm="100000">
                                          <p:val>
                                            <p:fltVal val="1"/>
                                          </p:val>
                                        </p:tav>
                                      </p:tavLst>
                                    </p:anim>
                                    <p:anim calcmode="lin" valueType="num">
                                      <p:cBhvr>
                                        <p:cTn id="33"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91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80"/>
          <p:cNvSpPr>
            <a:spLocks noChangeArrowheads="1"/>
          </p:cNvSpPr>
          <p:nvPr/>
        </p:nvSpPr>
        <p:spPr bwMode="auto">
          <a:xfrm>
            <a:off x="1895475" y="963802"/>
            <a:ext cx="482284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3600" b="1" dirty="0" err="1">
                <a:solidFill>
                  <a:srgbClr val="002060"/>
                </a:solidFill>
              </a:rPr>
              <a:t>Bài</a:t>
            </a:r>
            <a:r>
              <a:rPr lang="en-US" altLang="en-US" sz="3600" b="1" dirty="0">
                <a:solidFill>
                  <a:srgbClr val="002060"/>
                </a:solidFill>
              </a:rPr>
              <a:t> 1</a:t>
            </a:r>
            <a:r>
              <a:rPr lang="en-US" altLang="en-US" sz="3600" dirty="0">
                <a:solidFill>
                  <a:srgbClr val="002060"/>
                </a:solidFill>
              </a:rPr>
              <a:t>:</a:t>
            </a:r>
            <a:r>
              <a:rPr lang="en-US" altLang="en-US" sz="3600" dirty="0">
                <a:solidFill>
                  <a:srgbClr val="002060"/>
                </a:solidFill>
                <a:latin typeface=".VnArial Narrow" pitchFamily="34" charset="0"/>
              </a:rPr>
              <a:t> </a:t>
            </a:r>
            <a:r>
              <a:rPr lang="en-US" altLang="en-US" sz="3600" b="1" dirty="0" err="1">
                <a:solidFill>
                  <a:srgbClr val="002060"/>
                </a:solidFill>
              </a:rPr>
              <a:t>Viết</a:t>
            </a:r>
            <a:r>
              <a:rPr lang="en-US" altLang="en-US" sz="3600" b="1" dirty="0">
                <a:solidFill>
                  <a:srgbClr val="002060"/>
                </a:solidFill>
              </a:rPr>
              <a:t> ( </a:t>
            </a:r>
            <a:r>
              <a:rPr lang="en-US" altLang="en-US" sz="3600" b="1" dirty="0" err="1">
                <a:solidFill>
                  <a:srgbClr val="002060"/>
                </a:solidFill>
              </a:rPr>
              <a:t>theo</a:t>
            </a:r>
            <a:r>
              <a:rPr lang="en-US" altLang="en-US" sz="3600" b="1" dirty="0">
                <a:solidFill>
                  <a:srgbClr val="002060"/>
                </a:solidFill>
              </a:rPr>
              <a:t> </a:t>
            </a:r>
            <a:r>
              <a:rPr lang="en-US" altLang="en-US" sz="3600" b="1" dirty="0" err="1">
                <a:solidFill>
                  <a:srgbClr val="002060"/>
                </a:solidFill>
              </a:rPr>
              <a:t>mẫu</a:t>
            </a:r>
            <a:r>
              <a:rPr lang="en-US" altLang="en-US" sz="3600" b="1" dirty="0">
                <a:solidFill>
                  <a:srgbClr val="002060"/>
                </a:solidFill>
              </a:rPr>
              <a:t>)</a:t>
            </a:r>
          </a:p>
        </p:txBody>
      </p:sp>
      <p:graphicFrame>
        <p:nvGraphicFramePr>
          <p:cNvPr id="8" name="Group 43"/>
          <p:cNvGraphicFramePr/>
          <p:nvPr/>
        </p:nvGraphicFramePr>
        <p:xfrm>
          <a:off x="1828800" y="1805782"/>
          <a:ext cx="8534400" cy="4268787"/>
        </p:xfrm>
        <a:graphic>
          <a:graphicData uri="http://schemas.openxmlformats.org/drawingml/2006/table">
            <a:tbl>
              <a:tblPr/>
              <a:tblGrid>
                <a:gridCol w="1410547">
                  <a:extLst>
                    <a:ext uri="{9D8B030D-6E8A-4147-A177-3AD203B41FA5}">
                      <a16:colId xmlns:a16="http://schemas.microsoft.com/office/drawing/2014/main" val="20000"/>
                    </a:ext>
                  </a:extLst>
                </a:gridCol>
                <a:gridCol w="7123853">
                  <a:extLst>
                    <a:ext uri="{9D8B030D-6E8A-4147-A177-3AD203B41FA5}">
                      <a16:colId xmlns:a16="http://schemas.microsoft.com/office/drawing/2014/main" val="20001"/>
                    </a:ext>
                  </a:extLst>
                </a:gridCol>
              </a:tblGrid>
              <a:tr h="518098">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dirty="0" err="1">
                          <a:ln>
                            <a:noFill/>
                          </a:ln>
                          <a:solidFill>
                            <a:srgbClr val="002060"/>
                          </a:solidFill>
                          <a:effectLst/>
                          <a:latin typeface="Times New Roman" panose="02020603050405020304" pitchFamily="18" charset="0"/>
                        </a:rPr>
                        <a:t>Viết</a:t>
                      </a:r>
                      <a:r>
                        <a:rPr kumimoji="0" lang="en-US" sz="2800" b="1" i="0" u="none" strike="noStrike" cap="none" normalizeH="0" baseline="0" dirty="0">
                          <a:ln>
                            <a:noFill/>
                          </a:ln>
                          <a:solidFill>
                            <a:srgbClr val="002060"/>
                          </a:solidFill>
                          <a:effectLst/>
                          <a:latin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rPr>
                        <a:t>số</a:t>
                      </a:r>
                      <a:endParaRPr kumimoji="0" lang="en-US" sz="2800" b="1" i="0" u="none" strike="noStrike" cap="none" normalizeH="0" baseline="0" dirty="0">
                        <a:ln>
                          <a:noFill/>
                        </a:ln>
                        <a:solidFill>
                          <a:srgbClr val="002060"/>
                        </a:solidFill>
                        <a:effectLst/>
                        <a:latin typeface="Times New Roman" panose="02020603050405020304" pitchFamily="18" charset="0"/>
                      </a:endParaRPr>
                    </a:p>
                  </a:txBody>
                  <a:tcPr marT="45689" marB="45689" horzOverflow="overflow">
                    <a:lnL w="38100" cap="flat" cmpd="sng" algn="ctr">
                      <a:solidFill>
                        <a:srgbClr val="FF0000"/>
                      </a:solidFill>
                      <a:prstDash val="solid"/>
                      <a:round/>
                      <a:headEnd type="none" w="med" len="med"/>
                      <a:tailEnd type="none" w="med" len="med"/>
                    </a:lnL>
                    <a:lnR w="3175" cap="flat" cmpd="sng" algn="ctr">
                      <a:solidFill>
                        <a:srgbClr val="000099"/>
                      </a:solidFill>
                      <a:prstDash val="solid"/>
                      <a:round/>
                      <a:headEnd type="none" w="med" len="med"/>
                      <a:tailEnd type="none" w="med" len="med"/>
                    </a:lnR>
                    <a:lnT w="38100" cap="flat" cmpd="sng" algn="ctr">
                      <a:solidFill>
                        <a:srgbClr val="FF0000"/>
                      </a:solidFill>
                      <a:prstDash val="solid"/>
                      <a:round/>
                      <a:headEnd type="none" w="med" len="med"/>
                      <a:tailEnd type="none" w="med" len="med"/>
                    </a:lnT>
                    <a:lnB w="3175" cap="flat" cmpd="sng" algn="ctr">
                      <a:solidFill>
                        <a:srgbClr val="00009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dirty="0" err="1">
                          <a:ln>
                            <a:noFill/>
                          </a:ln>
                          <a:solidFill>
                            <a:srgbClr val="002060"/>
                          </a:solidFill>
                          <a:effectLst/>
                          <a:latin typeface="Times New Roman" panose="02020603050405020304" pitchFamily="18" charset="0"/>
                        </a:rPr>
                        <a:t>Đọc</a:t>
                      </a:r>
                      <a:r>
                        <a:rPr kumimoji="0" lang="en-US" sz="2800" b="1" i="0" u="none" strike="noStrike" cap="none" normalizeH="0" baseline="0" dirty="0">
                          <a:ln>
                            <a:noFill/>
                          </a:ln>
                          <a:solidFill>
                            <a:srgbClr val="002060"/>
                          </a:solidFill>
                          <a:effectLst/>
                          <a:latin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rPr>
                        <a:t>số</a:t>
                      </a:r>
                      <a:endParaRPr kumimoji="0" lang="en-US" sz="2800" b="1" i="0" u="none" strike="noStrike" cap="none" normalizeH="0" baseline="0" dirty="0">
                        <a:ln>
                          <a:noFill/>
                        </a:ln>
                        <a:solidFill>
                          <a:srgbClr val="002060"/>
                        </a:solidFill>
                        <a:effectLst/>
                        <a:latin typeface="Times New Roman" panose="02020603050405020304" pitchFamily="18" charset="0"/>
                      </a:endParaRPr>
                    </a:p>
                  </a:txBody>
                  <a:tcPr marT="45689" marB="45689" horzOverflow="overflow">
                    <a:lnL w="3175" cap="flat" cmpd="sng" algn="ctr">
                      <a:solidFill>
                        <a:srgbClr val="000099"/>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175" cap="flat" cmpd="sng" algn="ctr">
                      <a:solidFill>
                        <a:srgbClr val="0000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895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dirty="0">
                          <a:ln>
                            <a:noFill/>
                          </a:ln>
                          <a:solidFill>
                            <a:srgbClr val="161645"/>
                          </a:solidFill>
                          <a:effectLst/>
                          <a:latin typeface="Times New Roman" panose="02020603050405020304" pitchFamily="18" charset="0"/>
                        </a:rPr>
                        <a:t>86 030</a:t>
                      </a:r>
                    </a:p>
                  </a:txBody>
                  <a:tcPr marT="45689" marB="45689" anchor="ctr" horzOverflow="overflow">
                    <a:lnL w="38100" cap="flat" cmpd="sng" algn="ctr">
                      <a:solidFill>
                        <a:srgbClr val="FF0000"/>
                      </a:solidFill>
                      <a:prstDash val="solid"/>
                      <a:round/>
                      <a:headEnd type="none" w="med" len="med"/>
                      <a:tailEnd type="none" w="med" len="med"/>
                    </a:lnL>
                    <a:lnR w="3175" cap="flat" cmpd="sng" algn="ctr">
                      <a:solidFill>
                        <a:srgbClr val="000099"/>
                      </a:solidFill>
                      <a:prstDash val="solid"/>
                      <a:round/>
                      <a:headEnd type="none" w="med" len="med"/>
                      <a:tailEnd type="none" w="med" len="med"/>
                    </a:lnR>
                    <a:lnT w="3175" cap="flat" cmpd="sng" algn="ctr">
                      <a:solidFill>
                        <a:srgbClr val="000099"/>
                      </a:solidFill>
                      <a:prstDash val="solid"/>
                      <a:round/>
                      <a:headEnd type="none" w="med" len="med"/>
                      <a:tailEnd type="none" w="med" len="med"/>
                    </a:lnT>
                    <a:lnB w="3175" cap="flat" cmpd="sng" algn="ctr">
                      <a:solidFill>
                        <a:srgbClr val="0000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dirty="0" err="1">
                          <a:ln>
                            <a:noFill/>
                          </a:ln>
                          <a:solidFill>
                            <a:srgbClr val="161645"/>
                          </a:solidFill>
                          <a:effectLst/>
                          <a:latin typeface="Times New Roman" panose="02020603050405020304" pitchFamily="18" charset="0"/>
                        </a:rPr>
                        <a:t>Tám</a:t>
                      </a:r>
                      <a:r>
                        <a:rPr kumimoji="0" lang="en-US" sz="2800" b="1" i="0" u="none" strike="noStrike" cap="none" normalizeH="0" baseline="0" dirty="0">
                          <a:ln>
                            <a:noFill/>
                          </a:ln>
                          <a:solidFill>
                            <a:srgbClr val="161645"/>
                          </a:solidFill>
                          <a:effectLst/>
                          <a:latin typeface="Times New Roman" panose="02020603050405020304" pitchFamily="18" charset="0"/>
                        </a:rPr>
                        <a:t> </a:t>
                      </a:r>
                      <a:r>
                        <a:rPr kumimoji="0" lang="en-US" sz="2800" b="1" i="0" u="none" strike="noStrike" cap="none" normalizeH="0" baseline="0" dirty="0" err="1">
                          <a:ln>
                            <a:noFill/>
                          </a:ln>
                          <a:solidFill>
                            <a:srgbClr val="161645"/>
                          </a:solidFill>
                          <a:effectLst/>
                          <a:latin typeface="Times New Roman" panose="02020603050405020304" pitchFamily="18" charset="0"/>
                        </a:rPr>
                        <a:t>mươi</a:t>
                      </a:r>
                      <a:r>
                        <a:rPr kumimoji="0" lang="en-US" sz="2800" b="1" i="0" u="none" strike="noStrike" cap="none" normalizeH="0" baseline="0" dirty="0">
                          <a:ln>
                            <a:noFill/>
                          </a:ln>
                          <a:solidFill>
                            <a:srgbClr val="161645"/>
                          </a:solidFill>
                          <a:effectLst/>
                          <a:latin typeface="Times New Roman" panose="02020603050405020304" pitchFamily="18" charset="0"/>
                        </a:rPr>
                        <a:t> </a:t>
                      </a:r>
                      <a:r>
                        <a:rPr kumimoji="0" lang="en-US" sz="2800" b="1" i="0" u="none" strike="noStrike" cap="none" normalizeH="0" baseline="0" dirty="0" err="1">
                          <a:ln>
                            <a:noFill/>
                          </a:ln>
                          <a:solidFill>
                            <a:srgbClr val="161645"/>
                          </a:solidFill>
                          <a:effectLst/>
                          <a:latin typeface="Times New Roman" panose="02020603050405020304" pitchFamily="18" charset="0"/>
                        </a:rPr>
                        <a:t>sáu</a:t>
                      </a:r>
                      <a:r>
                        <a:rPr kumimoji="0" lang="en-US" sz="2800" b="1" i="0" u="none" strike="noStrike" cap="none" normalizeH="0" baseline="0" dirty="0">
                          <a:ln>
                            <a:noFill/>
                          </a:ln>
                          <a:solidFill>
                            <a:srgbClr val="161645"/>
                          </a:solidFill>
                          <a:effectLst/>
                          <a:latin typeface="Times New Roman" panose="02020603050405020304" pitchFamily="18" charset="0"/>
                        </a:rPr>
                        <a:t> </a:t>
                      </a:r>
                      <a:r>
                        <a:rPr kumimoji="0" lang="en-US" sz="2800" b="1" i="0" u="none" strike="noStrike" cap="none" normalizeH="0" baseline="0" dirty="0" err="1">
                          <a:ln>
                            <a:noFill/>
                          </a:ln>
                          <a:solidFill>
                            <a:srgbClr val="161645"/>
                          </a:solidFill>
                          <a:effectLst/>
                          <a:latin typeface="Times New Roman" panose="02020603050405020304" pitchFamily="18" charset="0"/>
                        </a:rPr>
                        <a:t>nghìn</a:t>
                      </a:r>
                      <a:r>
                        <a:rPr kumimoji="0" lang="en-US" sz="2800" b="1" i="0" u="none" strike="noStrike" cap="none" normalizeH="0" baseline="0" dirty="0">
                          <a:ln>
                            <a:noFill/>
                          </a:ln>
                          <a:solidFill>
                            <a:srgbClr val="161645"/>
                          </a:solidFill>
                          <a:effectLst/>
                          <a:latin typeface="Times New Roman" panose="02020603050405020304" pitchFamily="18" charset="0"/>
                        </a:rPr>
                        <a:t> </a:t>
                      </a:r>
                      <a:r>
                        <a:rPr kumimoji="0" lang="en-US" sz="2800" b="1" i="0" u="none" strike="noStrike" cap="none" normalizeH="0" baseline="0" dirty="0" err="1">
                          <a:ln>
                            <a:noFill/>
                          </a:ln>
                          <a:solidFill>
                            <a:srgbClr val="161645"/>
                          </a:solidFill>
                          <a:effectLst/>
                          <a:latin typeface="Times New Roman" panose="02020603050405020304" pitchFamily="18" charset="0"/>
                        </a:rPr>
                        <a:t>không</a:t>
                      </a:r>
                      <a:r>
                        <a:rPr kumimoji="0" lang="en-US" sz="2800" b="1" i="0" u="none" strike="noStrike" cap="none" normalizeH="0" baseline="0" dirty="0">
                          <a:ln>
                            <a:noFill/>
                          </a:ln>
                          <a:solidFill>
                            <a:srgbClr val="161645"/>
                          </a:solidFill>
                          <a:effectLst/>
                          <a:latin typeface="Times New Roman" panose="02020603050405020304" pitchFamily="18" charset="0"/>
                        </a:rPr>
                        <a:t> </a:t>
                      </a:r>
                      <a:r>
                        <a:rPr kumimoji="0" lang="en-US" sz="2800" b="1" i="0" u="none" strike="noStrike" cap="none" normalizeH="0" baseline="0" dirty="0" err="1">
                          <a:ln>
                            <a:noFill/>
                          </a:ln>
                          <a:solidFill>
                            <a:srgbClr val="161645"/>
                          </a:solidFill>
                          <a:effectLst/>
                          <a:latin typeface="Times New Roman" panose="02020603050405020304" pitchFamily="18" charset="0"/>
                        </a:rPr>
                        <a:t>trăm</a:t>
                      </a:r>
                      <a:r>
                        <a:rPr kumimoji="0" lang="en-US" sz="2800" b="1" i="0" u="none" strike="noStrike" cap="none" normalizeH="0" baseline="0" dirty="0">
                          <a:ln>
                            <a:noFill/>
                          </a:ln>
                          <a:solidFill>
                            <a:srgbClr val="161645"/>
                          </a:solidFill>
                          <a:effectLst/>
                          <a:latin typeface="Times New Roman" panose="02020603050405020304" pitchFamily="18" charset="0"/>
                        </a:rPr>
                        <a:t> </a:t>
                      </a:r>
                      <a:r>
                        <a:rPr kumimoji="0" lang="en-US" sz="2800" b="1" i="0" u="none" strike="noStrike" cap="none" normalizeH="0" baseline="0" dirty="0" err="1">
                          <a:ln>
                            <a:noFill/>
                          </a:ln>
                          <a:solidFill>
                            <a:srgbClr val="161645"/>
                          </a:solidFill>
                          <a:effectLst/>
                          <a:latin typeface="Times New Roman" panose="02020603050405020304" pitchFamily="18" charset="0"/>
                        </a:rPr>
                        <a:t>ba</a:t>
                      </a:r>
                      <a:r>
                        <a:rPr kumimoji="0" lang="en-US" sz="2800" b="1" i="0" u="none" strike="noStrike" cap="none" normalizeH="0" baseline="0" dirty="0">
                          <a:ln>
                            <a:noFill/>
                          </a:ln>
                          <a:solidFill>
                            <a:srgbClr val="161645"/>
                          </a:solidFill>
                          <a:effectLst/>
                          <a:latin typeface="Times New Roman" panose="02020603050405020304" pitchFamily="18" charset="0"/>
                        </a:rPr>
                        <a:t> </a:t>
                      </a:r>
                      <a:r>
                        <a:rPr kumimoji="0" lang="en-US" sz="2800" b="1" i="0" u="none" strike="noStrike" cap="none" normalizeH="0" baseline="0" dirty="0" err="1">
                          <a:ln>
                            <a:noFill/>
                          </a:ln>
                          <a:solidFill>
                            <a:srgbClr val="161645"/>
                          </a:solidFill>
                          <a:effectLst/>
                          <a:latin typeface="Times New Roman" panose="02020603050405020304" pitchFamily="18" charset="0"/>
                        </a:rPr>
                        <a:t>mươi</a:t>
                      </a:r>
                      <a:endParaRPr kumimoji="0" lang="en-US" sz="2800" b="1" i="0" u="none" strike="noStrike" cap="none" normalizeH="0" baseline="0" dirty="0">
                        <a:ln>
                          <a:noFill/>
                        </a:ln>
                        <a:solidFill>
                          <a:srgbClr val="161645"/>
                        </a:solidFill>
                        <a:effectLst/>
                        <a:latin typeface="Times New Roman" panose="02020603050405020304" pitchFamily="18" charset="0"/>
                      </a:endParaRPr>
                    </a:p>
                  </a:txBody>
                  <a:tcPr marT="45689" marB="45689" anchor="ctr" horzOverflow="overflow">
                    <a:lnL w="3175" cap="flat" cmpd="sng" algn="ctr">
                      <a:solidFill>
                        <a:srgbClr val="000099"/>
                      </a:solidFill>
                      <a:prstDash val="solid"/>
                      <a:round/>
                      <a:headEnd type="none" w="med" len="med"/>
                      <a:tailEnd type="none" w="med" len="med"/>
                    </a:lnL>
                    <a:lnR w="38100" cap="flat" cmpd="sng" algn="ctr">
                      <a:solidFill>
                        <a:srgbClr val="FF0000"/>
                      </a:solidFill>
                      <a:prstDash val="solid"/>
                      <a:round/>
                      <a:headEnd type="none" w="med" len="med"/>
                      <a:tailEnd type="none" w="med" len="med"/>
                    </a:lnR>
                    <a:lnT w="3175" cap="flat" cmpd="sng" algn="ctr">
                      <a:solidFill>
                        <a:srgbClr val="000099"/>
                      </a:solidFill>
                      <a:prstDash val="solid"/>
                      <a:round/>
                      <a:headEnd type="none" w="med" len="med"/>
                      <a:tailEnd type="none" w="med" len="med"/>
                    </a:lnT>
                    <a:lnB w="3175" cap="flat" cmpd="sng" algn="ctr">
                      <a:solidFill>
                        <a:srgbClr val="0000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895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dirty="0">
                          <a:ln>
                            <a:noFill/>
                          </a:ln>
                          <a:solidFill>
                            <a:srgbClr val="002060"/>
                          </a:solidFill>
                          <a:effectLst/>
                          <a:latin typeface="Times New Roman" panose="02020603050405020304" pitchFamily="18" charset="0"/>
                        </a:rPr>
                        <a:t>62 300</a:t>
                      </a:r>
                    </a:p>
                  </a:txBody>
                  <a:tcPr marT="45689" marB="45689" anchor="ctr" horzOverflow="overflow">
                    <a:lnL w="38100" cap="flat" cmpd="sng" algn="ctr">
                      <a:solidFill>
                        <a:srgbClr val="FF0000"/>
                      </a:solidFill>
                      <a:prstDash val="solid"/>
                      <a:round/>
                      <a:headEnd type="none" w="med" len="med"/>
                      <a:tailEnd type="none" w="med" len="med"/>
                    </a:lnL>
                    <a:lnR w="3175" cap="flat" cmpd="sng" algn="ctr">
                      <a:solidFill>
                        <a:srgbClr val="000099"/>
                      </a:solidFill>
                      <a:prstDash val="solid"/>
                      <a:round/>
                      <a:headEnd type="none" w="med" len="med"/>
                      <a:tailEnd type="none" w="med" len="med"/>
                    </a:lnR>
                    <a:lnT w="3175" cap="flat" cmpd="sng" algn="ctr">
                      <a:solidFill>
                        <a:srgbClr val="000099"/>
                      </a:solidFill>
                      <a:prstDash val="solid"/>
                      <a:round/>
                      <a:headEnd type="none" w="med" len="med"/>
                      <a:tailEnd type="none" w="med" len="med"/>
                    </a:lnT>
                    <a:lnB w="3175" cap="flat" cmpd="sng" algn="ctr">
                      <a:solidFill>
                        <a:srgbClr val="0000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1" i="0" u="none" strike="noStrike" cap="none" normalizeH="0" baseline="0">
                        <a:ln>
                          <a:noFill/>
                        </a:ln>
                        <a:solidFill>
                          <a:srgbClr val="FF0066"/>
                        </a:solidFill>
                        <a:effectLst/>
                        <a:latin typeface="Times New Roman" panose="02020603050405020304" pitchFamily="18" charset="0"/>
                      </a:endParaRPr>
                    </a:p>
                  </a:txBody>
                  <a:tcPr marT="45689" marB="45689" anchor="ctr" horzOverflow="overflow">
                    <a:lnL w="3175" cap="flat" cmpd="sng" algn="ctr">
                      <a:solidFill>
                        <a:srgbClr val="000099"/>
                      </a:solidFill>
                      <a:prstDash val="solid"/>
                      <a:round/>
                      <a:headEnd type="none" w="med" len="med"/>
                      <a:tailEnd type="none" w="med" len="med"/>
                    </a:lnL>
                    <a:lnR w="38100" cap="flat" cmpd="sng" algn="ctr">
                      <a:solidFill>
                        <a:srgbClr val="FF0000"/>
                      </a:solidFill>
                      <a:prstDash val="solid"/>
                      <a:round/>
                      <a:headEnd type="none" w="med" len="med"/>
                      <a:tailEnd type="none" w="med" len="med"/>
                    </a:lnR>
                    <a:lnT w="3175" cap="flat" cmpd="sng" algn="ctr">
                      <a:solidFill>
                        <a:srgbClr val="000099"/>
                      </a:solidFill>
                      <a:prstDash val="solid"/>
                      <a:round/>
                      <a:headEnd type="none" w="med" len="med"/>
                      <a:tailEnd type="none" w="med" len="med"/>
                    </a:lnT>
                    <a:lnB w="3175" cap="flat" cmpd="sng" algn="ctr">
                      <a:solidFill>
                        <a:srgbClr val="0000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8950">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sz="2800" b="1" i="0" u="none" strike="noStrike" cap="none" normalizeH="0" baseline="0">
                        <a:ln>
                          <a:noFill/>
                        </a:ln>
                        <a:solidFill>
                          <a:srgbClr val="FF0066"/>
                        </a:solidFill>
                        <a:effectLst/>
                        <a:latin typeface="Times New Roman" panose="02020603050405020304" pitchFamily="18" charset="0"/>
                      </a:endParaRPr>
                    </a:p>
                  </a:txBody>
                  <a:tcPr marT="45689" marB="45689" anchor="ctr" horzOverflow="overflow">
                    <a:lnL w="38100" cap="flat" cmpd="sng" algn="ctr">
                      <a:solidFill>
                        <a:srgbClr val="FF0000"/>
                      </a:solidFill>
                      <a:prstDash val="solid"/>
                      <a:round/>
                      <a:headEnd type="none" w="med" len="med"/>
                      <a:tailEnd type="none" w="med" len="med"/>
                    </a:lnL>
                    <a:lnR w="3175" cap="flat" cmpd="sng" algn="ctr">
                      <a:solidFill>
                        <a:srgbClr val="000099"/>
                      </a:solidFill>
                      <a:prstDash val="solid"/>
                      <a:round/>
                      <a:headEnd type="none" w="med" len="med"/>
                      <a:tailEnd type="none" w="med" len="med"/>
                    </a:lnR>
                    <a:lnT w="3175" cap="flat" cmpd="sng" algn="ctr">
                      <a:solidFill>
                        <a:srgbClr val="000099"/>
                      </a:solidFill>
                      <a:prstDash val="solid"/>
                      <a:round/>
                      <a:headEnd type="none" w="med" len="med"/>
                      <a:tailEnd type="none" w="med" len="med"/>
                    </a:lnT>
                    <a:lnB w="3175" cap="flat" cmpd="sng" algn="ctr">
                      <a:solidFill>
                        <a:srgbClr val="0000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dirty="0" err="1">
                          <a:ln>
                            <a:noFill/>
                          </a:ln>
                          <a:solidFill>
                            <a:srgbClr val="002060"/>
                          </a:solidFill>
                          <a:effectLst/>
                          <a:latin typeface="Times New Roman" panose="02020603050405020304" pitchFamily="18" charset="0"/>
                        </a:rPr>
                        <a:t>Năm</a:t>
                      </a:r>
                      <a:r>
                        <a:rPr kumimoji="0" lang="en-US" sz="2800" b="1" i="0" u="none" strike="noStrike" cap="none" normalizeH="0" baseline="0" dirty="0">
                          <a:ln>
                            <a:noFill/>
                          </a:ln>
                          <a:solidFill>
                            <a:srgbClr val="002060"/>
                          </a:solidFill>
                          <a:effectLst/>
                          <a:latin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rPr>
                        <a:t>mươi</a:t>
                      </a:r>
                      <a:r>
                        <a:rPr kumimoji="0" lang="en-US" sz="2800" b="1" i="0" u="none" strike="noStrike" cap="none" normalizeH="0" baseline="0" dirty="0">
                          <a:ln>
                            <a:noFill/>
                          </a:ln>
                          <a:solidFill>
                            <a:srgbClr val="002060"/>
                          </a:solidFill>
                          <a:effectLst/>
                          <a:latin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rPr>
                        <a:t>tám</a:t>
                      </a:r>
                      <a:r>
                        <a:rPr kumimoji="0" lang="en-US" sz="2800" b="1" i="0" u="none" strike="noStrike" cap="none" normalizeH="0" baseline="0" dirty="0">
                          <a:ln>
                            <a:noFill/>
                          </a:ln>
                          <a:solidFill>
                            <a:srgbClr val="002060"/>
                          </a:solidFill>
                          <a:effectLst/>
                          <a:latin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rPr>
                        <a:t>nghìn</a:t>
                      </a:r>
                      <a:r>
                        <a:rPr kumimoji="0" lang="en-US" sz="2800" b="1" i="0" u="none" strike="noStrike" cap="none" normalizeH="0" baseline="0" dirty="0">
                          <a:ln>
                            <a:noFill/>
                          </a:ln>
                          <a:solidFill>
                            <a:srgbClr val="002060"/>
                          </a:solidFill>
                          <a:effectLst/>
                          <a:latin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rPr>
                        <a:t>sáu</a:t>
                      </a:r>
                      <a:r>
                        <a:rPr kumimoji="0" lang="en-US" sz="2800" b="1" i="0" u="none" strike="noStrike" cap="none" normalizeH="0" baseline="0" dirty="0">
                          <a:ln>
                            <a:noFill/>
                          </a:ln>
                          <a:solidFill>
                            <a:srgbClr val="002060"/>
                          </a:solidFill>
                          <a:effectLst/>
                          <a:latin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rPr>
                        <a:t>trăm</a:t>
                      </a:r>
                      <a:r>
                        <a:rPr kumimoji="0" lang="en-US" sz="2800" b="1" i="0" u="none" strike="noStrike" cap="none" normalizeH="0" baseline="0" dirty="0">
                          <a:ln>
                            <a:noFill/>
                          </a:ln>
                          <a:solidFill>
                            <a:srgbClr val="002060"/>
                          </a:solidFill>
                          <a:effectLst/>
                          <a:latin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rPr>
                        <a:t>linh</a:t>
                      </a:r>
                      <a:r>
                        <a:rPr kumimoji="0" lang="en-US" sz="2800" b="1" i="0" u="none" strike="noStrike" cap="none" normalizeH="0" baseline="0" dirty="0">
                          <a:ln>
                            <a:noFill/>
                          </a:ln>
                          <a:solidFill>
                            <a:srgbClr val="002060"/>
                          </a:solidFill>
                          <a:effectLst/>
                          <a:latin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rPr>
                        <a:t>một</a:t>
                      </a:r>
                      <a:endParaRPr kumimoji="0" lang="en-US" sz="2800" b="1" i="0" u="none" strike="noStrike" cap="none" normalizeH="0" baseline="0" dirty="0">
                        <a:ln>
                          <a:noFill/>
                        </a:ln>
                        <a:solidFill>
                          <a:srgbClr val="002060"/>
                        </a:solidFill>
                        <a:effectLst/>
                        <a:latin typeface=".VnTime" pitchFamily="34" charset="0"/>
                      </a:endParaRPr>
                    </a:p>
                  </a:txBody>
                  <a:tcPr marT="45689" marB="45689" anchor="ctr" horzOverflow="overflow">
                    <a:lnL w="3175" cap="flat" cmpd="sng" algn="ctr">
                      <a:solidFill>
                        <a:srgbClr val="000099"/>
                      </a:solidFill>
                      <a:prstDash val="solid"/>
                      <a:round/>
                      <a:headEnd type="none" w="med" len="med"/>
                      <a:tailEnd type="none" w="med" len="med"/>
                    </a:lnL>
                    <a:lnR w="38100" cap="flat" cmpd="sng" algn="ctr">
                      <a:solidFill>
                        <a:srgbClr val="FF0000"/>
                      </a:solidFill>
                      <a:prstDash val="solid"/>
                      <a:round/>
                      <a:headEnd type="none" w="med" len="med"/>
                      <a:tailEnd type="none" w="med" len="med"/>
                    </a:lnR>
                    <a:lnT w="3175" cap="flat" cmpd="sng" algn="ctr">
                      <a:solidFill>
                        <a:srgbClr val="000099"/>
                      </a:solidFill>
                      <a:prstDash val="solid"/>
                      <a:round/>
                      <a:headEnd type="none" w="med" len="med"/>
                      <a:tailEnd type="none" w="med" len="med"/>
                    </a:lnT>
                    <a:lnB w="3175" cap="flat" cmpd="sng" algn="ctr">
                      <a:solidFill>
                        <a:srgbClr val="0000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79058">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sz="3200" b="1" i="0" u="none" strike="noStrike" cap="none" normalizeH="0" baseline="0">
                        <a:ln>
                          <a:noFill/>
                        </a:ln>
                        <a:solidFill>
                          <a:schemeClr val="tx1"/>
                        </a:solidFill>
                        <a:effectLst/>
                        <a:latin typeface="Times New Roman" panose="02020603050405020304" pitchFamily="18" charset="0"/>
                      </a:endParaRPr>
                    </a:p>
                  </a:txBody>
                  <a:tcPr marT="45689" marB="45689" anchor="ctr" horzOverflow="overflow">
                    <a:lnL w="38100" cap="flat" cmpd="sng" algn="ctr">
                      <a:solidFill>
                        <a:srgbClr val="FF0000"/>
                      </a:solidFill>
                      <a:prstDash val="solid"/>
                      <a:round/>
                      <a:headEnd type="none" w="med" len="med"/>
                      <a:tailEnd type="none" w="med" len="med"/>
                    </a:lnL>
                    <a:lnR w="3175" cap="flat" cmpd="sng" algn="ctr">
                      <a:solidFill>
                        <a:srgbClr val="000099"/>
                      </a:solidFill>
                      <a:prstDash val="solid"/>
                      <a:round/>
                      <a:headEnd type="none" w="med" len="med"/>
                      <a:tailEnd type="none" w="med" len="med"/>
                    </a:lnR>
                    <a:lnT w="3175" cap="flat" cmpd="sng" algn="ctr">
                      <a:solidFill>
                        <a:srgbClr val="000099"/>
                      </a:solidFill>
                      <a:prstDash val="solid"/>
                      <a:round/>
                      <a:headEnd type="none" w="med" len="med"/>
                      <a:tailEnd type="none" w="med" len="med"/>
                    </a:lnT>
                    <a:lnB w="3175" cap="flat" cmpd="sng" algn="ctr">
                      <a:solidFill>
                        <a:srgbClr val="0000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1" i="0" u="none" strike="noStrike" cap="none" normalizeH="0" baseline="0" dirty="0">
                        <a:ln>
                          <a:noFill/>
                        </a:ln>
                        <a:solidFill>
                          <a:srgbClr val="FF0066"/>
                        </a:solidFill>
                        <a:effectLst/>
                        <a:latin typeface="Times New Roman" panose="02020603050405020304" pitchFamily="18" charset="0"/>
                      </a:endParaRPr>
                    </a:p>
                  </a:txBody>
                  <a:tcPr marT="45689" marB="45689" anchor="ctr" horzOverflow="overflow">
                    <a:lnL w="3175" cap="flat" cmpd="sng" algn="ctr">
                      <a:solidFill>
                        <a:srgbClr val="000099"/>
                      </a:solidFill>
                      <a:prstDash val="solid"/>
                      <a:round/>
                      <a:headEnd type="none" w="med" len="med"/>
                      <a:tailEnd type="none" w="med" len="med"/>
                    </a:lnL>
                    <a:lnR w="38100" cap="flat" cmpd="sng" algn="ctr">
                      <a:solidFill>
                        <a:srgbClr val="FF0000"/>
                      </a:solidFill>
                      <a:prstDash val="solid"/>
                      <a:round/>
                      <a:headEnd type="none" w="med" len="med"/>
                      <a:tailEnd type="none" w="med" len="med"/>
                    </a:lnR>
                    <a:lnT w="3175" cap="flat" cmpd="sng" algn="ctr">
                      <a:solidFill>
                        <a:srgbClr val="000099"/>
                      </a:solidFill>
                      <a:prstDash val="solid"/>
                      <a:round/>
                      <a:headEnd type="none" w="med" len="med"/>
                      <a:tailEnd type="none" w="med" len="med"/>
                    </a:lnT>
                    <a:lnB w="3175" cap="flat" cmpd="sng" algn="ctr">
                      <a:solidFill>
                        <a:srgbClr val="0000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36446">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sz="2800" b="1" i="0" u="none" strike="noStrike" cap="none" normalizeH="0" baseline="0" dirty="0">
                        <a:ln>
                          <a:noFill/>
                        </a:ln>
                        <a:solidFill>
                          <a:srgbClr val="FF0066"/>
                        </a:solidFill>
                        <a:effectLst/>
                        <a:latin typeface="Times New Roman" panose="02020603050405020304" pitchFamily="18" charset="0"/>
                      </a:endParaRPr>
                    </a:p>
                  </a:txBody>
                  <a:tcPr marT="45689" marB="45689" anchor="ctr" horzOverflow="overflow">
                    <a:lnL w="38100" cap="flat" cmpd="sng" algn="ctr">
                      <a:solidFill>
                        <a:srgbClr val="FF0000"/>
                      </a:solidFill>
                      <a:prstDash val="solid"/>
                      <a:round/>
                      <a:headEnd type="none" w="med" len="med"/>
                      <a:tailEnd type="none" w="med" len="med"/>
                    </a:lnL>
                    <a:lnR w="3175" cap="flat" cmpd="sng" algn="ctr">
                      <a:solidFill>
                        <a:srgbClr val="000099"/>
                      </a:solidFill>
                      <a:prstDash val="solid"/>
                      <a:round/>
                      <a:headEnd type="none" w="med" len="med"/>
                      <a:tailEnd type="none" w="med" len="med"/>
                    </a:lnR>
                    <a:lnT w="3175" cap="flat" cmpd="sng" algn="ctr">
                      <a:solidFill>
                        <a:srgbClr val="000099"/>
                      </a:solidFill>
                      <a:prstDash val="solid"/>
                      <a:round/>
                      <a:headEnd type="none" w="med" len="med"/>
                      <a:tailEnd type="none" w="med" len="med"/>
                    </a:lnT>
                    <a:lnB w="3175" cap="flat" cmpd="sng" algn="ctr">
                      <a:solidFill>
                        <a:srgbClr val="0000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75"/>
                        </a:spcBef>
                        <a:spcAft>
                          <a:spcPct val="0"/>
                        </a:spcAft>
                        <a:buClrTx/>
                        <a:buSzTx/>
                        <a:buFontTx/>
                        <a:buNone/>
                      </a:pPr>
                      <a:r>
                        <a:rPr kumimoji="0" lang="en-US" sz="2800" b="1" i="0" u="none" strike="noStrike" cap="none" normalizeH="0" baseline="0" dirty="0">
                          <a:ln>
                            <a:noFill/>
                          </a:ln>
                          <a:solidFill>
                            <a:srgbClr val="000099"/>
                          </a:solidFill>
                          <a:effectLst/>
                          <a:latin typeface="Times New Roman" panose="02020603050405020304" pitchFamily="18" charset="0"/>
                        </a:rPr>
                        <a:t> </a:t>
                      </a:r>
                      <a:endParaRPr kumimoji="0" 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689" marB="45689" anchor="ctr" horzOverflow="overflow">
                    <a:lnL w="3175" cap="flat" cmpd="sng" algn="ctr">
                      <a:solidFill>
                        <a:srgbClr val="000099"/>
                      </a:solidFill>
                      <a:prstDash val="solid"/>
                      <a:round/>
                      <a:headEnd type="none" w="med" len="med"/>
                      <a:tailEnd type="none" w="med" len="med"/>
                    </a:lnL>
                    <a:lnR w="38100" cap="flat" cmpd="sng" algn="ctr">
                      <a:solidFill>
                        <a:srgbClr val="FF0000"/>
                      </a:solidFill>
                      <a:prstDash val="solid"/>
                      <a:round/>
                      <a:headEnd type="none" w="med" len="med"/>
                      <a:tailEnd type="none" w="med" len="med"/>
                    </a:lnR>
                    <a:lnT w="3175" cap="flat" cmpd="sng" algn="ctr">
                      <a:solidFill>
                        <a:srgbClr val="000099"/>
                      </a:solidFill>
                      <a:prstDash val="solid"/>
                      <a:round/>
                      <a:headEnd type="none" w="med" len="med"/>
                      <a:tailEnd type="none" w="med" len="med"/>
                    </a:lnT>
                    <a:lnB w="3175" cap="flat" cmpd="sng" algn="ctr">
                      <a:solidFill>
                        <a:srgbClr val="0000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98335">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sz="3200" b="1" i="0" u="none" strike="noStrike" cap="none" normalizeH="0" baseline="0">
                        <a:ln>
                          <a:noFill/>
                        </a:ln>
                        <a:solidFill>
                          <a:schemeClr val="tx1"/>
                        </a:solidFill>
                        <a:effectLst/>
                        <a:latin typeface="Times New Roman" panose="02020603050405020304" pitchFamily="18" charset="0"/>
                      </a:endParaRPr>
                    </a:p>
                  </a:txBody>
                  <a:tcPr marT="45689" marB="45689" anchor="ctr" horzOverflow="overflow">
                    <a:lnL w="38100" cap="flat" cmpd="sng" algn="ctr">
                      <a:solidFill>
                        <a:srgbClr val="FF0000"/>
                      </a:solidFill>
                      <a:prstDash val="solid"/>
                      <a:round/>
                      <a:headEnd type="none" w="med" len="med"/>
                      <a:tailEnd type="none" w="med" len="med"/>
                    </a:lnL>
                    <a:lnR w="3175" cap="flat" cmpd="sng" algn="ctr">
                      <a:solidFill>
                        <a:srgbClr val="000099"/>
                      </a:solidFill>
                      <a:prstDash val="solid"/>
                      <a:round/>
                      <a:headEnd type="none" w="med" len="med"/>
                      <a:tailEnd type="none" w="med" len="med"/>
                    </a:lnR>
                    <a:lnT w="3175" cap="flat" cmpd="sng" algn="ctr">
                      <a:solidFill>
                        <a:srgbClr val="000099"/>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1" i="0" u="none" strike="noStrike" cap="none" normalizeH="0" baseline="0" dirty="0">
                        <a:ln>
                          <a:noFill/>
                        </a:ln>
                        <a:solidFill>
                          <a:srgbClr val="FF0066"/>
                        </a:solidFill>
                        <a:effectLst/>
                        <a:latin typeface="Times New Roman" panose="02020603050405020304" pitchFamily="18" charset="0"/>
                      </a:endParaRPr>
                    </a:p>
                  </a:txBody>
                  <a:tcPr marT="45689" marB="45689" anchor="ctr" horzOverflow="overflow">
                    <a:lnL w="3175" cap="flat" cmpd="sng" algn="ctr">
                      <a:solidFill>
                        <a:srgbClr val="000099"/>
                      </a:solidFill>
                      <a:prstDash val="solid"/>
                      <a:round/>
                      <a:headEnd type="none" w="med" len="med"/>
                      <a:tailEnd type="none" w="med" len="med"/>
                    </a:lnL>
                    <a:lnR w="38100" cap="flat" cmpd="sng" algn="ctr">
                      <a:solidFill>
                        <a:srgbClr val="FF0000"/>
                      </a:solidFill>
                      <a:prstDash val="solid"/>
                      <a:round/>
                      <a:headEnd type="none" w="med" len="med"/>
                      <a:tailEnd type="none" w="med" len="med"/>
                    </a:lnR>
                    <a:lnT w="3175" cap="flat" cmpd="sng" algn="ctr">
                      <a:solidFill>
                        <a:srgbClr val="000099"/>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56350" name="Text Box 81"/>
          <p:cNvSpPr txBox="1">
            <a:spLocks noChangeArrowheads="1"/>
          </p:cNvSpPr>
          <p:nvPr/>
        </p:nvSpPr>
        <p:spPr bwMode="auto">
          <a:xfrm>
            <a:off x="3962400" y="2688431"/>
            <a:ext cx="12954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endParaRPr lang="en-US" altLang="en-US" sz="2800">
              <a:latin typeface=".VnTime" pitchFamily="34" charset="0"/>
            </a:endParaRPr>
          </a:p>
        </p:txBody>
      </p:sp>
      <p:sp>
        <p:nvSpPr>
          <p:cNvPr id="56351" name="Rectangle 427"/>
          <p:cNvSpPr>
            <a:spLocks noChangeArrowheads="1"/>
          </p:cNvSpPr>
          <p:nvPr/>
        </p:nvSpPr>
        <p:spPr bwMode="auto">
          <a:xfrm>
            <a:off x="3429000" y="4545807"/>
            <a:ext cx="6553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pPr>
            <a:endParaRPr lang="en-US" altLang="en-US" sz="2000" b="1">
              <a:solidFill>
                <a:srgbClr val="000000"/>
              </a:solidFill>
              <a:latin typeface="Arial" panose="020B0604020202020204" pitchFamily="34" charset="0"/>
            </a:endParaRPr>
          </a:p>
        </p:txBody>
      </p:sp>
      <p:sp>
        <p:nvSpPr>
          <p:cNvPr id="11" name="Rectangle 5"/>
          <p:cNvSpPr>
            <a:spLocks noChangeArrowheads="1"/>
          </p:cNvSpPr>
          <p:nvPr/>
        </p:nvSpPr>
        <p:spPr bwMode="auto">
          <a:xfrm>
            <a:off x="3340100" y="4729956"/>
            <a:ext cx="6673850"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b="1" dirty="0" err="1">
                <a:solidFill>
                  <a:srgbClr val="002060"/>
                </a:solidFill>
              </a:rPr>
              <a:t>Bảy</a:t>
            </a:r>
            <a:r>
              <a:rPr lang="en-US" altLang="en-US" sz="2800" b="1" dirty="0">
                <a:solidFill>
                  <a:srgbClr val="002060"/>
                </a:solidFill>
              </a:rPr>
              <a:t> </a:t>
            </a:r>
            <a:r>
              <a:rPr lang="en-US" altLang="en-US" sz="2800" b="1" dirty="0" err="1">
                <a:solidFill>
                  <a:srgbClr val="002060"/>
                </a:solidFill>
              </a:rPr>
              <a:t>mươi</a:t>
            </a:r>
            <a:r>
              <a:rPr lang="en-US" altLang="en-US" sz="2800" b="1" dirty="0">
                <a:solidFill>
                  <a:srgbClr val="002060"/>
                </a:solidFill>
              </a:rPr>
              <a:t> </a:t>
            </a:r>
            <a:r>
              <a:rPr lang="en-US" altLang="en-US" sz="2800" b="1" dirty="0" err="1">
                <a:solidFill>
                  <a:srgbClr val="002060"/>
                </a:solidFill>
              </a:rPr>
              <a:t>nghìn</a:t>
            </a:r>
            <a:r>
              <a:rPr lang="en-US" altLang="en-US" sz="2800" b="1" dirty="0">
                <a:solidFill>
                  <a:srgbClr val="002060"/>
                </a:solidFill>
              </a:rPr>
              <a:t> </a:t>
            </a:r>
            <a:r>
              <a:rPr lang="en-US" altLang="en-US" sz="2800" b="1" dirty="0" err="1">
                <a:solidFill>
                  <a:srgbClr val="002060"/>
                </a:solidFill>
              </a:rPr>
              <a:t>không</a:t>
            </a:r>
            <a:r>
              <a:rPr lang="en-US" altLang="en-US" sz="2800" b="1" dirty="0">
                <a:solidFill>
                  <a:srgbClr val="002060"/>
                </a:solidFill>
              </a:rPr>
              <a:t> </a:t>
            </a:r>
            <a:r>
              <a:rPr lang="en-US" altLang="en-US" sz="2800" b="1" dirty="0" err="1">
                <a:solidFill>
                  <a:srgbClr val="002060"/>
                </a:solidFill>
              </a:rPr>
              <a:t>trăm</a:t>
            </a:r>
            <a:r>
              <a:rPr lang="en-US" altLang="en-US" sz="2800" b="1" dirty="0">
                <a:solidFill>
                  <a:srgbClr val="002060"/>
                </a:solidFill>
              </a:rPr>
              <a:t> </a:t>
            </a:r>
            <a:r>
              <a:rPr lang="en-US" altLang="en-US" sz="2800" b="1" dirty="0" err="1">
                <a:solidFill>
                  <a:srgbClr val="002060"/>
                </a:solidFill>
              </a:rPr>
              <a:t>ba</a:t>
            </a:r>
            <a:r>
              <a:rPr lang="en-US" altLang="en-US" sz="2800" b="1" dirty="0">
                <a:solidFill>
                  <a:srgbClr val="002060"/>
                </a:solidFill>
              </a:rPr>
              <a:t> </a:t>
            </a:r>
            <a:r>
              <a:rPr lang="en-US" altLang="en-US" sz="2800" b="1" dirty="0" err="1">
                <a:solidFill>
                  <a:srgbClr val="002060"/>
                </a:solidFill>
              </a:rPr>
              <a:t>mươi</a:t>
            </a:r>
            <a:r>
              <a:rPr lang="en-US" altLang="en-US" sz="2800" b="1" dirty="0">
                <a:solidFill>
                  <a:srgbClr val="002060"/>
                </a:solidFill>
              </a:rPr>
              <a:t> </a:t>
            </a:r>
            <a:r>
              <a:rPr lang="en-US" altLang="en-US" sz="2800" b="1" dirty="0" err="1">
                <a:solidFill>
                  <a:srgbClr val="002060"/>
                </a:solidFill>
              </a:rPr>
              <a:t>mốt</a:t>
            </a:r>
            <a:endParaRPr lang="en-US" altLang="en-US" sz="2800" b="1" dirty="0">
              <a:solidFill>
                <a:srgbClr val="002060"/>
              </a:solidFill>
            </a:endParaRPr>
          </a:p>
        </p:txBody>
      </p:sp>
      <p:sp>
        <p:nvSpPr>
          <p:cNvPr id="12" name="Rectangle 5"/>
          <p:cNvSpPr>
            <a:spLocks noChangeArrowheads="1"/>
          </p:cNvSpPr>
          <p:nvPr/>
        </p:nvSpPr>
        <p:spPr bwMode="auto">
          <a:xfrm>
            <a:off x="1841500" y="5366545"/>
            <a:ext cx="1524000"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b="1" dirty="0">
                <a:solidFill>
                  <a:srgbClr val="002060"/>
                </a:solidFill>
              </a:rPr>
              <a:t>60 002</a:t>
            </a:r>
          </a:p>
        </p:txBody>
      </p:sp>
      <p:sp>
        <p:nvSpPr>
          <p:cNvPr id="13" name="Rectangle 5"/>
          <p:cNvSpPr>
            <a:spLocks noChangeArrowheads="1"/>
          </p:cNvSpPr>
          <p:nvPr/>
        </p:nvSpPr>
        <p:spPr bwMode="auto">
          <a:xfrm>
            <a:off x="1828800" y="4153695"/>
            <a:ext cx="1524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b="1" dirty="0">
                <a:solidFill>
                  <a:srgbClr val="002060"/>
                </a:solidFill>
              </a:rPr>
              <a:t>42 980</a:t>
            </a:r>
          </a:p>
        </p:txBody>
      </p:sp>
      <p:sp>
        <p:nvSpPr>
          <p:cNvPr id="14" name="Text Box 47"/>
          <p:cNvSpPr txBox="1">
            <a:spLocks noChangeArrowheads="1"/>
          </p:cNvSpPr>
          <p:nvPr/>
        </p:nvSpPr>
        <p:spPr bwMode="auto">
          <a:xfrm>
            <a:off x="3340100" y="2970128"/>
            <a:ext cx="7239000" cy="51911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800" b="1" dirty="0" err="1">
                <a:solidFill>
                  <a:srgbClr val="FF0000"/>
                </a:solidFill>
              </a:rPr>
              <a:t>Sáu</a:t>
            </a:r>
            <a:r>
              <a:rPr lang="en-US" altLang="en-US" sz="2800" b="1" dirty="0">
                <a:solidFill>
                  <a:srgbClr val="FF0000"/>
                </a:solidFill>
              </a:rPr>
              <a:t> </a:t>
            </a:r>
            <a:r>
              <a:rPr lang="en-US" altLang="en-US" sz="2800" b="1" dirty="0" err="1">
                <a:solidFill>
                  <a:srgbClr val="FF0000"/>
                </a:solidFill>
              </a:rPr>
              <a:t>mươi</a:t>
            </a:r>
            <a:r>
              <a:rPr lang="en-US" altLang="en-US" sz="2800" b="1" dirty="0">
                <a:solidFill>
                  <a:srgbClr val="FF0000"/>
                </a:solidFill>
              </a:rPr>
              <a:t> </a:t>
            </a:r>
            <a:r>
              <a:rPr lang="en-US" altLang="en-US" sz="2800" b="1" dirty="0" err="1">
                <a:solidFill>
                  <a:srgbClr val="FF0000"/>
                </a:solidFill>
              </a:rPr>
              <a:t>hai</a:t>
            </a:r>
            <a:r>
              <a:rPr lang="en-US" altLang="en-US" sz="2800" b="1" dirty="0">
                <a:solidFill>
                  <a:srgbClr val="FF0000"/>
                </a:solidFill>
              </a:rPr>
              <a:t> </a:t>
            </a:r>
            <a:r>
              <a:rPr lang="en-US" altLang="en-US" sz="2800" b="1" dirty="0" err="1">
                <a:solidFill>
                  <a:srgbClr val="FF0000"/>
                </a:solidFill>
              </a:rPr>
              <a:t>nghìn</a:t>
            </a:r>
            <a:r>
              <a:rPr lang="en-US" altLang="en-US" sz="2800" b="1" dirty="0">
                <a:solidFill>
                  <a:srgbClr val="FF0000"/>
                </a:solidFill>
              </a:rPr>
              <a:t> </a:t>
            </a:r>
            <a:r>
              <a:rPr lang="en-US" altLang="en-US" sz="2800" b="1" dirty="0" err="1">
                <a:solidFill>
                  <a:srgbClr val="FF0000"/>
                </a:solidFill>
              </a:rPr>
              <a:t>ba</a:t>
            </a:r>
            <a:r>
              <a:rPr lang="en-US" altLang="en-US" sz="2800" b="1" dirty="0">
                <a:solidFill>
                  <a:srgbClr val="FF0000"/>
                </a:solidFill>
              </a:rPr>
              <a:t> </a:t>
            </a:r>
            <a:r>
              <a:rPr lang="en-US" altLang="en-US" sz="2800" b="1" dirty="0" err="1">
                <a:solidFill>
                  <a:srgbClr val="FF0000"/>
                </a:solidFill>
              </a:rPr>
              <a:t>trăm</a:t>
            </a:r>
            <a:endParaRPr lang="en-US" altLang="en-US" sz="2800" b="1" dirty="0">
              <a:solidFill>
                <a:srgbClr val="FF0000"/>
              </a:solidFill>
            </a:endParaRPr>
          </a:p>
        </p:txBody>
      </p:sp>
      <p:sp>
        <p:nvSpPr>
          <p:cNvPr id="15" name="Text Box 48"/>
          <p:cNvSpPr txBox="1">
            <a:spLocks noChangeArrowheads="1"/>
          </p:cNvSpPr>
          <p:nvPr/>
        </p:nvSpPr>
        <p:spPr bwMode="auto">
          <a:xfrm>
            <a:off x="1898650" y="3544095"/>
            <a:ext cx="1371600" cy="52387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800" b="1" dirty="0">
                <a:solidFill>
                  <a:srgbClr val="FF0000"/>
                </a:solidFill>
              </a:rPr>
              <a:t>58 601</a:t>
            </a:r>
          </a:p>
        </p:txBody>
      </p:sp>
      <p:sp>
        <p:nvSpPr>
          <p:cNvPr id="16" name="Text Box 49"/>
          <p:cNvSpPr txBox="1">
            <a:spLocks noChangeArrowheads="1"/>
          </p:cNvSpPr>
          <p:nvPr/>
        </p:nvSpPr>
        <p:spPr bwMode="auto">
          <a:xfrm>
            <a:off x="3352800" y="4153694"/>
            <a:ext cx="7239000" cy="51911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800" b="1" dirty="0" err="1">
                <a:solidFill>
                  <a:srgbClr val="FF0000"/>
                </a:solidFill>
              </a:rPr>
              <a:t>Bốn</a:t>
            </a:r>
            <a:r>
              <a:rPr lang="en-US" altLang="en-US" sz="2800" b="1" dirty="0">
                <a:solidFill>
                  <a:srgbClr val="FF0000"/>
                </a:solidFill>
              </a:rPr>
              <a:t> </a:t>
            </a:r>
            <a:r>
              <a:rPr lang="en-US" altLang="en-US" sz="2800" b="1" dirty="0" err="1">
                <a:solidFill>
                  <a:srgbClr val="FF0000"/>
                </a:solidFill>
              </a:rPr>
              <a:t>mươi</a:t>
            </a:r>
            <a:r>
              <a:rPr lang="en-US" altLang="en-US" sz="2800" b="1" dirty="0">
                <a:solidFill>
                  <a:srgbClr val="FF0000"/>
                </a:solidFill>
              </a:rPr>
              <a:t> </a:t>
            </a:r>
            <a:r>
              <a:rPr lang="en-US" altLang="en-US" sz="2800" b="1" dirty="0" err="1">
                <a:solidFill>
                  <a:srgbClr val="FF0000"/>
                </a:solidFill>
              </a:rPr>
              <a:t>hai</a:t>
            </a:r>
            <a:r>
              <a:rPr lang="en-US" altLang="en-US" sz="2800" b="1" dirty="0">
                <a:solidFill>
                  <a:srgbClr val="FF0000"/>
                </a:solidFill>
              </a:rPr>
              <a:t> </a:t>
            </a:r>
            <a:r>
              <a:rPr lang="en-US" altLang="en-US" sz="2800" b="1" dirty="0" err="1">
                <a:solidFill>
                  <a:srgbClr val="FF0000"/>
                </a:solidFill>
              </a:rPr>
              <a:t>nghìn</a:t>
            </a:r>
            <a:r>
              <a:rPr lang="en-US" altLang="en-US" sz="2800" b="1" dirty="0">
                <a:solidFill>
                  <a:srgbClr val="FF0000"/>
                </a:solidFill>
              </a:rPr>
              <a:t> </a:t>
            </a:r>
            <a:r>
              <a:rPr lang="en-US" altLang="en-US" sz="2800" b="1" dirty="0" err="1">
                <a:solidFill>
                  <a:srgbClr val="FF0000"/>
                </a:solidFill>
              </a:rPr>
              <a:t>chín</a:t>
            </a:r>
            <a:r>
              <a:rPr lang="en-US" altLang="en-US" sz="2800" b="1" dirty="0">
                <a:solidFill>
                  <a:srgbClr val="FF0000"/>
                </a:solidFill>
              </a:rPr>
              <a:t> </a:t>
            </a:r>
            <a:r>
              <a:rPr lang="en-US" altLang="en-US" sz="2800" b="1" dirty="0" err="1">
                <a:solidFill>
                  <a:srgbClr val="FF0000"/>
                </a:solidFill>
              </a:rPr>
              <a:t>trăm</a:t>
            </a:r>
            <a:r>
              <a:rPr lang="en-US" altLang="en-US" sz="2800" b="1" dirty="0">
                <a:solidFill>
                  <a:srgbClr val="FF0000"/>
                </a:solidFill>
              </a:rPr>
              <a:t> </a:t>
            </a:r>
            <a:r>
              <a:rPr lang="en-US" altLang="en-US" sz="2800" b="1" dirty="0" err="1">
                <a:solidFill>
                  <a:srgbClr val="FF0000"/>
                </a:solidFill>
              </a:rPr>
              <a:t>tám</a:t>
            </a:r>
            <a:r>
              <a:rPr lang="en-US" altLang="en-US" sz="2800" b="1" dirty="0">
                <a:solidFill>
                  <a:srgbClr val="FF0000"/>
                </a:solidFill>
              </a:rPr>
              <a:t> </a:t>
            </a:r>
            <a:r>
              <a:rPr lang="en-US" altLang="en-US" sz="2800" b="1" dirty="0" err="1">
                <a:solidFill>
                  <a:srgbClr val="FF0000"/>
                </a:solidFill>
              </a:rPr>
              <a:t>mươi</a:t>
            </a:r>
            <a:endParaRPr lang="en-US" altLang="en-US" sz="2800" b="1" dirty="0">
              <a:solidFill>
                <a:srgbClr val="FF0000"/>
              </a:solidFill>
            </a:endParaRPr>
          </a:p>
        </p:txBody>
      </p:sp>
      <p:sp>
        <p:nvSpPr>
          <p:cNvPr id="17" name="Text Box 50"/>
          <p:cNvSpPr txBox="1">
            <a:spLocks noChangeArrowheads="1"/>
          </p:cNvSpPr>
          <p:nvPr/>
        </p:nvSpPr>
        <p:spPr bwMode="auto">
          <a:xfrm>
            <a:off x="1895475" y="4744244"/>
            <a:ext cx="1371600" cy="51911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800" b="1" dirty="0">
                <a:solidFill>
                  <a:srgbClr val="FF0000"/>
                </a:solidFill>
              </a:rPr>
              <a:t>70 031</a:t>
            </a:r>
          </a:p>
        </p:txBody>
      </p:sp>
      <p:sp>
        <p:nvSpPr>
          <p:cNvPr id="18" name="Text Box 51"/>
          <p:cNvSpPr txBox="1">
            <a:spLocks noChangeArrowheads="1"/>
          </p:cNvSpPr>
          <p:nvPr/>
        </p:nvSpPr>
        <p:spPr bwMode="auto">
          <a:xfrm>
            <a:off x="3365500" y="5366544"/>
            <a:ext cx="7239000" cy="51911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800" b="1" dirty="0" err="1">
                <a:solidFill>
                  <a:srgbClr val="FF0000"/>
                </a:solidFill>
              </a:rPr>
              <a:t>Sáu</a:t>
            </a:r>
            <a:r>
              <a:rPr lang="en-US" altLang="en-US" sz="2800" b="1" dirty="0">
                <a:solidFill>
                  <a:srgbClr val="FF0000"/>
                </a:solidFill>
              </a:rPr>
              <a:t> </a:t>
            </a:r>
            <a:r>
              <a:rPr lang="en-US" altLang="en-US" sz="2800" b="1" dirty="0" err="1">
                <a:solidFill>
                  <a:srgbClr val="FF0000"/>
                </a:solidFill>
              </a:rPr>
              <a:t>mươi</a:t>
            </a:r>
            <a:r>
              <a:rPr lang="en-US" altLang="en-US" sz="2800" b="1" dirty="0">
                <a:solidFill>
                  <a:srgbClr val="FF0000"/>
                </a:solidFill>
              </a:rPr>
              <a:t> </a:t>
            </a:r>
            <a:r>
              <a:rPr lang="en-US" altLang="en-US" sz="2800" b="1" dirty="0" err="1">
                <a:solidFill>
                  <a:srgbClr val="FF0000"/>
                </a:solidFill>
              </a:rPr>
              <a:t>nghìn</a:t>
            </a:r>
            <a:r>
              <a:rPr lang="en-US" altLang="en-US" sz="2800" b="1" dirty="0">
                <a:solidFill>
                  <a:srgbClr val="FF0000"/>
                </a:solidFill>
              </a:rPr>
              <a:t> </a:t>
            </a:r>
            <a:r>
              <a:rPr lang="en-US" altLang="en-US" sz="2800" b="1" dirty="0" err="1">
                <a:solidFill>
                  <a:srgbClr val="FF0000"/>
                </a:solidFill>
              </a:rPr>
              <a:t>không</a:t>
            </a:r>
            <a:r>
              <a:rPr lang="en-US" altLang="en-US" sz="2800" b="1" dirty="0">
                <a:solidFill>
                  <a:srgbClr val="FF0000"/>
                </a:solidFill>
              </a:rPr>
              <a:t> </a:t>
            </a:r>
            <a:r>
              <a:rPr lang="en-US" altLang="en-US" sz="2800" b="1" dirty="0" err="1">
                <a:solidFill>
                  <a:srgbClr val="FF0000"/>
                </a:solidFill>
              </a:rPr>
              <a:t>trăm</a:t>
            </a:r>
            <a:r>
              <a:rPr lang="en-US" altLang="en-US" sz="2800" b="1" dirty="0">
                <a:solidFill>
                  <a:srgbClr val="FF0000"/>
                </a:solidFill>
              </a:rPr>
              <a:t> </a:t>
            </a:r>
            <a:r>
              <a:rPr lang="en-US" altLang="en-US" sz="2800" b="1" dirty="0" err="1">
                <a:solidFill>
                  <a:srgbClr val="FF0000"/>
                </a:solidFill>
              </a:rPr>
              <a:t>linh</a:t>
            </a:r>
            <a:r>
              <a:rPr lang="en-US" altLang="en-US" sz="2800" b="1" dirty="0">
                <a:solidFill>
                  <a:srgbClr val="FF0000"/>
                </a:solidFill>
              </a:rPr>
              <a:t> </a:t>
            </a:r>
            <a:r>
              <a:rPr lang="en-US" altLang="en-US" sz="2800" b="1" dirty="0" err="1">
                <a:solidFill>
                  <a:srgbClr val="FF0000"/>
                </a:solidFill>
              </a:rPr>
              <a:t>hai</a:t>
            </a:r>
            <a:endParaRPr lang="en-US" altLang="en-US"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par>
                                <p:cTn id="17" presetID="16" presetClass="entr" presetSubtype="21" fill="hold" nodeType="with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Effect transition="in" filter="barn(inVertical)">
                                      <p:cBhvr>
                                        <p:cTn id="19" dur="500"/>
                                        <p:tgtEl>
                                          <p:spTgt spid="1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ircle(in)">
                                      <p:cBhvr>
                                        <p:cTn id="24" dur="2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3" grpId="0"/>
      <p:bldP spid="14" grpId="0"/>
      <p:bldP spid="15" grpId="0"/>
      <p:bldP spid="16"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7">
            <a:extLst>
              <a:ext uri="{FF2B5EF4-FFF2-40B4-BE49-F238E27FC236}">
                <a16:creationId xmlns:a16="http://schemas.microsoft.com/office/drawing/2014/main" id="{31B80AD2-DA36-49AA-9FFB-2F00390F5D0D}"/>
              </a:ext>
            </a:extLst>
          </p:cNvPr>
          <p:cNvPicPr>
            <a:picLocks noChangeAspect="1"/>
          </p:cNvPicPr>
          <p:nvPr/>
        </p:nvPicPr>
        <p:blipFill rotWithShape="1">
          <a:blip r:embed="rId2">
            <a:extLst>
              <a:ext uri="{28A0092B-C50C-407E-A947-70E740481C1C}">
                <a14:useLocalDpi xmlns:a14="http://schemas.microsoft.com/office/drawing/2010/main" val="0"/>
              </a:ext>
            </a:extLst>
          </a:blip>
          <a:srcRect l="-510" t="2973" r="17779" b="23421"/>
          <a:stretch/>
        </p:blipFill>
        <p:spPr>
          <a:xfrm>
            <a:off x="6021035" y="-7968"/>
            <a:ext cx="6197581" cy="5872319"/>
          </a:xfrm>
          <a:prstGeom prst="rect">
            <a:avLst/>
          </a:prstGeom>
        </p:spPr>
      </p:pic>
      <p:grpSp>
        <p:nvGrpSpPr>
          <p:cNvPr id="6" name="Group 68">
            <a:extLst>
              <a:ext uri="{FF2B5EF4-FFF2-40B4-BE49-F238E27FC236}">
                <a16:creationId xmlns:a16="http://schemas.microsoft.com/office/drawing/2014/main" id="{26F7EA24-2AF3-44C5-AEDA-22C0125838A9}"/>
              </a:ext>
            </a:extLst>
          </p:cNvPr>
          <p:cNvGrpSpPr/>
          <p:nvPr/>
        </p:nvGrpSpPr>
        <p:grpSpPr>
          <a:xfrm>
            <a:off x="6812538" y="165623"/>
            <a:ext cx="4953600" cy="828026"/>
            <a:chOff x="826258" y="482074"/>
            <a:chExt cx="6534425" cy="1577645"/>
          </a:xfrm>
        </p:grpSpPr>
        <p:sp>
          <p:nvSpPr>
            <p:cNvPr id="7" name="TextBox 5">
              <a:extLst>
                <a:ext uri="{FF2B5EF4-FFF2-40B4-BE49-F238E27FC236}">
                  <a16:creationId xmlns:a16="http://schemas.microsoft.com/office/drawing/2014/main" id="{B88AFF2F-33CD-4A7E-A67F-A71378A8CB68}"/>
                </a:ext>
              </a:extLst>
            </p:cNvPr>
            <p:cNvSpPr txBox="1">
              <a:spLocks noChangeArrowheads="1"/>
            </p:cNvSpPr>
            <p:nvPr/>
          </p:nvSpPr>
          <p:spPr bwMode="auto">
            <a:xfrm>
              <a:off x="826258" y="482074"/>
              <a:ext cx="6534425" cy="820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nSpc>
                  <a:spcPct val="100000"/>
                </a:lnSpc>
                <a:spcBef>
                  <a:spcPct val="0"/>
                </a:spcBef>
                <a:buFontTx/>
                <a:buNone/>
              </a:pPr>
              <a:r>
                <a:rPr lang="vi-VN" altLang="en-US" sz="2200" b="1">
                  <a:solidFill>
                    <a:srgbClr val="7030A0"/>
                  </a:solidFill>
                  <a:latin typeface="HP001 4 hàng" panose="020B0603050302020204" pitchFamily="34" charset="0"/>
                </a:rPr>
                <a:t>Th</a:t>
              </a:r>
              <a:r>
                <a:rPr lang="en-US" altLang="en-US" sz="2200" b="1">
                  <a:solidFill>
                    <a:srgbClr val="7030A0"/>
                  </a:solidFill>
                  <a:latin typeface="HP001 4 hàng" panose="020B0603050302020204" pitchFamily="34" charset="0"/>
                </a:rPr>
                <a:t>ứ tư</a:t>
              </a:r>
              <a:r>
                <a:rPr lang="vi-VN" altLang="en-US" sz="2200" b="1">
                  <a:solidFill>
                    <a:srgbClr val="7030A0"/>
                  </a:solidFill>
                  <a:latin typeface="HP001 4 hàng" panose="020B0603050302020204" pitchFamily="34" charset="0"/>
                </a:rPr>
                <a:t> ngày</a:t>
              </a:r>
              <a:r>
                <a:rPr lang="en-US" altLang="en-US" sz="2200" b="1">
                  <a:solidFill>
                    <a:srgbClr val="7030A0"/>
                  </a:solidFill>
                  <a:latin typeface="HP001 4 hàng" panose="020B0603050302020204" pitchFamily="34" charset="0"/>
                </a:rPr>
                <a:t> 23</a:t>
              </a:r>
              <a:r>
                <a:rPr lang="vi-VN" altLang="en-US" sz="2200" b="1">
                  <a:solidFill>
                    <a:srgbClr val="7030A0"/>
                  </a:solidFill>
                  <a:latin typeface="HP001 4 hàng" panose="020B0603050302020204" pitchFamily="34" charset="0"/>
                </a:rPr>
                <a:t> tháng </a:t>
              </a:r>
              <a:r>
                <a:rPr lang="en-US" altLang="en-US" sz="2200" b="1">
                  <a:solidFill>
                    <a:srgbClr val="7030A0"/>
                  </a:solidFill>
                  <a:latin typeface="HP001 4 hàng" panose="020B0603050302020204" pitchFamily="34" charset="0"/>
                </a:rPr>
                <a:t>3 </a:t>
              </a:r>
              <a:r>
                <a:rPr lang="vi-VN" altLang="en-US" sz="2200" b="1">
                  <a:solidFill>
                    <a:srgbClr val="7030A0"/>
                  </a:solidFill>
                  <a:latin typeface="HP001 4 hàng" panose="020B0603050302020204" pitchFamily="34" charset="0"/>
                </a:rPr>
                <a:t>năm </a:t>
              </a:r>
              <a:r>
                <a:rPr lang="vi-VN" altLang="en-US" sz="2200" b="1" dirty="0">
                  <a:solidFill>
                    <a:srgbClr val="7030A0"/>
                  </a:solidFill>
                  <a:latin typeface="HP001 4 hàng" panose="020B0603050302020204" pitchFamily="34" charset="0"/>
                </a:rPr>
                <a:t>202</a:t>
              </a:r>
              <a:r>
                <a:rPr lang="en-US" altLang="en-US" sz="2200" b="1" dirty="0">
                  <a:solidFill>
                    <a:srgbClr val="7030A0"/>
                  </a:solidFill>
                  <a:latin typeface="HP001 4 hàng" panose="020B0603050302020204" pitchFamily="34" charset="0"/>
                </a:rPr>
                <a:t>2</a:t>
              </a:r>
            </a:p>
          </p:txBody>
        </p:sp>
        <p:sp>
          <p:nvSpPr>
            <p:cNvPr id="8" name="Rectangle 70">
              <a:extLst>
                <a:ext uri="{FF2B5EF4-FFF2-40B4-BE49-F238E27FC236}">
                  <a16:creationId xmlns:a16="http://schemas.microsoft.com/office/drawing/2014/main" id="{8515834A-FDFC-4A73-8953-C843777147AB}"/>
                </a:ext>
              </a:extLst>
            </p:cNvPr>
            <p:cNvSpPr>
              <a:spLocks noChangeArrowheads="1"/>
            </p:cNvSpPr>
            <p:nvPr/>
          </p:nvSpPr>
          <p:spPr bwMode="auto">
            <a:xfrm>
              <a:off x="1295529" y="924285"/>
              <a:ext cx="3382831" cy="113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4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5143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51435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51435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51435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385753">
                <a:lnSpc>
                  <a:spcPct val="165000"/>
                </a:lnSpc>
                <a:spcBef>
                  <a:spcPct val="0"/>
                </a:spcBef>
                <a:buNone/>
              </a:pPr>
              <a:r>
                <a:rPr lang="en-US" altLang="en-US" sz="2200" b="1">
                  <a:solidFill>
                    <a:srgbClr val="7030A0"/>
                  </a:solidFill>
                  <a:latin typeface="HP001 4 hàng" panose="020B0603050302020204" pitchFamily="34" charset="0"/>
                  <a:cs typeface="Times New Roman" panose="02020603050405020304" pitchFamily="18" charset="0"/>
                </a:rPr>
                <a:t>Toán</a:t>
              </a:r>
              <a:endParaRPr lang="en-US" altLang="en-US" sz="2200" b="1" dirty="0">
                <a:solidFill>
                  <a:srgbClr val="7030A0"/>
                </a:solidFill>
                <a:latin typeface="HP001 4 hàng" panose="020B0603050302020204" pitchFamily="34" charset="0"/>
                <a:cs typeface="Times New Roman" panose="02020603050405020304" pitchFamily="18" charset="0"/>
              </a:endParaRPr>
            </a:p>
          </p:txBody>
        </p:sp>
        <p:sp>
          <p:nvSpPr>
            <p:cNvPr id="9" name="Rectangle 71">
              <a:extLst>
                <a:ext uri="{FF2B5EF4-FFF2-40B4-BE49-F238E27FC236}">
                  <a16:creationId xmlns:a16="http://schemas.microsoft.com/office/drawing/2014/main" id="{1F1CC00D-2060-47CA-BB34-76DCA736A3A0}"/>
                </a:ext>
              </a:extLst>
            </p:cNvPr>
            <p:cNvSpPr>
              <a:spLocks noChangeArrowheads="1"/>
            </p:cNvSpPr>
            <p:nvPr/>
          </p:nvSpPr>
          <p:spPr bwMode="auto">
            <a:xfrm>
              <a:off x="2986945" y="1303046"/>
              <a:ext cx="4344623" cy="652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4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5143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51435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51435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51435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None/>
              </a:pPr>
              <a:endParaRPr lang="en-US" altLang="en-US" sz="2800" b="1" dirty="0">
                <a:solidFill>
                  <a:srgbClr val="7030A0"/>
                </a:solidFill>
                <a:latin typeface="HP001 4 hàng" panose="020B0603050302020204" pitchFamily="34" charset="0"/>
              </a:endParaRPr>
            </a:p>
          </p:txBody>
        </p:sp>
      </p:grpSp>
      <p:sp>
        <p:nvSpPr>
          <p:cNvPr id="10" name="Rectangle 70">
            <a:extLst>
              <a:ext uri="{FF2B5EF4-FFF2-40B4-BE49-F238E27FC236}">
                <a16:creationId xmlns:a16="http://schemas.microsoft.com/office/drawing/2014/main" id="{71BBA2EC-D534-4938-B5A8-18F244CB7A27}"/>
              </a:ext>
            </a:extLst>
          </p:cNvPr>
          <p:cNvSpPr>
            <a:spLocks noChangeArrowheads="1"/>
          </p:cNvSpPr>
          <p:nvPr/>
        </p:nvSpPr>
        <p:spPr bwMode="auto">
          <a:xfrm>
            <a:off x="7019315" y="765881"/>
            <a:ext cx="4540046" cy="595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4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5143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51435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51435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51435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385753">
              <a:lnSpc>
                <a:spcPct val="165000"/>
              </a:lnSpc>
              <a:spcBef>
                <a:spcPct val="0"/>
              </a:spcBef>
              <a:buNone/>
            </a:pPr>
            <a:r>
              <a:rPr lang="en-US" altLang="en-US" sz="2200" b="1">
                <a:solidFill>
                  <a:srgbClr val="7030A0"/>
                </a:solidFill>
                <a:latin typeface="HP001 4 hàng" panose="020B0603050302020204" pitchFamily="34" charset="0"/>
                <a:cs typeface="Times New Roman" panose="02020603050405020304" pitchFamily="18" charset="0"/>
              </a:rPr>
              <a:t>Các số có năm chữ số (tiếp theo)</a:t>
            </a:r>
            <a:endParaRPr lang="en-US" altLang="en-US" sz="2200" b="1" dirty="0">
              <a:solidFill>
                <a:srgbClr val="7030A0"/>
              </a:solidFill>
              <a:latin typeface="HP001 4 hàng" panose="020B0603050302020204" pitchFamily="34" charset="0"/>
              <a:cs typeface="Times New Roman" panose="02020603050405020304" pitchFamily="18" charset="0"/>
            </a:endParaRPr>
          </a:p>
        </p:txBody>
      </p:sp>
      <p:sp>
        <p:nvSpPr>
          <p:cNvPr id="11" name="Rectangle 70">
            <a:extLst>
              <a:ext uri="{FF2B5EF4-FFF2-40B4-BE49-F238E27FC236}">
                <a16:creationId xmlns:a16="http://schemas.microsoft.com/office/drawing/2014/main" id="{44C8E7E0-07EB-43CD-B6DF-708FC1EDC800}"/>
              </a:ext>
            </a:extLst>
          </p:cNvPr>
          <p:cNvSpPr>
            <a:spLocks noChangeArrowheads="1"/>
          </p:cNvSpPr>
          <p:nvPr/>
        </p:nvSpPr>
        <p:spPr bwMode="auto">
          <a:xfrm>
            <a:off x="5303912" y="1144978"/>
            <a:ext cx="4540046" cy="595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4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5143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51435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51435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51435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385753">
              <a:lnSpc>
                <a:spcPct val="165000"/>
              </a:lnSpc>
              <a:spcBef>
                <a:spcPct val="0"/>
              </a:spcBef>
              <a:buNone/>
            </a:pPr>
            <a:r>
              <a:rPr lang="en-US" altLang="en-US" sz="2200" b="1">
                <a:solidFill>
                  <a:srgbClr val="7030A0"/>
                </a:solidFill>
                <a:latin typeface="HP001 4 hàng" panose="020B0603050302020204" pitchFamily="34" charset="0"/>
                <a:cs typeface="Times New Roman" panose="02020603050405020304" pitchFamily="18" charset="0"/>
              </a:rPr>
              <a:t>Bài 2: Số</a:t>
            </a:r>
            <a:endParaRPr lang="en-US" altLang="en-US" sz="2200" b="1" dirty="0">
              <a:solidFill>
                <a:srgbClr val="7030A0"/>
              </a:solidFill>
              <a:latin typeface="HP001 4 hàng" panose="020B0603050302020204" pitchFamily="34" charset="0"/>
              <a:cs typeface="Times New Roman" panose="02020603050405020304" pitchFamily="18" charset="0"/>
            </a:endParaRPr>
          </a:p>
        </p:txBody>
      </p:sp>
      <p:sp>
        <p:nvSpPr>
          <p:cNvPr id="12" name="Rectangle 70">
            <a:extLst>
              <a:ext uri="{FF2B5EF4-FFF2-40B4-BE49-F238E27FC236}">
                <a16:creationId xmlns:a16="http://schemas.microsoft.com/office/drawing/2014/main" id="{CEFC9D58-4B6D-4999-9772-928F2BAD797F}"/>
              </a:ext>
            </a:extLst>
          </p:cNvPr>
          <p:cNvSpPr>
            <a:spLocks noChangeArrowheads="1"/>
          </p:cNvSpPr>
          <p:nvPr/>
        </p:nvSpPr>
        <p:spPr bwMode="auto">
          <a:xfrm>
            <a:off x="6511815" y="1531184"/>
            <a:ext cx="5216019" cy="595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4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5143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51435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51435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51435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385753">
              <a:lnSpc>
                <a:spcPct val="165000"/>
              </a:lnSpc>
              <a:spcBef>
                <a:spcPct val="0"/>
              </a:spcBef>
              <a:buNone/>
            </a:pPr>
            <a:r>
              <a:rPr lang="en-US" altLang="en-US" sz="2200" b="1">
                <a:solidFill>
                  <a:srgbClr val="7030A0"/>
                </a:solidFill>
                <a:latin typeface="HP001 4 hàng" panose="020B0603050302020204" pitchFamily="34" charset="0"/>
                <a:cs typeface="Times New Roman" panose="02020603050405020304" pitchFamily="18" charset="0"/>
              </a:rPr>
              <a:t>a) 18 301; 18 302; ...; ...; ...; 18 306; ...</a:t>
            </a:r>
            <a:endParaRPr lang="en-US" altLang="en-US" sz="2200" b="1" dirty="0">
              <a:solidFill>
                <a:srgbClr val="7030A0"/>
              </a:solidFill>
              <a:latin typeface="HP001 4 hàng" panose="020B0603050302020204" pitchFamily="34" charset="0"/>
              <a:cs typeface="Times New Roman" panose="02020603050405020304" pitchFamily="18" charset="0"/>
            </a:endParaRPr>
          </a:p>
        </p:txBody>
      </p:sp>
      <p:sp>
        <p:nvSpPr>
          <p:cNvPr id="13" name="Rectangle 70">
            <a:extLst>
              <a:ext uri="{FF2B5EF4-FFF2-40B4-BE49-F238E27FC236}">
                <a16:creationId xmlns:a16="http://schemas.microsoft.com/office/drawing/2014/main" id="{D6BFA853-C053-4E70-9B5C-A2CCCA8F8756}"/>
              </a:ext>
            </a:extLst>
          </p:cNvPr>
          <p:cNvSpPr>
            <a:spLocks noChangeArrowheads="1"/>
          </p:cNvSpPr>
          <p:nvPr/>
        </p:nvSpPr>
        <p:spPr bwMode="auto">
          <a:xfrm>
            <a:off x="6505607" y="1536924"/>
            <a:ext cx="5216019" cy="595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4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5143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51435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51435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51435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indent="-457200" defTabSz="385753">
              <a:lnSpc>
                <a:spcPct val="165000"/>
              </a:lnSpc>
              <a:spcBef>
                <a:spcPct val="0"/>
              </a:spcBef>
              <a:buAutoNum type="alphaLcParenR"/>
            </a:pPr>
            <a:r>
              <a:rPr lang="en-US" altLang="en-US" sz="2200" b="1">
                <a:solidFill>
                  <a:srgbClr val="7030A0"/>
                </a:solidFill>
                <a:latin typeface="HP001 4 hàng" panose="020B0603050302020204" pitchFamily="34" charset="0"/>
                <a:cs typeface="Times New Roman" panose="02020603050405020304" pitchFamily="18" charset="0"/>
              </a:rPr>
              <a:t>18 301; 18 302; 18 303; 18 304; </a:t>
            </a:r>
          </a:p>
        </p:txBody>
      </p:sp>
      <p:sp>
        <p:nvSpPr>
          <p:cNvPr id="15" name="Rectangle 70">
            <a:extLst>
              <a:ext uri="{FF2B5EF4-FFF2-40B4-BE49-F238E27FC236}">
                <a16:creationId xmlns:a16="http://schemas.microsoft.com/office/drawing/2014/main" id="{07667AC9-4012-43AF-88BB-B6CE442D479E}"/>
              </a:ext>
            </a:extLst>
          </p:cNvPr>
          <p:cNvSpPr>
            <a:spLocks noChangeArrowheads="1"/>
          </p:cNvSpPr>
          <p:nvPr/>
        </p:nvSpPr>
        <p:spPr bwMode="auto">
          <a:xfrm>
            <a:off x="6508719" y="1921753"/>
            <a:ext cx="5216019" cy="595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4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5143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51435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51435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51435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385753">
              <a:lnSpc>
                <a:spcPct val="165000"/>
              </a:lnSpc>
              <a:spcBef>
                <a:spcPct val="0"/>
              </a:spcBef>
              <a:buNone/>
            </a:pPr>
            <a:r>
              <a:rPr lang="en-US" altLang="en-US" sz="2200" b="1">
                <a:solidFill>
                  <a:srgbClr val="7030A0"/>
                </a:solidFill>
                <a:latin typeface="HP001 4 hàng" panose="020B0603050302020204" pitchFamily="34" charset="0"/>
                <a:cs typeface="Times New Roman" panose="02020603050405020304" pitchFamily="18" charset="0"/>
              </a:rPr>
              <a:t>18 305; 18 306; 18 307.</a:t>
            </a:r>
          </a:p>
        </p:txBody>
      </p:sp>
      <p:sp>
        <p:nvSpPr>
          <p:cNvPr id="16" name="Rectangle 70">
            <a:extLst>
              <a:ext uri="{FF2B5EF4-FFF2-40B4-BE49-F238E27FC236}">
                <a16:creationId xmlns:a16="http://schemas.microsoft.com/office/drawing/2014/main" id="{63CC1C8B-6495-4149-805A-2167645B7784}"/>
              </a:ext>
            </a:extLst>
          </p:cNvPr>
          <p:cNvSpPr>
            <a:spLocks noChangeArrowheads="1"/>
          </p:cNvSpPr>
          <p:nvPr/>
        </p:nvSpPr>
        <p:spPr bwMode="auto">
          <a:xfrm>
            <a:off x="6528048" y="2311420"/>
            <a:ext cx="5216019" cy="595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4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5143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51435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51435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51435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385753">
              <a:lnSpc>
                <a:spcPct val="165000"/>
              </a:lnSpc>
              <a:spcBef>
                <a:spcPct val="0"/>
              </a:spcBef>
              <a:buNone/>
            </a:pPr>
            <a:r>
              <a:rPr lang="en-US" altLang="en-US" sz="2200" b="1">
                <a:solidFill>
                  <a:srgbClr val="7030A0"/>
                </a:solidFill>
                <a:latin typeface="HP001 4 hàng" panose="020B0603050302020204" pitchFamily="34" charset="0"/>
                <a:cs typeface="Times New Roman" panose="02020603050405020304" pitchFamily="18" charset="0"/>
              </a:rPr>
              <a:t>b) 32 606; 32 607; ...; ...; ...; 32 611; ...</a:t>
            </a:r>
          </a:p>
        </p:txBody>
      </p:sp>
      <p:sp>
        <p:nvSpPr>
          <p:cNvPr id="17" name="Rectangle 70">
            <a:extLst>
              <a:ext uri="{FF2B5EF4-FFF2-40B4-BE49-F238E27FC236}">
                <a16:creationId xmlns:a16="http://schemas.microsoft.com/office/drawing/2014/main" id="{367B28A5-CB5C-4569-9CB1-FF86B95AC36A}"/>
              </a:ext>
            </a:extLst>
          </p:cNvPr>
          <p:cNvSpPr>
            <a:spLocks noChangeArrowheads="1"/>
          </p:cNvSpPr>
          <p:nvPr/>
        </p:nvSpPr>
        <p:spPr bwMode="auto">
          <a:xfrm>
            <a:off x="6528817" y="2306582"/>
            <a:ext cx="5699463" cy="595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4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5143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51435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51435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51435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385753">
              <a:lnSpc>
                <a:spcPct val="165000"/>
              </a:lnSpc>
              <a:spcBef>
                <a:spcPct val="0"/>
              </a:spcBef>
              <a:buNone/>
            </a:pPr>
            <a:r>
              <a:rPr lang="en-US" altLang="en-US" sz="2200" b="1">
                <a:solidFill>
                  <a:srgbClr val="7030A0"/>
                </a:solidFill>
                <a:latin typeface="HP001 4 hàng" panose="020B0603050302020204" pitchFamily="34" charset="0"/>
                <a:cs typeface="Times New Roman" panose="02020603050405020304" pitchFamily="18" charset="0"/>
              </a:rPr>
              <a:t>b) 32 606; 32 607; 32 608; 32 609; </a:t>
            </a:r>
          </a:p>
        </p:txBody>
      </p:sp>
      <p:sp>
        <p:nvSpPr>
          <p:cNvPr id="18" name="Rectangle 70">
            <a:extLst>
              <a:ext uri="{FF2B5EF4-FFF2-40B4-BE49-F238E27FC236}">
                <a16:creationId xmlns:a16="http://schemas.microsoft.com/office/drawing/2014/main" id="{D757511C-F816-44A1-9809-D95651C26B0C}"/>
              </a:ext>
            </a:extLst>
          </p:cNvPr>
          <p:cNvSpPr>
            <a:spLocks noChangeArrowheads="1"/>
          </p:cNvSpPr>
          <p:nvPr/>
        </p:nvSpPr>
        <p:spPr bwMode="auto">
          <a:xfrm>
            <a:off x="6505607" y="2682781"/>
            <a:ext cx="5699463" cy="595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4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5143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51435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51435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51435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385753">
              <a:lnSpc>
                <a:spcPct val="165000"/>
              </a:lnSpc>
              <a:spcBef>
                <a:spcPct val="0"/>
              </a:spcBef>
              <a:buNone/>
            </a:pPr>
            <a:r>
              <a:rPr lang="en-US" altLang="en-US" sz="2200" b="1">
                <a:solidFill>
                  <a:srgbClr val="7030A0"/>
                </a:solidFill>
                <a:latin typeface="HP001 4 hàng" panose="020B0603050302020204" pitchFamily="34" charset="0"/>
                <a:cs typeface="Times New Roman" panose="02020603050405020304" pitchFamily="18" charset="0"/>
              </a:rPr>
              <a:t>32 610; 32 611; 32 612.</a:t>
            </a:r>
          </a:p>
        </p:txBody>
      </p:sp>
      <p:sp>
        <p:nvSpPr>
          <p:cNvPr id="19" name="Rectangle 70">
            <a:extLst>
              <a:ext uri="{FF2B5EF4-FFF2-40B4-BE49-F238E27FC236}">
                <a16:creationId xmlns:a16="http://schemas.microsoft.com/office/drawing/2014/main" id="{6F854C12-B83B-4C40-A5BE-82FAAFF55F42}"/>
              </a:ext>
            </a:extLst>
          </p:cNvPr>
          <p:cNvSpPr>
            <a:spLocks noChangeArrowheads="1"/>
          </p:cNvSpPr>
          <p:nvPr/>
        </p:nvSpPr>
        <p:spPr bwMode="auto">
          <a:xfrm>
            <a:off x="6528048" y="3085916"/>
            <a:ext cx="5829759" cy="595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4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5143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51435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51435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51435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385753">
              <a:lnSpc>
                <a:spcPct val="165000"/>
              </a:lnSpc>
              <a:spcBef>
                <a:spcPct val="0"/>
              </a:spcBef>
              <a:buNone/>
            </a:pPr>
            <a:r>
              <a:rPr lang="en-US" altLang="en-US" sz="2200" b="1">
                <a:solidFill>
                  <a:srgbClr val="7030A0"/>
                </a:solidFill>
                <a:latin typeface="HP001 4 hàng" panose="020B0603050302020204" pitchFamily="34" charset="0"/>
                <a:cs typeface="Times New Roman" panose="02020603050405020304" pitchFamily="18" charset="0"/>
              </a:rPr>
              <a:t>c) 92 999; 93 000; 93 301; ...; ...; 93 004; ...</a:t>
            </a:r>
          </a:p>
        </p:txBody>
      </p:sp>
      <p:sp>
        <p:nvSpPr>
          <p:cNvPr id="20" name="Rectangle 70">
            <a:extLst>
              <a:ext uri="{FF2B5EF4-FFF2-40B4-BE49-F238E27FC236}">
                <a16:creationId xmlns:a16="http://schemas.microsoft.com/office/drawing/2014/main" id="{AEFF89FD-7F61-445A-8B0A-2A70A4A52835}"/>
              </a:ext>
            </a:extLst>
          </p:cNvPr>
          <p:cNvSpPr>
            <a:spLocks noChangeArrowheads="1"/>
          </p:cNvSpPr>
          <p:nvPr/>
        </p:nvSpPr>
        <p:spPr bwMode="auto">
          <a:xfrm>
            <a:off x="6528048" y="3080431"/>
            <a:ext cx="5999105" cy="595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4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5143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51435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51435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51435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385753">
              <a:lnSpc>
                <a:spcPct val="165000"/>
              </a:lnSpc>
              <a:spcBef>
                <a:spcPct val="0"/>
              </a:spcBef>
              <a:buNone/>
            </a:pPr>
            <a:r>
              <a:rPr lang="en-US" altLang="en-US" sz="2200" b="1">
                <a:solidFill>
                  <a:srgbClr val="7030A0"/>
                </a:solidFill>
                <a:latin typeface="HP001 4 hàng" panose="020B0603050302020204" pitchFamily="34" charset="0"/>
                <a:cs typeface="Times New Roman" panose="02020603050405020304" pitchFamily="18" charset="0"/>
              </a:rPr>
              <a:t>c) 92 999; 93 000; 93 301; 93 302;93 303</a:t>
            </a:r>
          </a:p>
        </p:txBody>
      </p:sp>
      <p:sp>
        <p:nvSpPr>
          <p:cNvPr id="21" name="Rectangle 70">
            <a:extLst>
              <a:ext uri="{FF2B5EF4-FFF2-40B4-BE49-F238E27FC236}">
                <a16:creationId xmlns:a16="http://schemas.microsoft.com/office/drawing/2014/main" id="{2A5B978C-983E-4135-A2C9-DE23B0A5FD81}"/>
              </a:ext>
            </a:extLst>
          </p:cNvPr>
          <p:cNvSpPr>
            <a:spLocks noChangeArrowheads="1"/>
          </p:cNvSpPr>
          <p:nvPr/>
        </p:nvSpPr>
        <p:spPr bwMode="auto">
          <a:xfrm>
            <a:off x="6505607" y="3459528"/>
            <a:ext cx="5999105" cy="595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4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5143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51435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51435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51435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385753">
              <a:lnSpc>
                <a:spcPct val="165000"/>
              </a:lnSpc>
              <a:spcBef>
                <a:spcPct val="0"/>
              </a:spcBef>
              <a:buNone/>
            </a:pPr>
            <a:r>
              <a:rPr lang="en-US" altLang="en-US" sz="2200" b="1">
                <a:solidFill>
                  <a:srgbClr val="7030A0"/>
                </a:solidFill>
                <a:latin typeface="HP001 4 hàng" panose="020B0603050302020204" pitchFamily="34" charset="0"/>
                <a:cs typeface="Times New Roman" panose="02020603050405020304" pitchFamily="18" charset="0"/>
              </a:rPr>
              <a:t>93 304; 93 305.</a:t>
            </a:r>
          </a:p>
        </p:txBody>
      </p:sp>
      <p:pic>
        <p:nvPicPr>
          <p:cNvPr id="25" name="Hình ảnh 24">
            <a:extLst>
              <a:ext uri="{FF2B5EF4-FFF2-40B4-BE49-F238E27FC236}">
                <a16:creationId xmlns:a16="http://schemas.microsoft.com/office/drawing/2014/main" id="{B08DA13A-FE13-45CD-8234-3373884A57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800" y="30528"/>
            <a:ext cx="5292183" cy="6858000"/>
          </a:xfrm>
          <a:prstGeom prst="rect">
            <a:avLst/>
          </a:prstGeom>
        </p:spPr>
      </p:pic>
    </p:spTree>
    <p:extLst>
      <p:ext uri="{BB962C8B-B14F-4D97-AF65-F5344CB8AC3E}">
        <p14:creationId xmlns:p14="http://schemas.microsoft.com/office/powerpoint/2010/main" val="301870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2" fill="hold" grpId="1" nodeType="clickEffect">
                                  <p:stCondLst>
                                    <p:cond delay="0"/>
                                  </p:stCondLst>
                                  <p:childTnLst>
                                    <p:animEffect transition="out" filter="wipe(right)">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par>
                                <p:cTn id="13" presetID="2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xit" presetSubtype="2" fill="hold" grpId="1" nodeType="clickEffect">
                                  <p:stCondLst>
                                    <p:cond delay="0"/>
                                  </p:stCondLst>
                                  <p:childTnLst>
                                    <p:animEffect transition="out" filter="wipe(right)">
                                      <p:cBhvr>
                                        <p:cTn id="27" dur="500"/>
                                        <p:tgtEl>
                                          <p:spTgt spid="16"/>
                                        </p:tgtEl>
                                      </p:cBhvr>
                                    </p:animEffect>
                                    <p:set>
                                      <p:cBhvr>
                                        <p:cTn id="28" dur="1" fill="hold">
                                          <p:stCondLst>
                                            <p:cond delay="499"/>
                                          </p:stCondLst>
                                        </p:cTn>
                                        <p:tgtEl>
                                          <p:spTgt spid="16"/>
                                        </p:tgtEl>
                                        <p:attrNameLst>
                                          <p:attrName>style.visibility</p:attrName>
                                        </p:attrNameLst>
                                      </p:cBhvr>
                                      <p:to>
                                        <p:strVal val="hidden"/>
                                      </p:to>
                                    </p:set>
                                  </p:childTnLst>
                                </p:cTn>
                              </p:par>
                              <p:par>
                                <p:cTn id="29" presetID="22" presetClass="entr" presetSubtype="8"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left)">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xit" presetSubtype="4" fill="hold" grpId="1" nodeType="clickEffect">
                                  <p:stCondLst>
                                    <p:cond delay="0"/>
                                  </p:stCondLst>
                                  <p:childTnLst>
                                    <p:animEffect transition="out" filter="wipe(down)">
                                      <p:cBhvr>
                                        <p:cTn id="43" dur="500"/>
                                        <p:tgtEl>
                                          <p:spTgt spid="19"/>
                                        </p:tgtEl>
                                      </p:cBhvr>
                                    </p:animEffect>
                                    <p:set>
                                      <p:cBhvr>
                                        <p:cTn id="44" dur="1" fill="hold">
                                          <p:stCondLst>
                                            <p:cond delay="499"/>
                                          </p:stCondLst>
                                        </p:cTn>
                                        <p:tgtEl>
                                          <p:spTgt spid="19"/>
                                        </p:tgtEl>
                                        <p:attrNameLst>
                                          <p:attrName>style.visibility</p:attrName>
                                        </p:attrNameLst>
                                      </p:cBhvr>
                                      <p:to>
                                        <p:strVal val="hidden"/>
                                      </p:to>
                                    </p:set>
                                  </p:childTnLst>
                                </p:cTn>
                              </p:par>
                              <p:par>
                                <p:cTn id="45" presetID="22" presetClass="entr" presetSubtype="8"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left)">
                                      <p:cBhvr>
                                        <p:cTn id="47" dur="500"/>
                                        <p:tgtEl>
                                          <p:spTgt spid="20"/>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p:bldP spid="15" grpId="0"/>
      <p:bldP spid="16" grpId="0"/>
      <p:bldP spid="16" grpId="1"/>
      <p:bldP spid="17" grpId="0"/>
      <p:bldP spid="18" grpId="0"/>
      <p:bldP spid="19" grpId="0"/>
      <p:bldP spid="19" grpId="1"/>
      <p:bldP spid="20"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7">
            <a:extLst>
              <a:ext uri="{FF2B5EF4-FFF2-40B4-BE49-F238E27FC236}">
                <a16:creationId xmlns:a16="http://schemas.microsoft.com/office/drawing/2014/main" id="{31B80AD2-DA36-49AA-9FFB-2F00390F5D0D}"/>
              </a:ext>
            </a:extLst>
          </p:cNvPr>
          <p:cNvPicPr>
            <a:picLocks noChangeAspect="1"/>
          </p:cNvPicPr>
          <p:nvPr/>
        </p:nvPicPr>
        <p:blipFill rotWithShape="1">
          <a:blip r:embed="rId2">
            <a:extLst>
              <a:ext uri="{28A0092B-C50C-407E-A947-70E740481C1C}">
                <a14:useLocalDpi xmlns:a14="http://schemas.microsoft.com/office/drawing/2010/main" val="0"/>
              </a:ext>
            </a:extLst>
          </a:blip>
          <a:srcRect l="-510" t="2973" r="17779" b="23421"/>
          <a:stretch/>
        </p:blipFill>
        <p:spPr>
          <a:xfrm>
            <a:off x="6021035" y="-7968"/>
            <a:ext cx="6197581" cy="5872319"/>
          </a:xfrm>
          <a:prstGeom prst="rect">
            <a:avLst/>
          </a:prstGeom>
        </p:spPr>
      </p:pic>
      <p:grpSp>
        <p:nvGrpSpPr>
          <p:cNvPr id="6" name="Group 68">
            <a:extLst>
              <a:ext uri="{FF2B5EF4-FFF2-40B4-BE49-F238E27FC236}">
                <a16:creationId xmlns:a16="http://schemas.microsoft.com/office/drawing/2014/main" id="{26F7EA24-2AF3-44C5-AEDA-22C0125838A9}"/>
              </a:ext>
            </a:extLst>
          </p:cNvPr>
          <p:cNvGrpSpPr/>
          <p:nvPr/>
        </p:nvGrpSpPr>
        <p:grpSpPr>
          <a:xfrm>
            <a:off x="6812538" y="165623"/>
            <a:ext cx="4953600" cy="828026"/>
            <a:chOff x="826258" y="482074"/>
            <a:chExt cx="6534425" cy="1577645"/>
          </a:xfrm>
        </p:grpSpPr>
        <p:sp>
          <p:nvSpPr>
            <p:cNvPr id="7" name="TextBox 5">
              <a:extLst>
                <a:ext uri="{FF2B5EF4-FFF2-40B4-BE49-F238E27FC236}">
                  <a16:creationId xmlns:a16="http://schemas.microsoft.com/office/drawing/2014/main" id="{B88AFF2F-33CD-4A7E-A67F-A71378A8CB68}"/>
                </a:ext>
              </a:extLst>
            </p:cNvPr>
            <p:cNvSpPr txBox="1">
              <a:spLocks noChangeArrowheads="1"/>
            </p:cNvSpPr>
            <p:nvPr/>
          </p:nvSpPr>
          <p:spPr bwMode="auto">
            <a:xfrm>
              <a:off x="826258" y="482074"/>
              <a:ext cx="6534425" cy="820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nSpc>
                  <a:spcPct val="100000"/>
                </a:lnSpc>
                <a:spcBef>
                  <a:spcPct val="0"/>
                </a:spcBef>
                <a:buFontTx/>
                <a:buNone/>
              </a:pPr>
              <a:r>
                <a:rPr lang="vi-VN" altLang="en-US" sz="2200" b="1">
                  <a:solidFill>
                    <a:srgbClr val="7030A0"/>
                  </a:solidFill>
                  <a:latin typeface="HP001 4 hàng" panose="020B0603050302020204" pitchFamily="34" charset="0"/>
                </a:rPr>
                <a:t>Th</a:t>
              </a:r>
              <a:r>
                <a:rPr lang="en-US" altLang="en-US" sz="2200" b="1">
                  <a:solidFill>
                    <a:srgbClr val="7030A0"/>
                  </a:solidFill>
                  <a:latin typeface="HP001 4 hàng" panose="020B0603050302020204" pitchFamily="34" charset="0"/>
                </a:rPr>
                <a:t>ứ tư</a:t>
              </a:r>
              <a:r>
                <a:rPr lang="vi-VN" altLang="en-US" sz="2200" b="1">
                  <a:solidFill>
                    <a:srgbClr val="7030A0"/>
                  </a:solidFill>
                  <a:latin typeface="HP001 4 hàng" panose="020B0603050302020204" pitchFamily="34" charset="0"/>
                </a:rPr>
                <a:t> ngày</a:t>
              </a:r>
              <a:r>
                <a:rPr lang="en-US" altLang="en-US" sz="2200" b="1">
                  <a:solidFill>
                    <a:srgbClr val="7030A0"/>
                  </a:solidFill>
                  <a:latin typeface="HP001 4 hàng" panose="020B0603050302020204" pitchFamily="34" charset="0"/>
                </a:rPr>
                <a:t> 23</a:t>
              </a:r>
              <a:r>
                <a:rPr lang="vi-VN" altLang="en-US" sz="2200" b="1">
                  <a:solidFill>
                    <a:srgbClr val="7030A0"/>
                  </a:solidFill>
                  <a:latin typeface="HP001 4 hàng" panose="020B0603050302020204" pitchFamily="34" charset="0"/>
                </a:rPr>
                <a:t> tháng </a:t>
              </a:r>
              <a:r>
                <a:rPr lang="en-US" altLang="en-US" sz="2200" b="1">
                  <a:solidFill>
                    <a:srgbClr val="7030A0"/>
                  </a:solidFill>
                  <a:latin typeface="HP001 4 hàng" panose="020B0603050302020204" pitchFamily="34" charset="0"/>
                </a:rPr>
                <a:t>3 </a:t>
              </a:r>
              <a:r>
                <a:rPr lang="vi-VN" altLang="en-US" sz="2200" b="1">
                  <a:solidFill>
                    <a:srgbClr val="7030A0"/>
                  </a:solidFill>
                  <a:latin typeface="HP001 4 hàng" panose="020B0603050302020204" pitchFamily="34" charset="0"/>
                </a:rPr>
                <a:t>năm </a:t>
              </a:r>
              <a:r>
                <a:rPr lang="vi-VN" altLang="en-US" sz="2200" b="1" dirty="0">
                  <a:solidFill>
                    <a:srgbClr val="7030A0"/>
                  </a:solidFill>
                  <a:latin typeface="HP001 4 hàng" panose="020B0603050302020204" pitchFamily="34" charset="0"/>
                </a:rPr>
                <a:t>202</a:t>
              </a:r>
              <a:r>
                <a:rPr lang="en-US" altLang="en-US" sz="2200" b="1" dirty="0">
                  <a:solidFill>
                    <a:srgbClr val="7030A0"/>
                  </a:solidFill>
                  <a:latin typeface="HP001 4 hàng" panose="020B0603050302020204" pitchFamily="34" charset="0"/>
                </a:rPr>
                <a:t>2</a:t>
              </a:r>
            </a:p>
          </p:txBody>
        </p:sp>
        <p:sp>
          <p:nvSpPr>
            <p:cNvPr id="8" name="Rectangle 70">
              <a:extLst>
                <a:ext uri="{FF2B5EF4-FFF2-40B4-BE49-F238E27FC236}">
                  <a16:creationId xmlns:a16="http://schemas.microsoft.com/office/drawing/2014/main" id="{8515834A-FDFC-4A73-8953-C843777147AB}"/>
                </a:ext>
              </a:extLst>
            </p:cNvPr>
            <p:cNvSpPr>
              <a:spLocks noChangeArrowheads="1"/>
            </p:cNvSpPr>
            <p:nvPr/>
          </p:nvSpPr>
          <p:spPr bwMode="auto">
            <a:xfrm>
              <a:off x="1295529" y="924285"/>
              <a:ext cx="3382831" cy="113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4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5143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51435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51435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51435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385753">
                <a:lnSpc>
                  <a:spcPct val="165000"/>
                </a:lnSpc>
                <a:spcBef>
                  <a:spcPct val="0"/>
                </a:spcBef>
                <a:buNone/>
              </a:pPr>
              <a:r>
                <a:rPr lang="en-US" altLang="en-US" sz="2200" b="1">
                  <a:solidFill>
                    <a:srgbClr val="7030A0"/>
                  </a:solidFill>
                  <a:latin typeface="HP001 4 hàng" panose="020B0603050302020204" pitchFamily="34" charset="0"/>
                  <a:cs typeface="Times New Roman" panose="02020603050405020304" pitchFamily="18" charset="0"/>
                </a:rPr>
                <a:t>Toán</a:t>
              </a:r>
              <a:endParaRPr lang="en-US" altLang="en-US" sz="2200" b="1" dirty="0">
                <a:solidFill>
                  <a:srgbClr val="7030A0"/>
                </a:solidFill>
                <a:latin typeface="HP001 4 hàng" panose="020B0603050302020204" pitchFamily="34" charset="0"/>
                <a:cs typeface="Times New Roman" panose="02020603050405020304" pitchFamily="18" charset="0"/>
              </a:endParaRPr>
            </a:p>
          </p:txBody>
        </p:sp>
        <p:sp>
          <p:nvSpPr>
            <p:cNvPr id="9" name="Rectangle 71">
              <a:extLst>
                <a:ext uri="{FF2B5EF4-FFF2-40B4-BE49-F238E27FC236}">
                  <a16:creationId xmlns:a16="http://schemas.microsoft.com/office/drawing/2014/main" id="{1F1CC00D-2060-47CA-BB34-76DCA736A3A0}"/>
                </a:ext>
              </a:extLst>
            </p:cNvPr>
            <p:cNvSpPr>
              <a:spLocks noChangeArrowheads="1"/>
            </p:cNvSpPr>
            <p:nvPr/>
          </p:nvSpPr>
          <p:spPr bwMode="auto">
            <a:xfrm>
              <a:off x="2986945" y="1303046"/>
              <a:ext cx="4344623" cy="652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4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5143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51435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51435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51435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None/>
              </a:pPr>
              <a:endParaRPr lang="en-US" altLang="en-US" sz="2800" b="1" dirty="0">
                <a:solidFill>
                  <a:srgbClr val="7030A0"/>
                </a:solidFill>
                <a:latin typeface="HP001 4 hàng" panose="020B0603050302020204" pitchFamily="34" charset="0"/>
              </a:endParaRPr>
            </a:p>
          </p:txBody>
        </p:sp>
      </p:grpSp>
      <p:sp>
        <p:nvSpPr>
          <p:cNvPr id="10" name="Rectangle 70">
            <a:extLst>
              <a:ext uri="{FF2B5EF4-FFF2-40B4-BE49-F238E27FC236}">
                <a16:creationId xmlns:a16="http://schemas.microsoft.com/office/drawing/2014/main" id="{71BBA2EC-D534-4938-B5A8-18F244CB7A27}"/>
              </a:ext>
            </a:extLst>
          </p:cNvPr>
          <p:cNvSpPr>
            <a:spLocks noChangeArrowheads="1"/>
          </p:cNvSpPr>
          <p:nvPr/>
        </p:nvSpPr>
        <p:spPr bwMode="auto">
          <a:xfrm>
            <a:off x="7019315" y="765881"/>
            <a:ext cx="4540046" cy="595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4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5143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51435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51435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51435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385753">
              <a:lnSpc>
                <a:spcPct val="165000"/>
              </a:lnSpc>
              <a:spcBef>
                <a:spcPct val="0"/>
              </a:spcBef>
              <a:buNone/>
            </a:pPr>
            <a:r>
              <a:rPr lang="en-US" altLang="en-US" sz="2200" b="1">
                <a:solidFill>
                  <a:srgbClr val="7030A0"/>
                </a:solidFill>
                <a:latin typeface="HP001 4 hàng" panose="020B0603050302020204" pitchFamily="34" charset="0"/>
                <a:cs typeface="Times New Roman" panose="02020603050405020304" pitchFamily="18" charset="0"/>
              </a:rPr>
              <a:t>Các số có năm chữ số (tiếp theo)</a:t>
            </a:r>
            <a:endParaRPr lang="en-US" altLang="en-US" sz="2200" b="1" dirty="0">
              <a:solidFill>
                <a:srgbClr val="7030A0"/>
              </a:solidFill>
              <a:latin typeface="HP001 4 hàng" panose="020B0603050302020204" pitchFamily="34" charset="0"/>
              <a:cs typeface="Times New Roman" panose="02020603050405020304" pitchFamily="18" charset="0"/>
            </a:endParaRPr>
          </a:p>
        </p:txBody>
      </p:sp>
      <p:sp>
        <p:nvSpPr>
          <p:cNvPr id="11" name="Rectangle 70">
            <a:extLst>
              <a:ext uri="{FF2B5EF4-FFF2-40B4-BE49-F238E27FC236}">
                <a16:creationId xmlns:a16="http://schemas.microsoft.com/office/drawing/2014/main" id="{44C8E7E0-07EB-43CD-B6DF-708FC1EDC800}"/>
              </a:ext>
            </a:extLst>
          </p:cNvPr>
          <p:cNvSpPr>
            <a:spLocks noChangeArrowheads="1"/>
          </p:cNvSpPr>
          <p:nvPr/>
        </p:nvSpPr>
        <p:spPr bwMode="auto">
          <a:xfrm>
            <a:off x="5303912" y="1144978"/>
            <a:ext cx="4540046" cy="595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4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5143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51435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51435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51435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385753">
              <a:lnSpc>
                <a:spcPct val="165000"/>
              </a:lnSpc>
              <a:spcBef>
                <a:spcPct val="0"/>
              </a:spcBef>
              <a:buNone/>
            </a:pPr>
            <a:r>
              <a:rPr lang="en-US" altLang="en-US" sz="2200" b="1">
                <a:solidFill>
                  <a:srgbClr val="7030A0"/>
                </a:solidFill>
                <a:latin typeface="HP001 4 hàng" panose="020B0603050302020204" pitchFamily="34" charset="0"/>
                <a:cs typeface="Times New Roman" panose="02020603050405020304" pitchFamily="18" charset="0"/>
              </a:rPr>
              <a:t>Bài 3: Số</a:t>
            </a:r>
            <a:endParaRPr lang="en-US" altLang="en-US" sz="2200" b="1" dirty="0">
              <a:solidFill>
                <a:srgbClr val="7030A0"/>
              </a:solidFill>
              <a:latin typeface="HP001 4 hàng" panose="020B0603050302020204" pitchFamily="34" charset="0"/>
              <a:cs typeface="Times New Roman" panose="02020603050405020304" pitchFamily="18" charset="0"/>
            </a:endParaRPr>
          </a:p>
        </p:txBody>
      </p:sp>
      <p:sp>
        <p:nvSpPr>
          <p:cNvPr id="12" name="Rectangle 70">
            <a:extLst>
              <a:ext uri="{FF2B5EF4-FFF2-40B4-BE49-F238E27FC236}">
                <a16:creationId xmlns:a16="http://schemas.microsoft.com/office/drawing/2014/main" id="{CEFC9D58-4B6D-4999-9772-928F2BAD797F}"/>
              </a:ext>
            </a:extLst>
          </p:cNvPr>
          <p:cNvSpPr>
            <a:spLocks noChangeArrowheads="1"/>
          </p:cNvSpPr>
          <p:nvPr/>
        </p:nvSpPr>
        <p:spPr bwMode="auto">
          <a:xfrm>
            <a:off x="6511815" y="1531184"/>
            <a:ext cx="5693255" cy="595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4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5143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51435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51435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51435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385753">
              <a:lnSpc>
                <a:spcPct val="165000"/>
              </a:lnSpc>
              <a:spcBef>
                <a:spcPct val="0"/>
              </a:spcBef>
              <a:buNone/>
            </a:pPr>
            <a:r>
              <a:rPr lang="en-US" altLang="en-US" sz="2200" b="1">
                <a:solidFill>
                  <a:srgbClr val="7030A0"/>
                </a:solidFill>
                <a:latin typeface="HP001 4 hàng" panose="020B0603050302020204" pitchFamily="34" charset="0"/>
                <a:cs typeface="Times New Roman" panose="02020603050405020304" pitchFamily="18" charset="0"/>
              </a:rPr>
              <a:t>a) 18 000; 18 19 000; ...; ...; ...; ... 24 000.</a:t>
            </a:r>
            <a:endParaRPr lang="en-US" altLang="en-US" sz="2200" b="1" dirty="0">
              <a:solidFill>
                <a:srgbClr val="7030A0"/>
              </a:solidFill>
              <a:latin typeface="HP001 4 hàng" panose="020B0603050302020204" pitchFamily="34" charset="0"/>
              <a:cs typeface="Times New Roman" panose="02020603050405020304" pitchFamily="18" charset="0"/>
            </a:endParaRPr>
          </a:p>
        </p:txBody>
      </p:sp>
      <p:sp>
        <p:nvSpPr>
          <p:cNvPr id="13" name="Rectangle 70">
            <a:extLst>
              <a:ext uri="{FF2B5EF4-FFF2-40B4-BE49-F238E27FC236}">
                <a16:creationId xmlns:a16="http://schemas.microsoft.com/office/drawing/2014/main" id="{D6BFA853-C053-4E70-9B5C-A2CCCA8F8756}"/>
              </a:ext>
            </a:extLst>
          </p:cNvPr>
          <p:cNvSpPr>
            <a:spLocks noChangeArrowheads="1"/>
          </p:cNvSpPr>
          <p:nvPr/>
        </p:nvSpPr>
        <p:spPr bwMode="auto">
          <a:xfrm>
            <a:off x="6522656" y="1529808"/>
            <a:ext cx="6197581" cy="595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4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5143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51435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51435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51435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indent="-457200" defTabSz="385753">
              <a:lnSpc>
                <a:spcPct val="165000"/>
              </a:lnSpc>
              <a:spcBef>
                <a:spcPct val="0"/>
              </a:spcBef>
              <a:buAutoNum type="alphaLcParenR"/>
            </a:pPr>
            <a:r>
              <a:rPr lang="en-US" altLang="en-US" sz="2200" b="1">
                <a:solidFill>
                  <a:srgbClr val="7030A0"/>
                </a:solidFill>
                <a:latin typeface="HP001 4 hàng" panose="020B0603050302020204" pitchFamily="34" charset="0"/>
                <a:cs typeface="Times New Roman" panose="02020603050405020304" pitchFamily="18" charset="0"/>
              </a:rPr>
              <a:t>18 000; 19 000; 20 000; 21 000; </a:t>
            </a:r>
          </a:p>
        </p:txBody>
      </p:sp>
      <p:sp>
        <p:nvSpPr>
          <p:cNvPr id="15" name="Rectangle 70">
            <a:extLst>
              <a:ext uri="{FF2B5EF4-FFF2-40B4-BE49-F238E27FC236}">
                <a16:creationId xmlns:a16="http://schemas.microsoft.com/office/drawing/2014/main" id="{07667AC9-4012-43AF-88BB-B6CE442D479E}"/>
              </a:ext>
            </a:extLst>
          </p:cNvPr>
          <p:cNvSpPr>
            <a:spLocks noChangeArrowheads="1"/>
          </p:cNvSpPr>
          <p:nvPr/>
        </p:nvSpPr>
        <p:spPr bwMode="auto">
          <a:xfrm>
            <a:off x="6508719" y="1921753"/>
            <a:ext cx="5216019" cy="595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4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5143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51435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51435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51435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385753">
              <a:lnSpc>
                <a:spcPct val="165000"/>
              </a:lnSpc>
              <a:spcBef>
                <a:spcPct val="0"/>
              </a:spcBef>
              <a:buNone/>
            </a:pPr>
            <a:r>
              <a:rPr lang="en-US" altLang="en-US" sz="2200" b="1">
                <a:solidFill>
                  <a:srgbClr val="7030A0"/>
                </a:solidFill>
                <a:latin typeface="HP001 4 hàng" panose="020B0603050302020204" pitchFamily="34" charset="0"/>
                <a:cs typeface="Times New Roman" panose="02020603050405020304" pitchFamily="18" charset="0"/>
              </a:rPr>
              <a:t>22 000; 23 000; 24; 000.</a:t>
            </a:r>
          </a:p>
        </p:txBody>
      </p:sp>
      <p:sp>
        <p:nvSpPr>
          <p:cNvPr id="16" name="Rectangle 70">
            <a:extLst>
              <a:ext uri="{FF2B5EF4-FFF2-40B4-BE49-F238E27FC236}">
                <a16:creationId xmlns:a16="http://schemas.microsoft.com/office/drawing/2014/main" id="{63CC1C8B-6495-4149-805A-2167645B7784}"/>
              </a:ext>
            </a:extLst>
          </p:cNvPr>
          <p:cNvSpPr>
            <a:spLocks noChangeArrowheads="1"/>
          </p:cNvSpPr>
          <p:nvPr/>
        </p:nvSpPr>
        <p:spPr bwMode="auto">
          <a:xfrm>
            <a:off x="6528048" y="2311420"/>
            <a:ext cx="5663952" cy="595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4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5143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51435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51435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51435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385753">
              <a:lnSpc>
                <a:spcPct val="165000"/>
              </a:lnSpc>
              <a:spcBef>
                <a:spcPct val="0"/>
              </a:spcBef>
              <a:buNone/>
            </a:pPr>
            <a:r>
              <a:rPr lang="en-US" altLang="en-US" sz="2200" b="1">
                <a:solidFill>
                  <a:srgbClr val="7030A0"/>
                </a:solidFill>
                <a:latin typeface="HP001 4 hàng" panose="020B0603050302020204" pitchFamily="34" charset="0"/>
                <a:cs typeface="Times New Roman" panose="02020603050405020304" pitchFamily="18" charset="0"/>
              </a:rPr>
              <a:t>b) 47 000; 47 100; 47 200; ...; ...; ...; ...</a:t>
            </a:r>
          </a:p>
        </p:txBody>
      </p:sp>
      <p:sp>
        <p:nvSpPr>
          <p:cNvPr id="17" name="Rectangle 70">
            <a:extLst>
              <a:ext uri="{FF2B5EF4-FFF2-40B4-BE49-F238E27FC236}">
                <a16:creationId xmlns:a16="http://schemas.microsoft.com/office/drawing/2014/main" id="{367B28A5-CB5C-4569-9CB1-FF86B95AC36A}"/>
              </a:ext>
            </a:extLst>
          </p:cNvPr>
          <p:cNvSpPr>
            <a:spLocks noChangeArrowheads="1"/>
          </p:cNvSpPr>
          <p:nvPr/>
        </p:nvSpPr>
        <p:spPr bwMode="auto">
          <a:xfrm>
            <a:off x="6538455" y="2313583"/>
            <a:ext cx="5699463" cy="595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4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5143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51435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51435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51435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385753">
              <a:lnSpc>
                <a:spcPct val="165000"/>
              </a:lnSpc>
              <a:spcBef>
                <a:spcPct val="0"/>
              </a:spcBef>
              <a:buNone/>
            </a:pPr>
            <a:r>
              <a:rPr lang="en-US" altLang="en-US" sz="2200" b="1">
                <a:solidFill>
                  <a:srgbClr val="7030A0"/>
                </a:solidFill>
                <a:latin typeface="HP001 4 hàng" panose="020B0603050302020204" pitchFamily="34" charset="0"/>
                <a:cs typeface="Times New Roman" panose="02020603050405020304" pitchFamily="18" charset="0"/>
              </a:rPr>
              <a:t>b) 47 000; 47 100; 47 200; 47 300 </a:t>
            </a:r>
          </a:p>
        </p:txBody>
      </p:sp>
      <p:sp>
        <p:nvSpPr>
          <p:cNvPr id="18" name="Rectangle 70">
            <a:extLst>
              <a:ext uri="{FF2B5EF4-FFF2-40B4-BE49-F238E27FC236}">
                <a16:creationId xmlns:a16="http://schemas.microsoft.com/office/drawing/2014/main" id="{D757511C-F816-44A1-9809-D95651C26B0C}"/>
              </a:ext>
            </a:extLst>
          </p:cNvPr>
          <p:cNvSpPr>
            <a:spLocks noChangeArrowheads="1"/>
          </p:cNvSpPr>
          <p:nvPr/>
        </p:nvSpPr>
        <p:spPr bwMode="auto">
          <a:xfrm>
            <a:off x="6505607" y="2682781"/>
            <a:ext cx="5699463" cy="595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4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5143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51435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51435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51435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385753">
              <a:lnSpc>
                <a:spcPct val="165000"/>
              </a:lnSpc>
              <a:spcBef>
                <a:spcPct val="0"/>
              </a:spcBef>
              <a:buNone/>
            </a:pPr>
            <a:r>
              <a:rPr lang="en-US" altLang="en-US" sz="2200" b="1">
                <a:solidFill>
                  <a:srgbClr val="7030A0"/>
                </a:solidFill>
                <a:latin typeface="HP001 4 hàng" panose="020B0603050302020204" pitchFamily="34" charset="0"/>
                <a:cs typeface="Times New Roman" panose="02020603050405020304" pitchFamily="18" charset="0"/>
              </a:rPr>
              <a:t>47 400; 47 500; 47 600.</a:t>
            </a:r>
          </a:p>
        </p:txBody>
      </p:sp>
      <p:sp>
        <p:nvSpPr>
          <p:cNvPr id="19" name="Rectangle 70">
            <a:extLst>
              <a:ext uri="{FF2B5EF4-FFF2-40B4-BE49-F238E27FC236}">
                <a16:creationId xmlns:a16="http://schemas.microsoft.com/office/drawing/2014/main" id="{6F854C12-B83B-4C40-A5BE-82FAAFF55F42}"/>
              </a:ext>
            </a:extLst>
          </p:cNvPr>
          <p:cNvSpPr>
            <a:spLocks noChangeArrowheads="1"/>
          </p:cNvSpPr>
          <p:nvPr/>
        </p:nvSpPr>
        <p:spPr bwMode="auto">
          <a:xfrm>
            <a:off x="6528048" y="3085916"/>
            <a:ext cx="5829759" cy="595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4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5143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51435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51435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51435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385753">
              <a:lnSpc>
                <a:spcPct val="165000"/>
              </a:lnSpc>
              <a:spcBef>
                <a:spcPct val="0"/>
              </a:spcBef>
              <a:buNone/>
            </a:pPr>
            <a:r>
              <a:rPr lang="en-US" altLang="en-US" sz="2200" b="1">
                <a:solidFill>
                  <a:srgbClr val="7030A0"/>
                </a:solidFill>
                <a:latin typeface="HP001 4 hàng" panose="020B0603050302020204" pitchFamily="34" charset="0"/>
                <a:cs typeface="Times New Roman" panose="02020603050405020304" pitchFamily="18" charset="0"/>
              </a:rPr>
              <a:t>c) 56 300; 56 310; 56 320; ...; ...; ...; ...</a:t>
            </a:r>
          </a:p>
        </p:txBody>
      </p:sp>
      <p:sp>
        <p:nvSpPr>
          <p:cNvPr id="20" name="Rectangle 70">
            <a:extLst>
              <a:ext uri="{FF2B5EF4-FFF2-40B4-BE49-F238E27FC236}">
                <a16:creationId xmlns:a16="http://schemas.microsoft.com/office/drawing/2014/main" id="{AEFF89FD-7F61-445A-8B0A-2A70A4A52835}"/>
              </a:ext>
            </a:extLst>
          </p:cNvPr>
          <p:cNvSpPr>
            <a:spLocks noChangeArrowheads="1"/>
          </p:cNvSpPr>
          <p:nvPr/>
        </p:nvSpPr>
        <p:spPr bwMode="auto">
          <a:xfrm>
            <a:off x="6538455" y="3085916"/>
            <a:ext cx="5999105" cy="595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4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5143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51435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51435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51435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385753">
              <a:lnSpc>
                <a:spcPct val="165000"/>
              </a:lnSpc>
              <a:spcBef>
                <a:spcPct val="0"/>
              </a:spcBef>
              <a:buNone/>
            </a:pPr>
            <a:r>
              <a:rPr lang="en-US" altLang="en-US" sz="2200" b="1">
                <a:solidFill>
                  <a:srgbClr val="7030A0"/>
                </a:solidFill>
                <a:latin typeface="HP001 4 hàng" panose="020B0603050302020204" pitchFamily="34" charset="0"/>
                <a:cs typeface="Times New Roman" panose="02020603050405020304" pitchFamily="18" charset="0"/>
              </a:rPr>
              <a:t>c) 56 300; 56 310; 56 320; 56 330; </a:t>
            </a:r>
          </a:p>
        </p:txBody>
      </p:sp>
      <p:sp>
        <p:nvSpPr>
          <p:cNvPr id="21" name="Rectangle 70">
            <a:extLst>
              <a:ext uri="{FF2B5EF4-FFF2-40B4-BE49-F238E27FC236}">
                <a16:creationId xmlns:a16="http://schemas.microsoft.com/office/drawing/2014/main" id="{2A5B978C-983E-4135-A2C9-DE23B0A5FD81}"/>
              </a:ext>
            </a:extLst>
          </p:cNvPr>
          <p:cNvSpPr>
            <a:spLocks noChangeArrowheads="1"/>
          </p:cNvSpPr>
          <p:nvPr/>
        </p:nvSpPr>
        <p:spPr bwMode="auto">
          <a:xfrm>
            <a:off x="6505607" y="3459528"/>
            <a:ext cx="5999105" cy="595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4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5143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51435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51435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51435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385753">
              <a:lnSpc>
                <a:spcPct val="165000"/>
              </a:lnSpc>
              <a:spcBef>
                <a:spcPct val="0"/>
              </a:spcBef>
              <a:buNone/>
            </a:pPr>
            <a:r>
              <a:rPr lang="en-US" altLang="en-US" sz="2200" b="1">
                <a:solidFill>
                  <a:srgbClr val="7030A0"/>
                </a:solidFill>
                <a:latin typeface="HP001 4 hàng" panose="020B0603050302020204" pitchFamily="34" charset="0"/>
                <a:cs typeface="Times New Roman" panose="02020603050405020304" pitchFamily="18" charset="0"/>
              </a:rPr>
              <a:t>56 340; 56 350; 56 360.</a:t>
            </a:r>
          </a:p>
        </p:txBody>
      </p:sp>
      <p:pic>
        <p:nvPicPr>
          <p:cNvPr id="25" name="Hình ảnh 24">
            <a:extLst>
              <a:ext uri="{FF2B5EF4-FFF2-40B4-BE49-F238E27FC236}">
                <a16:creationId xmlns:a16="http://schemas.microsoft.com/office/drawing/2014/main" id="{B08DA13A-FE13-45CD-8234-3373884A57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800" y="30528"/>
            <a:ext cx="5292183" cy="6858000"/>
          </a:xfrm>
          <a:prstGeom prst="rect">
            <a:avLst/>
          </a:prstGeom>
        </p:spPr>
      </p:pic>
    </p:spTree>
    <p:extLst>
      <p:ext uri="{BB962C8B-B14F-4D97-AF65-F5344CB8AC3E}">
        <p14:creationId xmlns:p14="http://schemas.microsoft.com/office/powerpoint/2010/main" val="2942949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2" fill="hold" grpId="1" nodeType="clickEffect">
                                  <p:stCondLst>
                                    <p:cond delay="0"/>
                                  </p:stCondLst>
                                  <p:childTnLst>
                                    <p:animEffect transition="out" filter="wipe(right)">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par>
                                <p:cTn id="13" presetID="2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xit" presetSubtype="2" fill="hold" grpId="1" nodeType="clickEffect">
                                  <p:stCondLst>
                                    <p:cond delay="0"/>
                                  </p:stCondLst>
                                  <p:childTnLst>
                                    <p:animEffect transition="out" filter="wipe(right)">
                                      <p:cBhvr>
                                        <p:cTn id="27" dur="500"/>
                                        <p:tgtEl>
                                          <p:spTgt spid="16"/>
                                        </p:tgtEl>
                                      </p:cBhvr>
                                    </p:animEffect>
                                    <p:set>
                                      <p:cBhvr>
                                        <p:cTn id="28" dur="1" fill="hold">
                                          <p:stCondLst>
                                            <p:cond delay="499"/>
                                          </p:stCondLst>
                                        </p:cTn>
                                        <p:tgtEl>
                                          <p:spTgt spid="16"/>
                                        </p:tgtEl>
                                        <p:attrNameLst>
                                          <p:attrName>style.visibility</p:attrName>
                                        </p:attrNameLst>
                                      </p:cBhvr>
                                      <p:to>
                                        <p:strVal val="hidden"/>
                                      </p:to>
                                    </p:set>
                                  </p:childTnLst>
                                </p:cTn>
                              </p:par>
                              <p:par>
                                <p:cTn id="29" presetID="22" presetClass="entr" presetSubtype="8"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left)">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xit" presetSubtype="4" fill="hold" grpId="1" nodeType="clickEffect">
                                  <p:stCondLst>
                                    <p:cond delay="0"/>
                                  </p:stCondLst>
                                  <p:childTnLst>
                                    <p:animEffect transition="out" filter="wipe(down)">
                                      <p:cBhvr>
                                        <p:cTn id="43" dur="500"/>
                                        <p:tgtEl>
                                          <p:spTgt spid="19"/>
                                        </p:tgtEl>
                                      </p:cBhvr>
                                    </p:animEffect>
                                    <p:set>
                                      <p:cBhvr>
                                        <p:cTn id="44" dur="1" fill="hold">
                                          <p:stCondLst>
                                            <p:cond delay="499"/>
                                          </p:stCondLst>
                                        </p:cTn>
                                        <p:tgtEl>
                                          <p:spTgt spid="19"/>
                                        </p:tgtEl>
                                        <p:attrNameLst>
                                          <p:attrName>style.visibility</p:attrName>
                                        </p:attrNameLst>
                                      </p:cBhvr>
                                      <p:to>
                                        <p:strVal val="hidden"/>
                                      </p:to>
                                    </p:set>
                                  </p:childTnLst>
                                </p:cTn>
                              </p:par>
                              <p:par>
                                <p:cTn id="45" presetID="22" presetClass="entr" presetSubtype="8"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left)">
                                      <p:cBhvr>
                                        <p:cTn id="47" dur="500"/>
                                        <p:tgtEl>
                                          <p:spTgt spid="20"/>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p:bldP spid="15" grpId="0"/>
      <p:bldP spid="16" grpId="0"/>
      <p:bldP spid="16" grpId="1"/>
      <p:bldP spid="17" grpId="0"/>
      <p:bldP spid="18" grpId="0"/>
      <p:bldP spid="19" grpId="0"/>
      <p:bldP spid="19" grpId="1"/>
      <p:bldP spid="20"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9"/>
          <p:cNvSpPr txBox="1">
            <a:spLocks noChangeArrowheads="1"/>
          </p:cNvSpPr>
          <p:nvPr/>
        </p:nvSpPr>
        <p:spPr bwMode="auto">
          <a:xfrm>
            <a:off x="2286000" y="304800"/>
            <a:ext cx="838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VnTime" pitchFamily="34"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VnTime" pitchFamily="34" charset="0"/>
              </a:defRPr>
            </a:lvl2pPr>
            <a:lvl3pPr marL="1143000" indent="-228600">
              <a:spcBef>
                <a:spcPct val="20000"/>
              </a:spcBef>
              <a:buChar char="•"/>
              <a:defRPr kumimoji="1" sz="2400">
                <a:solidFill>
                  <a:schemeClr val="tx1"/>
                </a:solidFill>
                <a:latin typeface=".VnTime" pitchFamily="34" charset="0"/>
              </a:defRPr>
            </a:lvl3pPr>
            <a:lvl4pPr marL="1600200" indent="-228600">
              <a:spcBef>
                <a:spcPct val="20000"/>
              </a:spcBef>
              <a:buChar char="–"/>
              <a:defRPr kumimoji="1" sz="2000">
                <a:solidFill>
                  <a:schemeClr val="tx1"/>
                </a:solidFill>
                <a:latin typeface=".VnTime" pitchFamily="34" charset="0"/>
              </a:defRPr>
            </a:lvl4pPr>
            <a:lvl5pPr marL="2057400" indent="-228600">
              <a:spcBef>
                <a:spcPct val="20000"/>
              </a:spcBef>
              <a:buChar char="»"/>
              <a:defRPr kumimoji="1" sz="2000">
                <a:solidFill>
                  <a:schemeClr val="tx1"/>
                </a:solidFill>
                <a:latin typeface=".VnTime" pitchFamily="34" charset="0"/>
              </a:defRPr>
            </a:lvl5pPr>
            <a:lvl6pPr marL="2514600" indent="-228600" eaLnBrk="0" fontAlgn="base" hangingPunct="0">
              <a:spcBef>
                <a:spcPct val="20000"/>
              </a:spcBef>
              <a:spcAft>
                <a:spcPct val="0"/>
              </a:spcAft>
              <a:buChar char="»"/>
              <a:defRPr kumimoji="1" sz="2000">
                <a:solidFill>
                  <a:schemeClr val="tx1"/>
                </a:solidFill>
                <a:latin typeface=".VnTime" pitchFamily="34" charset="0"/>
              </a:defRPr>
            </a:lvl6pPr>
            <a:lvl7pPr marL="2971800" indent="-228600" eaLnBrk="0" fontAlgn="base" hangingPunct="0">
              <a:spcBef>
                <a:spcPct val="20000"/>
              </a:spcBef>
              <a:spcAft>
                <a:spcPct val="0"/>
              </a:spcAft>
              <a:buChar char="»"/>
              <a:defRPr kumimoji="1" sz="2000">
                <a:solidFill>
                  <a:schemeClr val="tx1"/>
                </a:solidFill>
                <a:latin typeface=".VnTime" pitchFamily="34" charset="0"/>
              </a:defRPr>
            </a:lvl7pPr>
            <a:lvl8pPr marL="3429000" indent="-228600" eaLnBrk="0" fontAlgn="base" hangingPunct="0">
              <a:spcBef>
                <a:spcPct val="20000"/>
              </a:spcBef>
              <a:spcAft>
                <a:spcPct val="0"/>
              </a:spcAft>
              <a:buChar char="»"/>
              <a:defRPr kumimoji="1" sz="2000">
                <a:solidFill>
                  <a:schemeClr val="tx1"/>
                </a:solidFill>
                <a:latin typeface=".VnTime" pitchFamily="34" charset="0"/>
              </a:defRPr>
            </a:lvl8pPr>
            <a:lvl9pPr marL="3886200" indent="-228600" eaLnBrk="0" fontAlgn="base" hangingPunct="0">
              <a:spcBef>
                <a:spcPct val="20000"/>
              </a:spcBef>
              <a:spcAft>
                <a:spcPct val="0"/>
              </a:spcAft>
              <a:buChar char="»"/>
              <a:defRPr kumimoji="1" sz="2000">
                <a:solidFill>
                  <a:schemeClr val="tx1"/>
                </a:solidFill>
                <a:latin typeface=".VnTime" pitchFamily="34" charset="0"/>
              </a:defRPr>
            </a:lvl9pPr>
          </a:lstStyle>
          <a:p>
            <a:pPr>
              <a:spcBef>
                <a:spcPct val="50000"/>
              </a:spcBef>
              <a:buClrTx/>
              <a:buFontTx/>
              <a:buNone/>
            </a:pPr>
            <a:endParaRPr kumimoji="0" lang="en-US" altLang="en-US" sz="3600">
              <a:solidFill>
                <a:srgbClr val="00CC00"/>
              </a:solidFill>
              <a:latin typeface=".VnArial" pitchFamily="34" charset="0"/>
            </a:endParaRPr>
          </a:p>
        </p:txBody>
      </p:sp>
      <p:sp>
        <p:nvSpPr>
          <p:cNvPr id="67587" name="Text Box 10"/>
          <p:cNvSpPr txBox="1">
            <a:spLocks noChangeArrowheads="1"/>
          </p:cNvSpPr>
          <p:nvPr/>
        </p:nvSpPr>
        <p:spPr bwMode="auto">
          <a:xfrm>
            <a:off x="3200400" y="577850"/>
            <a:ext cx="6019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VnTime" pitchFamily="34"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VnTime" pitchFamily="34" charset="0"/>
              </a:defRPr>
            </a:lvl2pPr>
            <a:lvl3pPr marL="1143000" indent="-228600">
              <a:spcBef>
                <a:spcPct val="20000"/>
              </a:spcBef>
              <a:buChar char="•"/>
              <a:defRPr kumimoji="1" sz="2400">
                <a:solidFill>
                  <a:schemeClr val="tx1"/>
                </a:solidFill>
                <a:latin typeface=".VnTime" pitchFamily="34" charset="0"/>
              </a:defRPr>
            </a:lvl3pPr>
            <a:lvl4pPr marL="1600200" indent="-228600">
              <a:spcBef>
                <a:spcPct val="20000"/>
              </a:spcBef>
              <a:buChar char="–"/>
              <a:defRPr kumimoji="1" sz="2000">
                <a:solidFill>
                  <a:schemeClr val="tx1"/>
                </a:solidFill>
                <a:latin typeface=".VnTime" pitchFamily="34" charset="0"/>
              </a:defRPr>
            </a:lvl4pPr>
            <a:lvl5pPr marL="2057400" indent="-228600">
              <a:spcBef>
                <a:spcPct val="20000"/>
              </a:spcBef>
              <a:buChar char="»"/>
              <a:defRPr kumimoji="1" sz="2000">
                <a:solidFill>
                  <a:schemeClr val="tx1"/>
                </a:solidFill>
                <a:latin typeface=".VnTime" pitchFamily="34" charset="0"/>
              </a:defRPr>
            </a:lvl5pPr>
            <a:lvl6pPr marL="2514600" indent="-228600" eaLnBrk="0" fontAlgn="base" hangingPunct="0">
              <a:spcBef>
                <a:spcPct val="20000"/>
              </a:spcBef>
              <a:spcAft>
                <a:spcPct val="0"/>
              </a:spcAft>
              <a:buChar char="»"/>
              <a:defRPr kumimoji="1" sz="2000">
                <a:solidFill>
                  <a:schemeClr val="tx1"/>
                </a:solidFill>
                <a:latin typeface=".VnTime" pitchFamily="34" charset="0"/>
              </a:defRPr>
            </a:lvl6pPr>
            <a:lvl7pPr marL="2971800" indent="-228600" eaLnBrk="0" fontAlgn="base" hangingPunct="0">
              <a:spcBef>
                <a:spcPct val="20000"/>
              </a:spcBef>
              <a:spcAft>
                <a:spcPct val="0"/>
              </a:spcAft>
              <a:buChar char="»"/>
              <a:defRPr kumimoji="1" sz="2000">
                <a:solidFill>
                  <a:schemeClr val="tx1"/>
                </a:solidFill>
                <a:latin typeface=".VnTime" pitchFamily="34" charset="0"/>
              </a:defRPr>
            </a:lvl7pPr>
            <a:lvl8pPr marL="3429000" indent="-228600" eaLnBrk="0" fontAlgn="base" hangingPunct="0">
              <a:spcBef>
                <a:spcPct val="20000"/>
              </a:spcBef>
              <a:spcAft>
                <a:spcPct val="0"/>
              </a:spcAft>
              <a:buChar char="»"/>
              <a:defRPr kumimoji="1" sz="2000">
                <a:solidFill>
                  <a:schemeClr val="tx1"/>
                </a:solidFill>
                <a:latin typeface=".VnTime" pitchFamily="34" charset="0"/>
              </a:defRPr>
            </a:lvl8pPr>
            <a:lvl9pPr marL="3886200" indent="-228600" eaLnBrk="0" fontAlgn="base" hangingPunct="0">
              <a:spcBef>
                <a:spcPct val="20000"/>
              </a:spcBef>
              <a:spcAft>
                <a:spcPct val="0"/>
              </a:spcAft>
              <a:buChar char="»"/>
              <a:defRPr kumimoji="1" sz="2000">
                <a:solidFill>
                  <a:schemeClr val="tx1"/>
                </a:solidFill>
                <a:latin typeface=".VnTime" pitchFamily="34" charset="0"/>
              </a:defRPr>
            </a:lvl9pPr>
          </a:lstStyle>
          <a:p>
            <a:pPr>
              <a:spcBef>
                <a:spcPct val="50000"/>
              </a:spcBef>
              <a:buClrTx/>
              <a:buFontTx/>
              <a:buNone/>
            </a:pPr>
            <a:endParaRPr kumimoji="0" lang="en-US" altLang="en-US" sz="3600">
              <a:solidFill>
                <a:srgbClr val="00CC00"/>
              </a:solidFill>
              <a:latin typeface=".VnArial" pitchFamily="34" charset="0"/>
            </a:endParaRPr>
          </a:p>
        </p:txBody>
      </p:sp>
      <p:sp>
        <p:nvSpPr>
          <p:cNvPr id="67589" name="Text Box 12"/>
          <p:cNvSpPr txBox="1">
            <a:spLocks noChangeArrowheads="1"/>
          </p:cNvSpPr>
          <p:nvPr/>
        </p:nvSpPr>
        <p:spPr bwMode="auto">
          <a:xfrm>
            <a:off x="6729412" y="519824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Font typeface="Monotype Sorts" pitchFamily="2" charset="2"/>
              <a:buChar char="§"/>
              <a:defRPr kumimoji="1" sz="3200">
                <a:solidFill>
                  <a:schemeClr val="tx1"/>
                </a:solidFill>
                <a:latin typeface=".VnTime" pitchFamily="34"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VnTime" pitchFamily="34" charset="0"/>
              </a:defRPr>
            </a:lvl2pPr>
            <a:lvl3pPr marL="1143000" indent="-228600">
              <a:spcBef>
                <a:spcPct val="20000"/>
              </a:spcBef>
              <a:buChar char="•"/>
              <a:defRPr kumimoji="1" sz="2400">
                <a:solidFill>
                  <a:schemeClr val="tx1"/>
                </a:solidFill>
                <a:latin typeface=".VnTime" pitchFamily="34" charset="0"/>
              </a:defRPr>
            </a:lvl3pPr>
            <a:lvl4pPr marL="1600200" indent="-228600">
              <a:spcBef>
                <a:spcPct val="20000"/>
              </a:spcBef>
              <a:buChar char="–"/>
              <a:defRPr kumimoji="1" sz="2000">
                <a:solidFill>
                  <a:schemeClr val="tx1"/>
                </a:solidFill>
                <a:latin typeface=".VnTime" pitchFamily="34" charset="0"/>
              </a:defRPr>
            </a:lvl4pPr>
            <a:lvl5pPr marL="2057400" indent="-228600">
              <a:spcBef>
                <a:spcPct val="20000"/>
              </a:spcBef>
              <a:buChar char="»"/>
              <a:defRPr kumimoji="1" sz="2000">
                <a:solidFill>
                  <a:schemeClr val="tx1"/>
                </a:solidFill>
                <a:latin typeface=".VnTime" pitchFamily="34" charset="0"/>
              </a:defRPr>
            </a:lvl5pPr>
            <a:lvl6pPr marL="2514600" indent="-228600" eaLnBrk="0" fontAlgn="base" hangingPunct="0">
              <a:spcBef>
                <a:spcPct val="20000"/>
              </a:spcBef>
              <a:spcAft>
                <a:spcPct val="0"/>
              </a:spcAft>
              <a:buChar char="»"/>
              <a:defRPr kumimoji="1" sz="2000">
                <a:solidFill>
                  <a:schemeClr val="tx1"/>
                </a:solidFill>
                <a:latin typeface=".VnTime" pitchFamily="34" charset="0"/>
              </a:defRPr>
            </a:lvl6pPr>
            <a:lvl7pPr marL="2971800" indent="-228600" eaLnBrk="0" fontAlgn="base" hangingPunct="0">
              <a:spcBef>
                <a:spcPct val="20000"/>
              </a:spcBef>
              <a:spcAft>
                <a:spcPct val="0"/>
              </a:spcAft>
              <a:buChar char="»"/>
              <a:defRPr kumimoji="1" sz="2000">
                <a:solidFill>
                  <a:schemeClr val="tx1"/>
                </a:solidFill>
                <a:latin typeface=".VnTime" pitchFamily="34" charset="0"/>
              </a:defRPr>
            </a:lvl7pPr>
            <a:lvl8pPr marL="3429000" indent="-228600" eaLnBrk="0" fontAlgn="base" hangingPunct="0">
              <a:spcBef>
                <a:spcPct val="20000"/>
              </a:spcBef>
              <a:spcAft>
                <a:spcPct val="0"/>
              </a:spcAft>
              <a:buChar char="»"/>
              <a:defRPr kumimoji="1" sz="2000">
                <a:solidFill>
                  <a:schemeClr val="tx1"/>
                </a:solidFill>
                <a:latin typeface=".VnTime" pitchFamily="34" charset="0"/>
              </a:defRPr>
            </a:lvl8pPr>
            <a:lvl9pPr marL="3886200" indent="-228600" eaLnBrk="0" fontAlgn="base" hangingPunct="0">
              <a:spcBef>
                <a:spcPct val="20000"/>
              </a:spcBef>
              <a:spcAft>
                <a:spcPct val="0"/>
              </a:spcAft>
              <a:buChar char="»"/>
              <a:defRPr kumimoji="1" sz="2000">
                <a:solidFill>
                  <a:schemeClr val="tx1"/>
                </a:solidFill>
                <a:latin typeface=".VnTime" pitchFamily="34" charset="0"/>
              </a:defRPr>
            </a:lvl9pPr>
          </a:lstStyle>
          <a:p>
            <a:pPr>
              <a:spcBef>
                <a:spcPct val="0"/>
              </a:spcBef>
              <a:buClrTx/>
              <a:buFontTx/>
              <a:buNone/>
            </a:pPr>
            <a:endParaRPr kumimoji="0" lang="en-US" altLang="en-US" sz="1800" b="1">
              <a:solidFill>
                <a:srgbClr val="00FFFF"/>
              </a:solidFill>
            </a:endParaRPr>
          </a:p>
        </p:txBody>
      </p:sp>
      <p:sp>
        <p:nvSpPr>
          <p:cNvPr id="67590" name="Text Box 13"/>
          <p:cNvSpPr txBox="1">
            <a:spLocks noChangeArrowheads="1"/>
          </p:cNvSpPr>
          <p:nvPr/>
        </p:nvSpPr>
        <p:spPr bwMode="auto">
          <a:xfrm>
            <a:off x="6196012" y="428384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Font typeface="Monotype Sorts" pitchFamily="2" charset="2"/>
              <a:buChar char="§"/>
              <a:defRPr kumimoji="1" sz="3200">
                <a:solidFill>
                  <a:schemeClr val="tx1"/>
                </a:solidFill>
                <a:latin typeface=".VnTime" pitchFamily="34"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VnTime" pitchFamily="34" charset="0"/>
              </a:defRPr>
            </a:lvl2pPr>
            <a:lvl3pPr marL="1143000" indent="-228600">
              <a:spcBef>
                <a:spcPct val="20000"/>
              </a:spcBef>
              <a:buChar char="•"/>
              <a:defRPr kumimoji="1" sz="2400">
                <a:solidFill>
                  <a:schemeClr val="tx1"/>
                </a:solidFill>
                <a:latin typeface=".VnTime" pitchFamily="34" charset="0"/>
              </a:defRPr>
            </a:lvl3pPr>
            <a:lvl4pPr marL="1600200" indent="-228600">
              <a:spcBef>
                <a:spcPct val="20000"/>
              </a:spcBef>
              <a:buChar char="–"/>
              <a:defRPr kumimoji="1" sz="2000">
                <a:solidFill>
                  <a:schemeClr val="tx1"/>
                </a:solidFill>
                <a:latin typeface=".VnTime" pitchFamily="34" charset="0"/>
              </a:defRPr>
            </a:lvl4pPr>
            <a:lvl5pPr marL="2057400" indent="-228600">
              <a:spcBef>
                <a:spcPct val="20000"/>
              </a:spcBef>
              <a:buChar char="»"/>
              <a:defRPr kumimoji="1" sz="2000">
                <a:solidFill>
                  <a:schemeClr val="tx1"/>
                </a:solidFill>
                <a:latin typeface=".VnTime" pitchFamily="34" charset="0"/>
              </a:defRPr>
            </a:lvl5pPr>
            <a:lvl6pPr marL="2514600" indent="-228600" eaLnBrk="0" fontAlgn="base" hangingPunct="0">
              <a:spcBef>
                <a:spcPct val="20000"/>
              </a:spcBef>
              <a:spcAft>
                <a:spcPct val="0"/>
              </a:spcAft>
              <a:buChar char="»"/>
              <a:defRPr kumimoji="1" sz="2000">
                <a:solidFill>
                  <a:schemeClr val="tx1"/>
                </a:solidFill>
                <a:latin typeface=".VnTime" pitchFamily="34" charset="0"/>
              </a:defRPr>
            </a:lvl6pPr>
            <a:lvl7pPr marL="2971800" indent="-228600" eaLnBrk="0" fontAlgn="base" hangingPunct="0">
              <a:spcBef>
                <a:spcPct val="20000"/>
              </a:spcBef>
              <a:spcAft>
                <a:spcPct val="0"/>
              </a:spcAft>
              <a:buChar char="»"/>
              <a:defRPr kumimoji="1" sz="2000">
                <a:solidFill>
                  <a:schemeClr val="tx1"/>
                </a:solidFill>
                <a:latin typeface=".VnTime" pitchFamily="34" charset="0"/>
              </a:defRPr>
            </a:lvl7pPr>
            <a:lvl8pPr marL="3429000" indent="-228600" eaLnBrk="0" fontAlgn="base" hangingPunct="0">
              <a:spcBef>
                <a:spcPct val="20000"/>
              </a:spcBef>
              <a:spcAft>
                <a:spcPct val="0"/>
              </a:spcAft>
              <a:buChar char="»"/>
              <a:defRPr kumimoji="1" sz="2000">
                <a:solidFill>
                  <a:schemeClr val="tx1"/>
                </a:solidFill>
                <a:latin typeface=".VnTime" pitchFamily="34" charset="0"/>
              </a:defRPr>
            </a:lvl8pPr>
            <a:lvl9pPr marL="3886200" indent="-228600" eaLnBrk="0" fontAlgn="base" hangingPunct="0">
              <a:spcBef>
                <a:spcPct val="20000"/>
              </a:spcBef>
              <a:spcAft>
                <a:spcPct val="0"/>
              </a:spcAft>
              <a:buChar char="»"/>
              <a:defRPr kumimoji="1" sz="2000">
                <a:solidFill>
                  <a:schemeClr val="tx1"/>
                </a:solidFill>
                <a:latin typeface=".VnTime" pitchFamily="34" charset="0"/>
              </a:defRPr>
            </a:lvl9pPr>
          </a:lstStyle>
          <a:p>
            <a:pPr>
              <a:spcBef>
                <a:spcPct val="0"/>
              </a:spcBef>
              <a:buClrTx/>
              <a:buFontTx/>
              <a:buNone/>
            </a:pPr>
            <a:endParaRPr kumimoji="0" lang="en-US" altLang="en-US" sz="1800" b="1">
              <a:solidFill>
                <a:srgbClr val="00FFFF"/>
              </a:solidFill>
            </a:endParaRPr>
          </a:p>
        </p:txBody>
      </p:sp>
      <p:sp>
        <p:nvSpPr>
          <p:cNvPr id="67591" name="Text Box 14"/>
          <p:cNvSpPr txBox="1">
            <a:spLocks noChangeArrowheads="1"/>
          </p:cNvSpPr>
          <p:nvPr/>
        </p:nvSpPr>
        <p:spPr bwMode="auto">
          <a:xfrm>
            <a:off x="5678487" y="431559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Font typeface="Monotype Sorts" pitchFamily="2" charset="2"/>
              <a:buChar char="§"/>
              <a:defRPr kumimoji="1" sz="3200">
                <a:solidFill>
                  <a:schemeClr val="tx1"/>
                </a:solidFill>
                <a:latin typeface=".VnTime" pitchFamily="34"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VnTime" pitchFamily="34" charset="0"/>
              </a:defRPr>
            </a:lvl2pPr>
            <a:lvl3pPr marL="1143000" indent="-228600">
              <a:spcBef>
                <a:spcPct val="20000"/>
              </a:spcBef>
              <a:buChar char="•"/>
              <a:defRPr kumimoji="1" sz="2400">
                <a:solidFill>
                  <a:schemeClr val="tx1"/>
                </a:solidFill>
                <a:latin typeface=".VnTime" pitchFamily="34" charset="0"/>
              </a:defRPr>
            </a:lvl3pPr>
            <a:lvl4pPr marL="1600200" indent="-228600">
              <a:spcBef>
                <a:spcPct val="20000"/>
              </a:spcBef>
              <a:buChar char="–"/>
              <a:defRPr kumimoji="1" sz="2000">
                <a:solidFill>
                  <a:schemeClr val="tx1"/>
                </a:solidFill>
                <a:latin typeface=".VnTime" pitchFamily="34" charset="0"/>
              </a:defRPr>
            </a:lvl4pPr>
            <a:lvl5pPr marL="2057400" indent="-228600">
              <a:spcBef>
                <a:spcPct val="20000"/>
              </a:spcBef>
              <a:buChar char="»"/>
              <a:defRPr kumimoji="1" sz="2000">
                <a:solidFill>
                  <a:schemeClr val="tx1"/>
                </a:solidFill>
                <a:latin typeface=".VnTime" pitchFamily="34" charset="0"/>
              </a:defRPr>
            </a:lvl5pPr>
            <a:lvl6pPr marL="2514600" indent="-228600" eaLnBrk="0" fontAlgn="base" hangingPunct="0">
              <a:spcBef>
                <a:spcPct val="20000"/>
              </a:spcBef>
              <a:spcAft>
                <a:spcPct val="0"/>
              </a:spcAft>
              <a:buChar char="»"/>
              <a:defRPr kumimoji="1" sz="2000">
                <a:solidFill>
                  <a:schemeClr val="tx1"/>
                </a:solidFill>
                <a:latin typeface=".VnTime" pitchFamily="34" charset="0"/>
              </a:defRPr>
            </a:lvl6pPr>
            <a:lvl7pPr marL="2971800" indent="-228600" eaLnBrk="0" fontAlgn="base" hangingPunct="0">
              <a:spcBef>
                <a:spcPct val="20000"/>
              </a:spcBef>
              <a:spcAft>
                <a:spcPct val="0"/>
              </a:spcAft>
              <a:buChar char="»"/>
              <a:defRPr kumimoji="1" sz="2000">
                <a:solidFill>
                  <a:schemeClr val="tx1"/>
                </a:solidFill>
                <a:latin typeface=".VnTime" pitchFamily="34" charset="0"/>
              </a:defRPr>
            </a:lvl7pPr>
            <a:lvl8pPr marL="3429000" indent="-228600" eaLnBrk="0" fontAlgn="base" hangingPunct="0">
              <a:spcBef>
                <a:spcPct val="20000"/>
              </a:spcBef>
              <a:spcAft>
                <a:spcPct val="0"/>
              </a:spcAft>
              <a:buChar char="»"/>
              <a:defRPr kumimoji="1" sz="2000">
                <a:solidFill>
                  <a:schemeClr val="tx1"/>
                </a:solidFill>
                <a:latin typeface=".VnTime" pitchFamily="34" charset="0"/>
              </a:defRPr>
            </a:lvl8pPr>
            <a:lvl9pPr marL="3886200" indent="-228600" eaLnBrk="0" fontAlgn="base" hangingPunct="0">
              <a:spcBef>
                <a:spcPct val="20000"/>
              </a:spcBef>
              <a:spcAft>
                <a:spcPct val="0"/>
              </a:spcAft>
              <a:buChar char="»"/>
              <a:defRPr kumimoji="1" sz="2000">
                <a:solidFill>
                  <a:schemeClr val="tx1"/>
                </a:solidFill>
                <a:latin typeface=".VnTime" pitchFamily="34" charset="0"/>
              </a:defRPr>
            </a:lvl9pPr>
          </a:lstStyle>
          <a:p>
            <a:pPr>
              <a:spcBef>
                <a:spcPct val="0"/>
              </a:spcBef>
              <a:buClrTx/>
              <a:buFontTx/>
              <a:buNone/>
            </a:pPr>
            <a:endParaRPr kumimoji="0" lang="en-US" altLang="en-US" sz="1800" b="1">
              <a:solidFill>
                <a:srgbClr val="00FFFF"/>
              </a:solidFill>
            </a:endParaRPr>
          </a:p>
        </p:txBody>
      </p:sp>
      <p:pic>
        <p:nvPicPr>
          <p:cNvPr id="67592" name="Picture 2" descr="15"/>
          <p:cNvPicPr>
            <a:picLocks noGrp="1" noChangeAspect="1" noChangeArrowheads="1" noCrop="1"/>
          </p:cNvPicPr>
          <p:nvPr>
            <p:ph/>
          </p:nvPr>
        </p:nvPicPr>
        <p:blipFill>
          <a:blip r:embed="rId4">
            <a:extLst>
              <a:ext uri="{28A0092B-C50C-407E-A947-70E740481C1C}">
                <a14:useLocalDpi xmlns:a14="http://schemas.microsoft.com/office/drawing/2010/main" val="0"/>
              </a:ext>
            </a:extLst>
          </a:blip>
          <a:srcRect/>
          <a:stretch>
            <a:fillRect/>
          </a:stretch>
        </p:blipFill>
        <p:spPr>
          <a:xfrm>
            <a:off x="1524001" y="0"/>
            <a:ext cx="879475" cy="946150"/>
          </a:xfrm>
          <a:noFill/>
        </p:spPr>
      </p:pic>
      <p:pic>
        <p:nvPicPr>
          <p:cNvPr id="67593" name="Picture 2" descr="15"/>
          <p:cNvPicPr>
            <a:picLocks noGrp="1" noChangeAspect="1" noChangeArrowheads="1" noCrop="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11295063" y="0"/>
            <a:ext cx="896937" cy="965200"/>
          </a:xfrm>
          <a:noFill/>
        </p:spPr>
      </p:pic>
      <p:sp>
        <p:nvSpPr>
          <p:cNvPr id="67594" name="WordArt 23"/>
          <p:cNvSpPr>
            <a:spLocks noChangeArrowheads="1" noChangeShapeType="1" noTextEdit="1"/>
          </p:cNvSpPr>
          <p:nvPr/>
        </p:nvSpPr>
        <p:spPr bwMode="auto">
          <a:xfrm>
            <a:off x="3647729" y="717550"/>
            <a:ext cx="6336703" cy="1133364"/>
          </a:xfrm>
          <a:prstGeom prst="rect">
            <a:avLst/>
          </a:prstGeom>
        </p:spPr>
        <p:txBody>
          <a:bodyPr wrap="none" fromWordArt="1">
            <a:prstTxWarp prst="textPlain">
              <a:avLst>
                <a:gd name="adj" fmla="val 50000"/>
              </a:avLst>
            </a:prstTxWarp>
          </a:bodyPr>
          <a:lstStyle/>
          <a:p>
            <a:pPr algn="ctr"/>
            <a:r>
              <a:rPr lang="vi-VN" sz="3600" b="1" kern="10" dirty="0">
                <a:ln w="9525">
                  <a:solidFill>
                    <a:srgbClr val="FF0000"/>
                  </a:solidFill>
                  <a:round/>
                </a:ln>
                <a:solidFill>
                  <a:srgbClr val="000000"/>
                </a:solidFill>
                <a:effectLst>
                  <a:outerShdw dist="45791" dir="2021404" algn="ctr" rotWithShape="0">
                    <a:srgbClr val="B2B2B2">
                      <a:alpha val="79999"/>
                    </a:srgbClr>
                  </a:outerShdw>
                </a:effectLst>
                <a:cs typeface="Times New Roman" panose="02020603050405020304" pitchFamily="18" charset="0"/>
              </a:rPr>
              <a:t>AI LÀ NGƯỜI CHIẾN THẮNG</a:t>
            </a:r>
            <a:endParaRPr lang="en-US" sz="3600" b="1" kern="10" dirty="0">
              <a:ln w="9525">
                <a:solidFill>
                  <a:srgbClr val="FF0000"/>
                </a:solidFill>
                <a:round/>
              </a:ln>
              <a:solidFill>
                <a:srgbClr val="000000"/>
              </a:solidFill>
              <a:effectLst>
                <a:outerShdw dist="45791" dir="2021404" algn="ctr" rotWithShape="0">
                  <a:srgbClr val="B2B2B2">
                    <a:alpha val="79999"/>
                  </a:srgbClr>
                </a:outerShdw>
              </a:effectLst>
              <a:cs typeface="Times New Roman" panose="02020603050405020304" pitchFamily="18" charset="0"/>
            </a:endParaRPr>
          </a:p>
        </p:txBody>
      </p:sp>
      <p:sp>
        <p:nvSpPr>
          <p:cNvPr id="67595" name="Text Box 81"/>
          <p:cNvSpPr txBox="1">
            <a:spLocks noChangeArrowheads="1"/>
          </p:cNvSpPr>
          <p:nvPr/>
        </p:nvSpPr>
        <p:spPr bwMode="auto">
          <a:xfrm>
            <a:off x="1782762" y="2060848"/>
            <a:ext cx="88265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Font typeface="Monotype Sorts" pitchFamily="2" charset="2"/>
              <a:buChar char="§"/>
              <a:defRPr kumimoji="1" sz="3200">
                <a:solidFill>
                  <a:schemeClr val="tx1"/>
                </a:solidFill>
                <a:latin typeface=".VnTime" pitchFamily="34"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VnTime" pitchFamily="34" charset="0"/>
              </a:defRPr>
            </a:lvl2pPr>
            <a:lvl3pPr marL="1143000" indent="-228600">
              <a:spcBef>
                <a:spcPct val="20000"/>
              </a:spcBef>
              <a:buChar char="•"/>
              <a:defRPr kumimoji="1" sz="2400">
                <a:solidFill>
                  <a:schemeClr val="tx1"/>
                </a:solidFill>
                <a:latin typeface=".VnTime" pitchFamily="34" charset="0"/>
              </a:defRPr>
            </a:lvl3pPr>
            <a:lvl4pPr marL="1600200" indent="-228600">
              <a:spcBef>
                <a:spcPct val="20000"/>
              </a:spcBef>
              <a:buChar char="–"/>
              <a:defRPr kumimoji="1" sz="2000">
                <a:solidFill>
                  <a:schemeClr val="tx1"/>
                </a:solidFill>
                <a:latin typeface=".VnTime" pitchFamily="34" charset="0"/>
              </a:defRPr>
            </a:lvl4pPr>
            <a:lvl5pPr marL="2057400" indent="-228600">
              <a:spcBef>
                <a:spcPct val="20000"/>
              </a:spcBef>
              <a:buChar char="»"/>
              <a:defRPr kumimoji="1" sz="2000">
                <a:solidFill>
                  <a:schemeClr val="tx1"/>
                </a:solidFill>
                <a:latin typeface=".VnTime" pitchFamily="34" charset="0"/>
              </a:defRPr>
            </a:lvl5pPr>
            <a:lvl6pPr marL="2514600" indent="-228600" eaLnBrk="0" fontAlgn="base" hangingPunct="0">
              <a:spcBef>
                <a:spcPct val="20000"/>
              </a:spcBef>
              <a:spcAft>
                <a:spcPct val="0"/>
              </a:spcAft>
              <a:buChar char="»"/>
              <a:defRPr kumimoji="1" sz="2000">
                <a:solidFill>
                  <a:schemeClr val="tx1"/>
                </a:solidFill>
                <a:latin typeface=".VnTime" pitchFamily="34" charset="0"/>
              </a:defRPr>
            </a:lvl6pPr>
            <a:lvl7pPr marL="2971800" indent="-228600" eaLnBrk="0" fontAlgn="base" hangingPunct="0">
              <a:spcBef>
                <a:spcPct val="20000"/>
              </a:spcBef>
              <a:spcAft>
                <a:spcPct val="0"/>
              </a:spcAft>
              <a:buChar char="»"/>
              <a:defRPr kumimoji="1" sz="2000">
                <a:solidFill>
                  <a:schemeClr val="tx1"/>
                </a:solidFill>
                <a:latin typeface=".VnTime" pitchFamily="34" charset="0"/>
              </a:defRPr>
            </a:lvl7pPr>
            <a:lvl8pPr marL="3429000" indent="-228600" eaLnBrk="0" fontAlgn="base" hangingPunct="0">
              <a:spcBef>
                <a:spcPct val="20000"/>
              </a:spcBef>
              <a:spcAft>
                <a:spcPct val="0"/>
              </a:spcAft>
              <a:buChar char="»"/>
              <a:defRPr kumimoji="1" sz="2000">
                <a:solidFill>
                  <a:schemeClr val="tx1"/>
                </a:solidFill>
                <a:latin typeface=".VnTime" pitchFamily="34" charset="0"/>
              </a:defRPr>
            </a:lvl8pPr>
            <a:lvl9pPr marL="3886200" indent="-228600" eaLnBrk="0" fontAlgn="base" hangingPunct="0">
              <a:spcBef>
                <a:spcPct val="20000"/>
              </a:spcBef>
              <a:spcAft>
                <a:spcPct val="0"/>
              </a:spcAft>
              <a:buChar char="»"/>
              <a:defRPr kumimoji="1" sz="2000">
                <a:solidFill>
                  <a:schemeClr val="tx1"/>
                </a:solidFill>
                <a:latin typeface=".VnTime" pitchFamily="34" charset="0"/>
              </a:defRPr>
            </a:lvl9pPr>
          </a:lstStyle>
          <a:p>
            <a:pPr eaLnBrk="1" hangingPunct="1">
              <a:spcBef>
                <a:spcPct val="0"/>
              </a:spcBef>
              <a:buFont typeface="Monotype Sorts" pitchFamily="2" charset="2"/>
              <a:buNone/>
            </a:pPr>
            <a:r>
              <a:rPr lang="en-US" altLang="en-US" sz="3600" b="1" u="sng" dirty="0" err="1">
                <a:solidFill>
                  <a:srgbClr val="002060"/>
                </a:solidFill>
                <a:latin typeface="Times New Roman" panose="02020603050405020304" pitchFamily="18" charset="0"/>
                <a:cs typeface="Times New Roman" panose="02020603050405020304" pitchFamily="18" charset="0"/>
              </a:rPr>
              <a:t>Câu</a:t>
            </a:r>
            <a:r>
              <a:rPr lang="en-US" altLang="en-US" sz="3600" b="1" u="sng" dirty="0">
                <a:solidFill>
                  <a:srgbClr val="002060"/>
                </a:solidFill>
                <a:latin typeface="Times New Roman" panose="02020603050405020304" pitchFamily="18" charset="0"/>
                <a:cs typeface="Times New Roman" panose="02020603050405020304" pitchFamily="18" charset="0"/>
              </a:rPr>
              <a:t> 1</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Số</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gồm</a:t>
            </a:r>
            <a:r>
              <a:rPr lang="en-US" altLang="en-US" sz="3600" b="1" dirty="0">
                <a:solidFill>
                  <a:srgbClr val="002060"/>
                </a:solidFill>
                <a:latin typeface="Times New Roman" panose="02020603050405020304" pitchFamily="18" charset="0"/>
                <a:cs typeface="Times New Roman" panose="02020603050405020304" pitchFamily="18" charset="0"/>
              </a:rPr>
              <a:t> 6 </a:t>
            </a:r>
            <a:r>
              <a:rPr lang="en-US" altLang="en-US" sz="3600" b="1" dirty="0" err="1">
                <a:solidFill>
                  <a:srgbClr val="002060"/>
                </a:solidFill>
                <a:latin typeface="Times New Roman" panose="02020603050405020304" pitchFamily="18" charset="0"/>
                <a:cs typeface="Times New Roman" panose="02020603050405020304" pitchFamily="18" charset="0"/>
              </a:rPr>
              <a:t>chục</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nghìn</a:t>
            </a:r>
            <a:r>
              <a:rPr lang="en-US" altLang="en-US" sz="3600" b="1" dirty="0">
                <a:solidFill>
                  <a:srgbClr val="002060"/>
                </a:solidFill>
                <a:latin typeface="Times New Roman" panose="02020603050405020304" pitchFamily="18" charset="0"/>
                <a:cs typeface="Times New Roman" panose="02020603050405020304" pitchFamily="18" charset="0"/>
              </a:rPr>
              <a:t>, 5 </a:t>
            </a:r>
            <a:r>
              <a:rPr lang="en-US" altLang="en-US" sz="3600" b="1" dirty="0" err="1">
                <a:solidFill>
                  <a:srgbClr val="002060"/>
                </a:solidFill>
                <a:latin typeface="Times New Roman" panose="02020603050405020304" pitchFamily="18" charset="0"/>
                <a:cs typeface="Times New Roman" panose="02020603050405020304" pitchFamily="18" charset="0"/>
              </a:rPr>
              <a:t>trăm</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viết</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là</a:t>
            </a:r>
            <a:r>
              <a:rPr lang="en-US" altLang="en-US" sz="3600" b="1" dirty="0">
                <a:solidFill>
                  <a:srgbClr val="002060"/>
                </a:solidFill>
                <a:latin typeface="Times New Roman" panose="02020603050405020304" pitchFamily="18" charset="0"/>
                <a:cs typeface="Times New Roman" panose="02020603050405020304" pitchFamily="18" charset="0"/>
              </a:rPr>
              <a:t>: </a:t>
            </a:r>
          </a:p>
        </p:txBody>
      </p:sp>
      <p:sp>
        <p:nvSpPr>
          <p:cNvPr id="67596" name="Text Box 81"/>
          <p:cNvSpPr txBox="1">
            <a:spLocks noChangeArrowheads="1"/>
          </p:cNvSpPr>
          <p:nvPr/>
        </p:nvSpPr>
        <p:spPr bwMode="auto">
          <a:xfrm>
            <a:off x="4768851" y="4607695"/>
            <a:ext cx="236537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Font typeface="Monotype Sorts" pitchFamily="2" charset="2"/>
              <a:buChar char="§"/>
              <a:defRPr kumimoji="1" sz="3200">
                <a:solidFill>
                  <a:schemeClr val="tx1"/>
                </a:solidFill>
                <a:latin typeface=".VnTime" pitchFamily="34"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VnTime" pitchFamily="34" charset="0"/>
              </a:defRPr>
            </a:lvl2pPr>
            <a:lvl3pPr marL="1143000" indent="-228600">
              <a:spcBef>
                <a:spcPct val="20000"/>
              </a:spcBef>
              <a:buChar char="•"/>
              <a:defRPr kumimoji="1" sz="2400">
                <a:solidFill>
                  <a:schemeClr val="tx1"/>
                </a:solidFill>
                <a:latin typeface=".VnTime" pitchFamily="34" charset="0"/>
              </a:defRPr>
            </a:lvl3pPr>
            <a:lvl4pPr marL="1600200" indent="-228600">
              <a:spcBef>
                <a:spcPct val="20000"/>
              </a:spcBef>
              <a:buChar char="–"/>
              <a:defRPr kumimoji="1" sz="2000">
                <a:solidFill>
                  <a:schemeClr val="tx1"/>
                </a:solidFill>
                <a:latin typeface=".VnTime" pitchFamily="34" charset="0"/>
              </a:defRPr>
            </a:lvl4pPr>
            <a:lvl5pPr marL="2057400" indent="-228600">
              <a:spcBef>
                <a:spcPct val="20000"/>
              </a:spcBef>
              <a:buChar char="»"/>
              <a:defRPr kumimoji="1" sz="2000">
                <a:solidFill>
                  <a:schemeClr val="tx1"/>
                </a:solidFill>
                <a:latin typeface=".VnTime" pitchFamily="34" charset="0"/>
              </a:defRPr>
            </a:lvl5pPr>
            <a:lvl6pPr marL="2514600" indent="-228600" eaLnBrk="0" fontAlgn="base" hangingPunct="0">
              <a:spcBef>
                <a:spcPct val="20000"/>
              </a:spcBef>
              <a:spcAft>
                <a:spcPct val="0"/>
              </a:spcAft>
              <a:buChar char="»"/>
              <a:defRPr kumimoji="1" sz="2000">
                <a:solidFill>
                  <a:schemeClr val="tx1"/>
                </a:solidFill>
                <a:latin typeface=".VnTime" pitchFamily="34" charset="0"/>
              </a:defRPr>
            </a:lvl6pPr>
            <a:lvl7pPr marL="2971800" indent="-228600" eaLnBrk="0" fontAlgn="base" hangingPunct="0">
              <a:spcBef>
                <a:spcPct val="20000"/>
              </a:spcBef>
              <a:spcAft>
                <a:spcPct val="0"/>
              </a:spcAft>
              <a:buChar char="»"/>
              <a:defRPr kumimoji="1" sz="2000">
                <a:solidFill>
                  <a:schemeClr val="tx1"/>
                </a:solidFill>
                <a:latin typeface=".VnTime" pitchFamily="34" charset="0"/>
              </a:defRPr>
            </a:lvl7pPr>
            <a:lvl8pPr marL="3429000" indent="-228600" eaLnBrk="0" fontAlgn="base" hangingPunct="0">
              <a:spcBef>
                <a:spcPct val="20000"/>
              </a:spcBef>
              <a:spcAft>
                <a:spcPct val="0"/>
              </a:spcAft>
              <a:buChar char="»"/>
              <a:defRPr kumimoji="1" sz="2000">
                <a:solidFill>
                  <a:schemeClr val="tx1"/>
                </a:solidFill>
                <a:latin typeface=".VnTime" pitchFamily="34" charset="0"/>
              </a:defRPr>
            </a:lvl8pPr>
            <a:lvl9pPr marL="3886200" indent="-228600" eaLnBrk="0" fontAlgn="base" hangingPunct="0">
              <a:spcBef>
                <a:spcPct val="20000"/>
              </a:spcBef>
              <a:spcAft>
                <a:spcPct val="0"/>
              </a:spcAft>
              <a:buChar char="»"/>
              <a:defRPr kumimoji="1" sz="2000">
                <a:solidFill>
                  <a:schemeClr val="tx1"/>
                </a:solidFill>
                <a:latin typeface=".VnTime" pitchFamily="34" charset="0"/>
              </a:defRPr>
            </a:lvl9pPr>
          </a:lstStyle>
          <a:p>
            <a:pPr eaLnBrk="1" hangingPunct="1">
              <a:spcBef>
                <a:spcPct val="0"/>
              </a:spcBef>
              <a:buFont typeface="Monotype Sorts" pitchFamily="2" charset="2"/>
              <a:buNone/>
            </a:pPr>
            <a:r>
              <a:rPr lang="en-US" altLang="en-US" sz="3600" b="1" dirty="0">
                <a:solidFill>
                  <a:srgbClr val="002060"/>
                </a:solidFill>
                <a:latin typeface="Times New Roman" panose="02020603050405020304" pitchFamily="18" charset="0"/>
                <a:cs typeface="Times New Roman" panose="02020603050405020304" pitchFamily="18" charset="0"/>
              </a:rPr>
              <a:t>C.    60 500</a:t>
            </a:r>
            <a:endParaRPr lang="en-US" altLang="en-US" sz="3600" b="1" dirty="0">
              <a:solidFill>
                <a:srgbClr val="FF0000"/>
              </a:solidFill>
              <a:latin typeface="Times New Roman" panose="02020603050405020304" pitchFamily="18" charset="0"/>
              <a:cs typeface="Times New Roman" panose="02020603050405020304" pitchFamily="18" charset="0"/>
            </a:endParaRPr>
          </a:p>
        </p:txBody>
      </p:sp>
      <p:sp>
        <p:nvSpPr>
          <p:cNvPr id="28" name="Oval 5"/>
          <p:cNvSpPr>
            <a:spLocks noChangeArrowheads="1"/>
          </p:cNvSpPr>
          <p:nvPr/>
        </p:nvSpPr>
        <p:spPr bwMode="auto">
          <a:xfrm>
            <a:off x="4670054" y="4587404"/>
            <a:ext cx="777875" cy="785813"/>
          </a:xfrm>
          <a:prstGeom prst="ellipse">
            <a:avLst/>
          </a:prstGeom>
          <a:noFill/>
          <a:ln w="57150">
            <a:solidFill>
              <a:srgbClr val="FF0000"/>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Font typeface="Monotype Sorts" pitchFamily="2" charset="2"/>
              <a:buChar char="§"/>
              <a:defRPr kumimoji="1" sz="3200">
                <a:solidFill>
                  <a:schemeClr val="tx1"/>
                </a:solidFill>
                <a:latin typeface=".VnTime" pitchFamily="34"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VnTime" pitchFamily="34" charset="0"/>
              </a:defRPr>
            </a:lvl2pPr>
            <a:lvl3pPr marL="1143000" indent="-228600">
              <a:spcBef>
                <a:spcPct val="20000"/>
              </a:spcBef>
              <a:buChar char="•"/>
              <a:defRPr kumimoji="1" sz="2400">
                <a:solidFill>
                  <a:schemeClr val="tx1"/>
                </a:solidFill>
                <a:latin typeface=".VnTime" pitchFamily="34" charset="0"/>
              </a:defRPr>
            </a:lvl3pPr>
            <a:lvl4pPr marL="1600200" indent="-228600">
              <a:spcBef>
                <a:spcPct val="20000"/>
              </a:spcBef>
              <a:buChar char="–"/>
              <a:defRPr kumimoji="1" sz="2000">
                <a:solidFill>
                  <a:schemeClr val="tx1"/>
                </a:solidFill>
                <a:latin typeface=".VnTime" pitchFamily="34" charset="0"/>
              </a:defRPr>
            </a:lvl4pPr>
            <a:lvl5pPr marL="2057400" indent="-228600">
              <a:spcBef>
                <a:spcPct val="20000"/>
              </a:spcBef>
              <a:buChar char="»"/>
              <a:defRPr kumimoji="1" sz="2000">
                <a:solidFill>
                  <a:schemeClr val="tx1"/>
                </a:solidFill>
                <a:latin typeface=".VnTime" pitchFamily="34" charset="0"/>
              </a:defRPr>
            </a:lvl5pPr>
            <a:lvl6pPr marL="2514600" indent="-228600" eaLnBrk="0" fontAlgn="base" hangingPunct="0">
              <a:spcBef>
                <a:spcPct val="20000"/>
              </a:spcBef>
              <a:spcAft>
                <a:spcPct val="0"/>
              </a:spcAft>
              <a:buChar char="»"/>
              <a:defRPr kumimoji="1" sz="2000">
                <a:solidFill>
                  <a:schemeClr val="tx1"/>
                </a:solidFill>
                <a:latin typeface=".VnTime" pitchFamily="34" charset="0"/>
              </a:defRPr>
            </a:lvl6pPr>
            <a:lvl7pPr marL="2971800" indent="-228600" eaLnBrk="0" fontAlgn="base" hangingPunct="0">
              <a:spcBef>
                <a:spcPct val="20000"/>
              </a:spcBef>
              <a:spcAft>
                <a:spcPct val="0"/>
              </a:spcAft>
              <a:buChar char="»"/>
              <a:defRPr kumimoji="1" sz="2000">
                <a:solidFill>
                  <a:schemeClr val="tx1"/>
                </a:solidFill>
                <a:latin typeface=".VnTime" pitchFamily="34" charset="0"/>
              </a:defRPr>
            </a:lvl7pPr>
            <a:lvl8pPr marL="3429000" indent="-228600" eaLnBrk="0" fontAlgn="base" hangingPunct="0">
              <a:spcBef>
                <a:spcPct val="20000"/>
              </a:spcBef>
              <a:spcAft>
                <a:spcPct val="0"/>
              </a:spcAft>
              <a:buChar char="»"/>
              <a:defRPr kumimoji="1" sz="2000">
                <a:solidFill>
                  <a:schemeClr val="tx1"/>
                </a:solidFill>
                <a:latin typeface=".VnTime" pitchFamily="34" charset="0"/>
              </a:defRPr>
            </a:lvl8pPr>
            <a:lvl9pPr marL="3886200" indent="-228600" eaLnBrk="0" fontAlgn="base" hangingPunct="0">
              <a:spcBef>
                <a:spcPct val="20000"/>
              </a:spcBef>
              <a:spcAft>
                <a:spcPct val="0"/>
              </a:spcAft>
              <a:buChar char="»"/>
              <a:defRPr kumimoji="1" sz="2000">
                <a:solidFill>
                  <a:schemeClr val="tx1"/>
                </a:solidFill>
                <a:latin typeface=".VnTime" pitchFamily="34" charset="0"/>
              </a:defRPr>
            </a:lvl9pPr>
          </a:lstStyle>
          <a:p>
            <a:pPr>
              <a:spcBef>
                <a:spcPct val="0"/>
              </a:spcBef>
              <a:buClrTx/>
              <a:buFontTx/>
              <a:buNone/>
            </a:pPr>
            <a:endParaRPr kumimoji="0" lang="en-US" altLang="en-US" sz="2800">
              <a:latin typeface="Times New Roman" panose="02020603050405020304" pitchFamily="18" charset="0"/>
            </a:endParaRPr>
          </a:p>
        </p:txBody>
      </p:sp>
      <p:sp>
        <p:nvSpPr>
          <p:cNvPr id="67598" name="Text Box 81"/>
          <p:cNvSpPr txBox="1">
            <a:spLocks noChangeArrowheads="1"/>
          </p:cNvSpPr>
          <p:nvPr/>
        </p:nvSpPr>
        <p:spPr bwMode="auto">
          <a:xfrm>
            <a:off x="4813301" y="3729807"/>
            <a:ext cx="2338387"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Font typeface="Monotype Sorts" pitchFamily="2" charset="2"/>
              <a:buChar char="§"/>
              <a:defRPr kumimoji="1" sz="3200">
                <a:solidFill>
                  <a:schemeClr val="tx1"/>
                </a:solidFill>
                <a:latin typeface=".VnTime" pitchFamily="34"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VnTime" pitchFamily="34" charset="0"/>
              </a:defRPr>
            </a:lvl2pPr>
            <a:lvl3pPr marL="1143000" indent="-228600">
              <a:spcBef>
                <a:spcPct val="20000"/>
              </a:spcBef>
              <a:buChar char="•"/>
              <a:defRPr kumimoji="1" sz="2400">
                <a:solidFill>
                  <a:schemeClr val="tx1"/>
                </a:solidFill>
                <a:latin typeface=".VnTime" pitchFamily="34" charset="0"/>
              </a:defRPr>
            </a:lvl3pPr>
            <a:lvl4pPr marL="1600200" indent="-228600">
              <a:spcBef>
                <a:spcPct val="20000"/>
              </a:spcBef>
              <a:buChar char="–"/>
              <a:defRPr kumimoji="1" sz="2000">
                <a:solidFill>
                  <a:schemeClr val="tx1"/>
                </a:solidFill>
                <a:latin typeface=".VnTime" pitchFamily="34" charset="0"/>
              </a:defRPr>
            </a:lvl4pPr>
            <a:lvl5pPr marL="2057400" indent="-228600">
              <a:spcBef>
                <a:spcPct val="20000"/>
              </a:spcBef>
              <a:buChar char="»"/>
              <a:defRPr kumimoji="1" sz="2000">
                <a:solidFill>
                  <a:schemeClr val="tx1"/>
                </a:solidFill>
                <a:latin typeface=".VnTime" pitchFamily="34" charset="0"/>
              </a:defRPr>
            </a:lvl5pPr>
            <a:lvl6pPr marL="2514600" indent="-228600" eaLnBrk="0" fontAlgn="base" hangingPunct="0">
              <a:spcBef>
                <a:spcPct val="20000"/>
              </a:spcBef>
              <a:spcAft>
                <a:spcPct val="0"/>
              </a:spcAft>
              <a:buChar char="»"/>
              <a:defRPr kumimoji="1" sz="2000">
                <a:solidFill>
                  <a:schemeClr val="tx1"/>
                </a:solidFill>
                <a:latin typeface=".VnTime" pitchFamily="34" charset="0"/>
              </a:defRPr>
            </a:lvl6pPr>
            <a:lvl7pPr marL="2971800" indent="-228600" eaLnBrk="0" fontAlgn="base" hangingPunct="0">
              <a:spcBef>
                <a:spcPct val="20000"/>
              </a:spcBef>
              <a:spcAft>
                <a:spcPct val="0"/>
              </a:spcAft>
              <a:buChar char="»"/>
              <a:defRPr kumimoji="1" sz="2000">
                <a:solidFill>
                  <a:schemeClr val="tx1"/>
                </a:solidFill>
                <a:latin typeface=".VnTime" pitchFamily="34" charset="0"/>
              </a:defRPr>
            </a:lvl7pPr>
            <a:lvl8pPr marL="3429000" indent="-228600" eaLnBrk="0" fontAlgn="base" hangingPunct="0">
              <a:spcBef>
                <a:spcPct val="20000"/>
              </a:spcBef>
              <a:spcAft>
                <a:spcPct val="0"/>
              </a:spcAft>
              <a:buChar char="»"/>
              <a:defRPr kumimoji="1" sz="2000">
                <a:solidFill>
                  <a:schemeClr val="tx1"/>
                </a:solidFill>
                <a:latin typeface=".VnTime" pitchFamily="34" charset="0"/>
              </a:defRPr>
            </a:lvl8pPr>
            <a:lvl9pPr marL="3886200" indent="-228600" eaLnBrk="0" fontAlgn="base" hangingPunct="0">
              <a:spcBef>
                <a:spcPct val="20000"/>
              </a:spcBef>
              <a:spcAft>
                <a:spcPct val="0"/>
              </a:spcAft>
              <a:buChar char="»"/>
              <a:defRPr kumimoji="1" sz="2000">
                <a:solidFill>
                  <a:schemeClr val="tx1"/>
                </a:solidFill>
                <a:latin typeface=".VnTime" pitchFamily="34" charset="0"/>
              </a:defRPr>
            </a:lvl9pPr>
          </a:lstStyle>
          <a:p>
            <a:pPr eaLnBrk="1" hangingPunct="1">
              <a:spcBef>
                <a:spcPct val="0"/>
              </a:spcBef>
              <a:buFont typeface="Monotype Sorts" pitchFamily="2" charset="2"/>
              <a:buNone/>
            </a:pPr>
            <a:r>
              <a:rPr lang="en-US" altLang="en-US" sz="3600" b="1">
                <a:solidFill>
                  <a:srgbClr val="002060"/>
                </a:solidFill>
                <a:latin typeface="Times New Roman" panose="02020603050405020304" pitchFamily="18" charset="0"/>
                <a:cs typeface="Times New Roman" panose="02020603050405020304" pitchFamily="18" charset="0"/>
              </a:rPr>
              <a:t>B.    60 050</a:t>
            </a:r>
            <a:endParaRPr lang="en-US" altLang="en-US" sz="3600" b="1">
              <a:solidFill>
                <a:srgbClr val="FF0000"/>
              </a:solidFill>
              <a:latin typeface="Times New Roman" panose="02020603050405020304" pitchFamily="18" charset="0"/>
              <a:cs typeface="Times New Roman" panose="02020603050405020304" pitchFamily="18" charset="0"/>
            </a:endParaRPr>
          </a:p>
        </p:txBody>
      </p:sp>
      <p:sp>
        <p:nvSpPr>
          <p:cNvPr id="67599" name="Text Box 81"/>
          <p:cNvSpPr txBox="1">
            <a:spLocks noChangeArrowheads="1"/>
          </p:cNvSpPr>
          <p:nvPr/>
        </p:nvSpPr>
        <p:spPr bwMode="auto">
          <a:xfrm>
            <a:off x="4810126" y="2924945"/>
            <a:ext cx="236537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Font typeface="Monotype Sorts" pitchFamily="2" charset="2"/>
              <a:buChar char="§"/>
              <a:defRPr kumimoji="1" sz="3200">
                <a:solidFill>
                  <a:schemeClr val="tx1"/>
                </a:solidFill>
                <a:latin typeface=".VnTime" pitchFamily="34"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VnTime" pitchFamily="34" charset="0"/>
              </a:defRPr>
            </a:lvl2pPr>
            <a:lvl3pPr marL="1143000" indent="-228600">
              <a:spcBef>
                <a:spcPct val="20000"/>
              </a:spcBef>
              <a:buChar char="•"/>
              <a:defRPr kumimoji="1" sz="2400">
                <a:solidFill>
                  <a:schemeClr val="tx1"/>
                </a:solidFill>
                <a:latin typeface=".VnTime" pitchFamily="34" charset="0"/>
              </a:defRPr>
            </a:lvl3pPr>
            <a:lvl4pPr marL="1600200" indent="-228600">
              <a:spcBef>
                <a:spcPct val="20000"/>
              </a:spcBef>
              <a:buChar char="–"/>
              <a:defRPr kumimoji="1" sz="2000">
                <a:solidFill>
                  <a:schemeClr val="tx1"/>
                </a:solidFill>
                <a:latin typeface=".VnTime" pitchFamily="34" charset="0"/>
              </a:defRPr>
            </a:lvl4pPr>
            <a:lvl5pPr marL="2057400" indent="-228600">
              <a:spcBef>
                <a:spcPct val="20000"/>
              </a:spcBef>
              <a:buChar char="»"/>
              <a:defRPr kumimoji="1" sz="2000">
                <a:solidFill>
                  <a:schemeClr val="tx1"/>
                </a:solidFill>
                <a:latin typeface=".VnTime" pitchFamily="34" charset="0"/>
              </a:defRPr>
            </a:lvl5pPr>
            <a:lvl6pPr marL="2514600" indent="-228600" eaLnBrk="0" fontAlgn="base" hangingPunct="0">
              <a:spcBef>
                <a:spcPct val="20000"/>
              </a:spcBef>
              <a:spcAft>
                <a:spcPct val="0"/>
              </a:spcAft>
              <a:buChar char="»"/>
              <a:defRPr kumimoji="1" sz="2000">
                <a:solidFill>
                  <a:schemeClr val="tx1"/>
                </a:solidFill>
                <a:latin typeface=".VnTime" pitchFamily="34" charset="0"/>
              </a:defRPr>
            </a:lvl6pPr>
            <a:lvl7pPr marL="2971800" indent="-228600" eaLnBrk="0" fontAlgn="base" hangingPunct="0">
              <a:spcBef>
                <a:spcPct val="20000"/>
              </a:spcBef>
              <a:spcAft>
                <a:spcPct val="0"/>
              </a:spcAft>
              <a:buChar char="»"/>
              <a:defRPr kumimoji="1" sz="2000">
                <a:solidFill>
                  <a:schemeClr val="tx1"/>
                </a:solidFill>
                <a:latin typeface=".VnTime" pitchFamily="34" charset="0"/>
              </a:defRPr>
            </a:lvl7pPr>
            <a:lvl8pPr marL="3429000" indent="-228600" eaLnBrk="0" fontAlgn="base" hangingPunct="0">
              <a:spcBef>
                <a:spcPct val="20000"/>
              </a:spcBef>
              <a:spcAft>
                <a:spcPct val="0"/>
              </a:spcAft>
              <a:buChar char="»"/>
              <a:defRPr kumimoji="1" sz="2000">
                <a:solidFill>
                  <a:schemeClr val="tx1"/>
                </a:solidFill>
                <a:latin typeface=".VnTime" pitchFamily="34" charset="0"/>
              </a:defRPr>
            </a:lvl8pPr>
            <a:lvl9pPr marL="3886200" indent="-228600" eaLnBrk="0" fontAlgn="base" hangingPunct="0">
              <a:spcBef>
                <a:spcPct val="20000"/>
              </a:spcBef>
              <a:spcAft>
                <a:spcPct val="0"/>
              </a:spcAft>
              <a:buChar char="»"/>
              <a:defRPr kumimoji="1" sz="2000">
                <a:solidFill>
                  <a:schemeClr val="tx1"/>
                </a:solidFill>
                <a:latin typeface=".VnTime" pitchFamily="34" charset="0"/>
              </a:defRPr>
            </a:lvl9pPr>
          </a:lstStyle>
          <a:p>
            <a:pPr eaLnBrk="1" hangingPunct="1">
              <a:spcBef>
                <a:spcPct val="0"/>
              </a:spcBef>
              <a:buFont typeface="Monotype Sorts" pitchFamily="2" charset="2"/>
              <a:buNone/>
            </a:pPr>
            <a:r>
              <a:rPr lang="en-US" altLang="en-US" sz="3600" b="1">
                <a:solidFill>
                  <a:srgbClr val="002060"/>
                </a:solidFill>
                <a:latin typeface="Times New Roman" panose="02020603050405020304" pitchFamily="18" charset="0"/>
                <a:cs typeface="Times New Roman" panose="02020603050405020304" pitchFamily="18" charset="0"/>
              </a:rPr>
              <a:t>A.    65 000</a:t>
            </a:r>
            <a:endParaRPr lang="en-US" altLang="en-US" sz="3600" b="1">
              <a:solidFill>
                <a:srgbClr val="FF0000"/>
              </a:solidFill>
              <a:latin typeface="Times New Roman" panose="02020603050405020304" pitchFamily="18" charset="0"/>
              <a:cs typeface="Times New Roman" panose="02020603050405020304" pitchFamily="18" charset="0"/>
            </a:endParaRPr>
          </a:p>
        </p:txBody>
      </p:sp>
      <p:sp>
        <p:nvSpPr>
          <p:cNvPr id="67600" name="Text Box 81"/>
          <p:cNvSpPr txBox="1">
            <a:spLocks noChangeArrowheads="1"/>
          </p:cNvSpPr>
          <p:nvPr/>
        </p:nvSpPr>
        <p:spPr bwMode="auto">
          <a:xfrm>
            <a:off x="2800351" y="71438"/>
            <a:ext cx="200977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Font typeface="Monotype Sorts" pitchFamily="2" charset="2"/>
              <a:buChar char="§"/>
              <a:defRPr kumimoji="1" sz="3200">
                <a:solidFill>
                  <a:schemeClr val="tx1"/>
                </a:solidFill>
                <a:latin typeface=".VnTime" pitchFamily="34"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VnTime" pitchFamily="34" charset="0"/>
              </a:defRPr>
            </a:lvl2pPr>
            <a:lvl3pPr marL="1143000" indent="-228600">
              <a:spcBef>
                <a:spcPct val="20000"/>
              </a:spcBef>
              <a:buChar char="•"/>
              <a:defRPr kumimoji="1" sz="2400">
                <a:solidFill>
                  <a:schemeClr val="tx1"/>
                </a:solidFill>
                <a:latin typeface=".VnTime" pitchFamily="34" charset="0"/>
              </a:defRPr>
            </a:lvl3pPr>
            <a:lvl4pPr marL="1600200" indent="-228600">
              <a:spcBef>
                <a:spcPct val="20000"/>
              </a:spcBef>
              <a:buChar char="–"/>
              <a:defRPr kumimoji="1" sz="2000">
                <a:solidFill>
                  <a:schemeClr val="tx1"/>
                </a:solidFill>
                <a:latin typeface=".VnTime" pitchFamily="34" charset="0"/>
              </a:defRPr>
            </a:lvl4pPr>
            <a:lvl5pPr marL="2057400" indent="-228600">
              <a:spcBef>
                <a:spcPct val="20000"/>
              </a:spcBef>
              <a:buChar char="»"/>
              <a:defRPr kumimoji="1" sz="2000">
                <a:solidFill>
                  <a:schemeClr val="tx1"/>
                </a:solidFill>
                <a:latin typeface=".VnTime" pitchFamily="34" charset="0"/>
              </a:defRPr>
            </a:lvl5pPr>
            <a:lvl6pPr marL="2514600" indent="-228600" eaLnBrk="0" fontAlgn="base" hangingPunct="0">
              <a:spcBef>
                <a:spcPct val="20000"/>
              </a:spcBef>
              <a:spcAft>
                <a:spcPct val="0"/>
              </a:spcAft>
              <a:buChar char="»"/>
              <a:defRPr kumimoji="1" sz="2000">
                <a:solidFill>
                  <a:schemeClr val="tx1"/>
                </a:solidFill>
                <a:latin typeface=".VnTime" pitchFamily="34" charset="0"/>
              </a:defRPr>
            </a:lvl6pPr>
            <a:lvl7pPr marL="2971800" indent="-228600" eaLnBrk="0" fontAlgn="base" hangingPunct="0">
              <a:spcBef>
                <a:spcPct val="20000"/>
              </a:spcBef>
              <a:spcAft>
                <a:spcPct val="0"/>
              </a:spcAft>
              <a:buChar char="»"/>
              <a:defRPr kumimoji="1" sz="2000">
                <a:solidFill>
                  <a:schemeClr val="tx1"/>
                </a:solidFill>
                <a:latin typeface=".VnTime" pitchFamily="34" charset="0"/>
              </a:defRPr>
            </a:lvl7pPr>
            <a:lvl8pPr marL="3429000" indent="-228600" eaLnBrk="0" fontAlgn="base" hangingPunct="0">
              <a:spcBef>
                <a:spcPct val="20000"/>
              </a:spcBef>
              <a:spcAft>
                <a:spcPct val="0"/>
              </a:spcAft>
              <a:buChar char="»"/>
              <a:defRPr kumimoji="1" sz="2000">
                <a:solidFill>
                  <a:schemeClr val="tx1"/>
                </a:solidFill>
                <a:latin typeface=".VnTime" pitchFamily="34" charset="0"/>
              </a:defRPr>
            </a:lvl8pPr>
            <a:lvl9pPr marL="3886200" indent="-228600" eaLnBrk="0" fontAlgn="base" hangingPunct="0">
              <a:spcBef>
                <a:spcPct val="20000"/>
              </a:spcBef>
              <a:spcAft>
                <a:spcPct val="0"/>
              </a:spcAft>
              <a:buChar char="»"/>
              <a:defRPr kumimoji="1" sz="2000">
                <a:solidFill>
                  <a:schemeClr val="tx1"/>
                </a:solidFill>
                <a:latin typeface=".VnTime" pitchFamily="34" charset="0"/>
              </a:defRPr>
            </a:lvl9pPr>
          </a:lstStyle>
          <a:p>
            <a:pPr eaLnBrk="1" hangingPunct="1">
              <a:spcBef>
                <a:spcPct val="0"/>
              </a:spcBef>
              <a:buFont typeface="Monotype Sorts" pitchFamily="2" charset="2"/>
              <a:buNone/>
            </a:pPr>
            <a:r>
              <a:rPr lang="en-US" altLang="en-US" sz="3600" b="1">
                <a:solidFill>
                  <a:srgbClr val="FF33CC"/>
                </a:solidFill>
                <a:latin typeface="Times New Roman" panose="02020603050405020304" pitchFamily="18" charset="0"/>
                <a:cs typeface="Times New Roman" panose="02020603050405020304" pitchFamily="18" charset="0"/>
              </a:rPr>
              <a:t>Trò chơi: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Text Box 11"/>
          <p:cNvSpPr txBox="1">
            <a:spLocks noChangeArrowheads="1"/>
          </p:cNvSpPr>
          <p:nvPr/>
        </p:nvSpPr>
        <p:spPr bwMode="auto">
          <a:xfrm>
            <a:off x="5075237" y="3578746"/>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Font typeface="Monotype Sorts" pitchFamily="2" charset="2"/>
              <a:buChar char="§"/>
              <a:defRPr kumimoji="1" sz="3200">
                <a:solidFill>
                  <a:schemeClr val="tx1"/>
                </a:solidFill>
                <a:latin typeface=".VnTime" pitchFamily="34"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VnTime" pitchFamily="34" charset="0"/>
              </a:defRPr>
            </a:lvl2pPr>
            <a:lvl3pPr marL="1143000" indent="-228600">
              <a:spcBef>
                <a:spcPct val="20000"/>
              </a:spcBef>
              <a:buChar char="•"/>
              <a:defRPr kumimoji="1" sz="2400">
                <a:solidFill>
                  <a:schemeClr val="tx1"/>
                </a:solidFill>
                <a:latin typeface=".VnTime" pitchFamily="34" charset="0"/>
              </a:defRPr>
            </a:lvl3pPr>
            <a:lvl4pPr marL="1600200" indent="-228600">
              <a:spcBef>
                <a:spcPct val="20000"/>
              </a:spcBef>
              <a:buChar char="–"/>
              <a:defRPr kumimoji="1" sz="2000">
                <a:solidFill>
                  <a:schemeClr val="tx1"/>
                </a:solidFill>
                <a:latin typeface=".VnTime" pitchFamily="34" charset="0"/>
              </a:defRPr>
            </a:lvl4pPr>
            <a:lvl5pPr marL="2057400" indent="-228600">
              <a:spcBef>
                <a:spcPct val="20000"/>
              </a:spcBef>
              <a:buChar char="»"/>
              <a:defRPr kumimoji="1" sz="2000">
                <a:solidFill>
                  <a:schemeClr val="tx1"/>
                </a:solidFill>
                <a:latin typeface=".VnTime" pitchFamily="34" charset="0"/>
              </a:defRPr>
            </a:lvl5pPr>
            <a:lvl6pPr marL="2514600" indent="-228600" eaLnBrk="0" fontAlgn="base" hangingPunct="0">
              <a:spcBef>
                <a:spcPct val="20000"/>
              </a:spcBef>
              <a:spcAft>
                <a:spcPct val="0"/>
              </a:spcAft>
              <a:buChar char="»"/>
              <a:defRPr kumimoji="1" sz="2000">
                <a:solidFill>
                  <a:schemeClr val="tx1"/>
                </a:solidFill>
                <a:latin typeface=".VnTime" pitchFamily="34" charset="0"/>
              </a:defRPr>
            </a:lvl6pPr>
            <a:lvl7pPr marL="2971800" indent="-228600" eaLnBrk="0" fontAlgn="base" hangingPunct="0">
              <a:spcBef>
                <a:spcPct val="20000"/>
              </a:spcBef>
              <a:spcAft>
                <a:spcPct val="0"/>
              </a:spcAft>
              <a:buChar char="»"/>
              <a:defRPr kumimoji="1" sz="2000">
                <a:solidFill>
                  <a:schemeClr val="tx1"/>
                </a:solidFill>
                <a:latin typeface=".VnTime" pitchFamily="34" charset="0"/>
              </a:defRPr>
            </a:lvl7pPr>
            <a:lvl8pPr marL="3429000" indent="-228600" eaLnBrk="0" fontAlgn="base" hangingPunct="0">
              <a:spcBef>
                <a:spcPct val="20000"/>
              </a:spcBef>
              <a:spcAft>
                <a:spcPct val="0"/>
              </a:spcAft>
              <a:buChar char="»"/>
              <a:defRPr kumimoji="1" sz="2000">
                <a:solidFill>
                  <a:schemeClr val="tx1"/>
                </a:solidFill>
                <a:latin typeface=".VnTime" pitchFamily="34" charset="0"/>
              </a:defRPr>
            </a:lvl8pPr>
            <a:lvl9pPr marL="3886200" indent="-228600" eaLnBrk="0" fontAlgn="base" hangingPunct="0">
              <a:spcBef>
                <a:spcPct val="20000"/>
              </a:spcBef>
              <a:spcAft>
                <a:spcPct val="0"/>
              </a:spcAft>
              <a:buChar char="»"/>
              <a:defRPr kumimoji="1" sz="2000">
                <a:solidFill>
                  <a:schemeClr val="tx1"/>
                </a:solidFill>
                <a:latin typeface=".VnTime" pitchFamily="34" charset="0"/>
              </a:defRPr>
            </a:lvl9pPr>
          </a:lstStyle>
          <a:p>
            <a:pPr>
              <a:spcBef>
                <a:spcPct val="0"/>
              </a:spcBef>
              <a:buClrTx/>
              <a:buFontTx/>
              <a:buNone/>
            </a:pPr>
            <a:endParaRPr kumimoji="0" lang="en-US" altLang="en-US" sz="1800" b="1">
              <a:solidFill>
                <a:srgbClr val="00FFFF"/>
              </a:solidFill>
            </a:endParaRPr>
          </a:p>
        </p:txBody>
      </p:sp>
      <p:sp>
        <p:nvSpPr>
          <p:cNvPr id="69637" name="Text Box 12"/>
          <p:cNvSpPr txBox="1">
            <a:spLocks noChangeArrowheads="1"/>
          </p:cNvSpPr>
          <p:nvPr/>
        </p:nvSpPr>
        <p:spPr bwMode="auto">
          <a:xfrm>
            <a:off x="6065837" y="4645546"/>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Font typeface="Monotype Sorts" pitchFamily="2" charset="2"/>
              <a:buChar char="§"/>
              <a:defRPr kumimoji="1" sz="3200">
                <a:solidFill>
                  <a:schemeClr val="tx1"/>
                </a:solidFill>
                <a:latin typeface=".VnTime" pitchFamily="34"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VnTime" pitchFamily="34" charset="0"/>
              </a:defRPr>
            </a:lvl2pPr>
            <a:lvl3pPr marL="1143000" indent="-228600">
              <a:spcBef>
                <a:spcPct val="20000"/>
              </a:spcBef>
              <a:buChar char="•"/>
              <a:defRPr kumimoji="1" sz="2400">
                <a:solidFill>
                  <a:schemeClr val="tx1"/>
                </a:solidFill>
                <a:latin typeface=".VnTime" pitchFamily="34" charset="0"/>
              </a:defRPr>
            </a:lvl3pPr>
            <a:lvl4pPr marL="1600200" indent="-228600">
              <a:spcBef>
                <a:spcPct val="20000"/>
              </a:spcBef>
              <a:buChar char="–"/>
              <a:defRPr kumimoji="1" sz="2000">
                <a:solidFill>
                  <a:schemeClr val="tx1"/>
                </a:solidFill>
                <a:latin typeface=".VnTime" pitchFamily="34" charset="0"/>
              </a:defRPr>
            </a:lvl4pPr>
            <a:lvl5pPr marL="2057400" indent="-228600">
              <a:spcBef>
                <a:spcPct val="20000"/>
              </a:spcBef>
              <a:buChar char="»"/>
              <a:defRPr kumimoji="1" sz="2000">
                <a:solidFill>
                  <a:schemeClr val="tx1"/>
                </a:solidFill>
                <a:latin typeface=".VnTime" pitchFamily="34" charset="0"/>
              </a:defRPr>
            </a:lvl5pPr>
            <a:lvl6pPr marL="2514600" indent="-228600" eaLnBrk="0" fontAlgn="base" hangingPunct="0">
              <a:spcBef>
                <a:spcPct val="20000"/>
              </a:spcBef>
              <a:spcAft>
                <a:spcPct val="0"/>
              </a:spcAft>
              <a:buChar char="»"/>
              <a:defRPr kumimoji="1" sz="2000">
                <a:solidFill>
                  <a:schemeClr val="tx1"/>
                </a:solidFill>
                <a:latin typeface=".VnTime" pitchFamily="34" charset="0"/>
              </a:defRPr>
            </a:lvl6pPr>
            <a:lvl7pPr marL="2971800" indent="-228600" eaLnBrk="0" fontAlgn="base" hangingPunct="0">
              <a:spcBef>
                <a:spcPct val="20000"/>
              </a:spcBef>
              <a:spcAft>
                <a:spcPct val="0"/>
              </a:spcAft>
              <a:buChar char="»"/>
              <a:defRPr kumimoji="1" sz="2000">
                <a:solidFill>
                  <a:schemeClr val="tx1"/>
                </a:solidFill>
                <a:latin typeface=".VnTime" pitchFamily="34" charset="0"/>
              </a:defRPr>
            </a:lvl7pPr>
            <a:lvl8pPr marL="3429000" indent="-228600" eaLnBrk="0" fontAlgn="base" hangingPunct="0">
              <a:spcBef>
                <a:spcPct val="20000"/>
              </a:spcBef>
              <a:spcAft>
                <a:spcPct val="0"/>
              </a:spcAft>
              <a:buChar char="»"/>
              <a:defRPr kumimoji="1" sz="2000">
                <a:solidFill>
                  <a:schemeClr val="tx1"/>
                </a:solidFill>
                <a:latin typeface=".VnTime" pitchFamily="34" charset="0"/>
              </a:defRPr>
            </a:lvl8pPr>
            <a:lvl9pPr marL="3886200" indent="-228600" eaLnBrk="0" fontAlgn="base" hangingPunct="0">
              <a:spcBef>
                <a:spcPct val="20000"/>
              </a:spcBef>
              <a:spcAft>
                <a:spcPct val="0"/>
              </a:spcAft>
              <a:buChar char="»"/>
              <a:defRPr kumimoji="1" sz="2000">
                <a:solidFill>
                  <a:schemeClr val="tx1"/>
                </a:solidFill>
                <a:latin typeface=".VnTime" pitchFamily="34" charset="0"/>
              </a:defRPr>
            </a:lvl9pPr>
          </a:lstStyle>
          <a:p>
            <a:pPr>
              <a:spcBef>
                <a:spcPct val="0"/>
              </a:spcBef>
              <a:buClrTx/>
              <a:buFontTx/>
              <a:buNone/>
            </a:pPr>
            <a:endParaRPr kumimoji="0" lang="en-US" altLang="en-US" sz="1800" b="1">
              <a:solidFill>
                <a:srgbClr val="00FFFF"/>
              </a:solidFill>
            </a:endParaRPr>
          </a:p>
        </p:txBody>
      </p:sp>
      <p:sp>
        <p:nvSpPr>
          <p:cNvPr id="69638" name="Text Box 13"/>
          <p:cNvSpPr txBox="1">
            <a:spLocks noChangeArrowheads="1"/>
          </p:cNvSpPr>
          <p:nvPr/>
        </p:nvSpPr>
        <p:spPr bwMode="auto">
          <a:xfrm>
            <a:off x="5532437" y="3731146"/>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Font typeface="Monotype Sorts" pitchFamily="2" charset="2"/>
              <a:buChar char="§"/>
              <a:defRPr kumimoji="1" sz="3200">
                <a:solidFill>
                  <a:schemeClr val="tx1"/>
                </a:solidFill>
                <a:latin typeface=".VnTime" pitchFamily="34"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VnTime" pitchFamily="34" charset="0"/>
              </a:defRPr>
            </a:lvl2pPr>
            <a:lvl3pPr marL="1143000" indent="-228600">
              <a:spcBef>
                <a:spcPct val="20000"/>
              </a:spcBef>
              <a:buChar char="•"/>
              <a:defRPr kumimoji="1" sz="2400">
                <a:solidFill>
                  <a:schemeClr val="tx1"/>
                </a:solidFill>
                <a:latin typeface=".VnTime" pitchFamily="34" charset="0"/>
              </a:defRPr>
            </a:lvl3pPr>
            <a:lvl4pPr marL="1600200" indent="-228600">
              <a:spcBef>
                <a:spcPct val="20000"/>
              </a:spcBef>
              <a:buChar char="–"/>
              <a:defRPr kumimoji="1" sz="2000">
                <a:solidFill>
                  <a:schemeClr val="tx1"/>
                </a:solidFill>
                <a:latin typeface=".VnTime" pitchFamily="34" charset="0"/>
              </a:defRPr>
            </a:lvl4pPr>
            <a:lvl5pPr marL="2057400" indent="-228600">
              <a:spcBef>
                <a:spcPct val="20000"/>
              </a:spcBef>
              <a:buChar char="»"/>
              <a:defRPr kumimoji="1" sz="2000">
                <a:solidFill>
                  <a:schemeClr val="tx1"/>
                </a:solidFill>
                <a:latin typeface=".VnTime" pitchFamily="34" charset="0"/>
              </a:defRPr>
            </a:lvl5pPr>
            <a:lvl6pPr marL="2514600" indent="-228600" eaLnBrk="0" fontAlgn="base" hangingPunct="0">
              <a:spcBef>
                <a:spcPct val="20000"/>
              </a:spcBef>
              <a:spcAft>
                <a:spcPct val="0"/>
              </a:spcAft>
              <a:buChar char="»"/>
              <a:defRPr kumimoji="1" sz="2000">
                <a:solidFill>
                  <a:schemeClr val="tx1"/>
                </a:solidFill>
                <a:latin typeface=".VnTime" pitchFamily="34" charset="0"/>
              </a:defRPr>
            </a:lvl6pPr>
            <a:lvl7pPr marL="2971800" indent="-228600" eaLnBrk="0" fontAlgn="base" hangingPunct="0">
              <a:spcBef>
                <a:spcPct val="20000"/>
              </a:spcBef>
              <a:spcAft>
                <a:spcPct val="0"/>
              </a:spcAft>
              <a:buChar char="»"/>
              <a:defRPr kumimoji="1" sz="2000">
                <a:solidFill>
                  <a:schemeClr val="tx1"/>
                </a:solidFill>
                <a:latin typeface=".VnTime" pitchFamily="34" charset="0"/>
              </a:defRPr>
            </a:lvl7pPr>
            <a:lvl8pPr marL="3429000" indent="-228600" eaLnBrk="0" fontAlgn="base" hangingPunct="0">
              <a:spcBef>
                <a:spcPct val="20000"/>
              </a:spcBef>
              <a:spcAft>
                <a:spcPct val="0"/>
              </a:spcAft>
              <a:buChar char="»"/>
              <a:defRPr kumimoji="1" sz="2000">
                <a:solidFill>
                  <a:schemeClr val="tx1"/>
                </a:solidFill>
                <a:latin typeface=".VnTime" pitchFamily="34" charset="0"/>
              </a:defRPr>
            </a:lvl8pPr>
            <a:lvl9pPr marL="3886200" indent="-228600" eaLnBrk="0" fontAlgn="base" hangingPunct="0">
              <a:spcBef>
                <a:spcPct val="20000"/>
              </a:spcBef>
              <a:spcAft>
                <a:spcPct val="0"/>
              </a:spcAft>
              <a:buChar char="»"/>
              <a:defRPr kumimoji="1" sz="2000">
                <a:solidFill>
                  <a:schemeClr val="tx1"/>
                </a:solidFill>
                <a:latin typeface=".VnTime" pitchFamily="34" charset="0"/>
              </a:defRPr>
            </a:lvl9pPr>
          </a:lstStyle>
          <a:p>
            <a:pPr>
              <a:spcBef>
                <a:spcPct val="0"/>
              </a:spcBef>
              <a:buClrTx/>
              <a:buFontTx/>
              <a:buNone/>
            </a:pPr>
            <a:endParaRPr kumimoji="0" lang="en-US" altLang="en-US" sz="1800" b="1">
              <a:solidFill>
                <a:srgbClr val="00FFFF"/>
              </a:solidFill>
            </a:endParaRPr>
          </a:p>
        </p:txBody>
      </p:sp>
      <p:sp>
        <p:nvSpPr>
          <p:cNvPr id="69639" name="Text Box 14"/>
          <p:cNvSpPr txBox="1">
            <a:spLocks noChangeArrowheads="1"/>
          </p:cNvSpPr>
          <p:nvPr/>
        </p:nvSpPr>
        <p:spPr bwMode="auto">
          <a:xfrm>
            <a:off x="5014912" y="3762896"/>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Font typeface="Monotype Sorts" pitchFamily="2" charset="2"/>
              <a:buChar char="§"/>
              <a:defRPr kumimoji="1" sz="3200">
                <a:solidFill>
                  <a:schemeClr val="tx1"/>
                </a:solidFill>
                <a:latin typeface=".VnTime" pitchFamily="34"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VnTime" pitchFamily="34" charset="0"/>
              </a:defRPr>
            </a:lvl2pPr>
            <a:lvl3pPr marL="1143000" indent="-228600">
              <a:spcBef>
                <a:spcPct val="20000"/>
              </a:spcBef>
              <a:buChar char="•"/>
              <a:defRPr kumimoji="1" sz="2400">
                <a:solidFill>
                  <a:schemeClr val="tx1"/>
                </a:solidFill>
                <a:latin typeface=".VnTime" pitchFamily="34" charset="0"/>
              </a:defRPr>
            </a:lvl3pPr>
            <a:lvl4pPr marL="1600200" indent="-228600">
              <a:spcBef>
                <a:spcPct val="20000"/>
              </a:spcBef>
              <a:buChar char="–"/>
              <a:defRPr kumimoji="1" sz="2000">
                <a:solidFill>
                  <a:schemeClr val="tx1"/>
                </a:solidFill>
                <a:latin typeface=".VnTime" pitchFamily="34" charset="0"/>
              </a:defRPr>
            </a:lvl4pPr>
            <a:lvl5pPr marL="2057400" indent="-228600">
              <a:spcBef>
                <a:spcPct val="20000"/>
              </a:spcBef>
              <a:buChar char="»"/>
              <a:defRPr kumimoji="1" sz="2000">
                <a:solidFill>
                  <a:schemeClr val="tx1"/>
                </a:solidFill>
                <a:latin typeface=".VnTime" pitchFamily="34" charset="0"/>
              </a:defRPr>
            </a:lvl5pPr>
            <a:lvl6pPr marL="2514600" indent="-228600" eaLnBrk="0" fontAlgn="base" hangingPunct="0">
              <a:spcBef>
                <a:spcPct val="20000"/>
              </a:spcBef>
              <a:spcAft>
                <a:spcPct val="0"/>
              </a:spcAft>
              <a:buChar char="»"/>
              <a:defRPr kumimoji="1" sz="2000">
                <a:solidFill>
                  <a:schemeClr val="tx1"/>
                </a:solidFill>
                <a:latin typeface=".VnTime" pitchFamily="34" charset="0"/>
              </a:defRPr>
            </a:lvl6pPr>
            <a:lvl7pPr marL="2971800" indent="-228600" eaLnBrk="0" fontAlgn="base" hangingPunct="0">
              <a:spcBef>
                <a:spcPct val="20000"/>
              </a:spcBef>
              <a:spcAft>
                <a:spcPct val="0"/>
              </a:spcAft>
              <a:buChar char="»"/>
              <a:defRPr kumimoji="1" sz="2000">
                <a:solidFill>
                  <a:schemeClr val="tx1"/>
                </a:solidFill>
                <a:latin typeface=".VnTime" pitchFamily="34" charset="0"/>
              </a:defRPr>
            </a:lvl7pPr>
            <a:lvl8pPr marL="3429000" indent="-228600" eaLnBrk="0" fontAlgn="base" hangingPunct="0">
              <a:spcBef>
                <a:spcPct val="20000"/>
              </a:spcBef>
              <a:spcAft>
                <a:spcPct val="0"/>
              </a:spcAft>
              <a:buChar char="»"/>
              <a:defRPr kumimoji="1" sz="2000">
                <a:solidFill>
                  <a:schemeClr val="tx1"/>
                </a:solidFill>
                <a:latin typeface=".VnTime" pitchFamily="34" charset="0"/>
              </a:defRPr>
            </a:lvl8pPr>
            <a:lvl9pPr marL="3886200" indent="-228600" eaLnBrk="0" fontAlgn="base" hangingPunct="0">
              <a:spcBef>
                <a:spcPct val="20000"/>
              </a:spcBef>
              <a:spcAft>
                <a:spcPct val="0"/>
              </a:spcAft>
              <a:buChar char="»"/>
              <a:defRPr kumimoji="1" sz="2000">
                <a:solidFill>
                  <a:schemeClr val="tx1"/>
                </a:solidFill>
                <a:latin typeface=".VnTime" pitchFamily="34" charset="0"/>
              </a:defRPr>
            </a:lvl9pPr>
          </a:lstStyle>
          <a:p>
            <a:pPr>
              <a:spcBef>
                <a:spcPct val="0"/>
              </a:spcBef>
              <a:buClrTx/>
              <a:buFontTx/>
              <a:buNone/>
            </a:pPr>
            <a:endParaRPr kumimoji="0" lang="en-US" altLang="en-US" sz="1800" b="1">
              <a:solidFill>
                <a:srgbClr val="00FFFF"/>
              </a:solidFill>
            </a:endParaRPr>
          </a:p>
        </p:txBody>
      </p:sp>
      <p:sp>
        <p:nvSpPr>
          <p:cNvPr id="69643" name="Text Box 81"/>
          <p:cNvSpPr txBox="1">
            <a:spLocks noChangeArrowheads="1"/>
          </p:cNvSpPr>
          <p:nvPr/>
        </p:nvSpPr>
        <p:spPr bwMode="auto">
          <a:xfrm>
            <a:off x="2737643" y="947738"/>
            <a:ext cx="5043488"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Font typeface="Monotype Sorts" pitchFamily="2" charset="2"/>
              <a:buChar char="§"/>
              <a:defRPr kumimoji="1" sz="3200">
                <a:solidFill>
                  <a:schemeClr val="tx1"/>
                </a:solidFill>
                <a:latin typeface=".VnTime" pitchFamily="34"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VnTime" pitchFamily="34" charset="0"/>
              </a:defRPr>
            </a:lvl2pPr>
            <a:lvl3pPr marL="1143000" indent="-228600">
              <a:spcBef>
                <a:spcPct val="20000"/>
              </a:spcBef>
              <a:buChar char="•"/>
              <a:defRPr kumimoji="1" sz="2400">
                <a:solidFill>
                  <a:schemeClr val="tx1"/>
                </a:solidFill>
                <a:latin typeface=".VnTime" pitchFamily="34" charset="0"/>
              </a:defRPr>
            </a:lvl3pPr>
            <a:lvl4pPr marL="1600200" indent="-228600">
              <a:spcBef>
                <a:spcPct val="20000"/>
              </a:spcBef>
              <a:buChar char="–"/>
              <a:defRPr kumimoji="1" sz="2000">
                <a:solidFill>
                  <a:schemeClr val="tx1"/>
                </a:solidFill>
                <a:latin typeface=".VnTime" pitchFamily="34" charset="0"/>
              </a:defRPr>
            </a:lvl4pPr>
            <a:lvl5pPr marL="2057400" indent="-228600">
              <a:spcBef>
                <a:spcPct val="20000"/>
              </a:spcBef>
              <a:buChar char="»"/>
              <a:defRPr kumimoji="1" sz="2000">
                <a:solidFill>
                  <a:schemeClr val="tx1"/>
                </a:solidFill>
                <a:latin typeface=".VnTime" pitchFamily="34" charset="0"/>
              </a:defRPr>
            </a:lvl5pPr>
            <a:lvl6pPr marL="2514600" indent="-228600" eaLnBrk="0" fontAlgn="base" hangingPunct="0">
              <a:spcBef>
                <a:spcPct val="20000"/>
              </a:spcBef>
              <a:spcAft>
                <a:spcPct val="0"/>
              </a:spcAft>
              <a:buChar char="»"/>
              <a:defRPr kumimoji="1" sz="2000">
                <a:solidFill>
                  <a:schemeClr val="tx1"/>
                </a:solidFill>
                <a:latin typeface=".VnTime" pitchFamily="34" charset="0"/>
              </a:defRPr>
            </a:lvl6pPr>
            <a:lvl7pPr marL="2971800" indent="-228600" eaLnBrk="0" fontAlgn="base" hangingPunct="0">
              <a:spcBef>
                <a:spcPct val="20000"/>
              </a:spcBef>
              <a:spcAft>
                <a:spcPct val="0"/>
              </a:spcAft>
              <a:buChar char="»"/>
              <a:defRPr kumimoji="1" sz="2000">
                <a:solidFill>
                  <a:schemeClr val="tx1"/>
                </a:solidFill>
                <a:latin typeface=".VnTime" pitchFamily="34" charset="0"/>
              </a:defRPr>
            </a:lvl7pPr>
            <a:lvl8pPr marL="3429000" indent="-228600" eaLnBrk="0" fontAlgn="base" hangingPunct="0">
              <a:spcBef>
                <a:spcPct val="20000"/>
              </a:spcBef>
              <a:spcAft>
                <a:spcPct val="0"/>
              </a:spcAft>
              <a:buChar char="»"/>
              <a:defRPr kumimoji="1" sz="2000">
                <a:solidFill>
                  <a:schemeClr val="tx1"/>
                </a:solidFill>
                <a:latin typeface=".VnTime" pitchFamily="34" charset="0"/>
              </a:defRPr>
            </a:lvl8pPr>
            <a:lvl9pPr marL="3886200" indent="-228600" eaLnBrk="0" fontAlgn="base" hangingPunct="0">
              <a:spcBef>
                <a:spcPct val="20000"/>
              </a:spcBef>
              <a:spcAft>
                <a:spcPct val="0"/>
              </a:spcAft>
              <a:buChar char="»"/>
              <a:defRPr kumimoji="1" sz="2000">
                <a:solidFill>
                  <a:schemeClr val="tx1"/>
                </a:solidFill>
                <a:latin typeface=".VnTime" pitchFamily="34" charset="0"/>
              </a:defRPr>
            </a:lvl9pPr>
          </a:lstStyle>
          <a:p>
            <a:pPr eaLnBrk="1" hangingPunct="1">
              <a:spcBef>
                <a:spcPct val="0"/>
              </a:spcBef>
              <a:buFont typeface="Monotype Sorts" pitchFamily="2" charset="2"/>
              <a:buNone/>
            </a:pPr>
            <a:r>
              <a:rPr lang="en-US" altLang="en-US" sz="3600" b="1" u="sng" dirty="0" err="1">
                <a:solidFill>
                  <a:srgbClr val="002060"/>
                </a:solidFill>
                <a:latin typeface="Times New Roman" panose="02020603050405020304" pitchFamily="18" charset="0"/>
                <a:cs typeface="Times New Roman" panose="02020603050405020304" pitchFamily="18" charset="0"/>
              </a:rPr>
              <a:t>Câu</a:t>
            </a:r>
            <a:r>
              <a:rPr lang="en-US" altLang="en-US" sz="3600" b="1" u="sng" dirty="0">
                <a:solidFill>
                  <a:srgbClr val="002060"/>
                </a:solidFill>
                <a:latin typeface="Times New Roman" panose="02020603050405020304" pitchFamily="18" charset="0"/>
                <a:cs typeface="Times New Roman" panose="02020603050405020304" pitchFamily="18" charset="0"/>
              </a:rPr>
              <a:t> 2</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Số</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a:solidFill>
                  <a:srgbClr val="FF0000"/>
                </a:solidFill>
                <a:latin typeface="Times New Roman" panose="02020603050405020304" pitchFamily="18" charset="0"/>
                <a:cs typeface="Times New Roman" panose="02020603050405020304" pitchFamily="18" charset="0"/>
              </a:rPr>
              <a:t>87 001 </a:t>
            </a:r>
            <a:r>
              <a:rPr lang="en-US" altLang="en-US" sz="3600" b="1" dirty="0" err="1">
                <a:solidFill>
                  <a:srgbClr val="002060"/>
                </a:solidFill>
                <a:latin typeface="Times New Roman" panose="02020603050405020304" pitchFamily="18" charset="0"/>
                <a:cs typeface="Times New Roman" panose="02020603050405020304" pitchFamily="18" charset="0"/>
              </a:rPr>
              <a:t>đọc</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là</a:t>
            </a:r>
            <a:r>
              <a:rPr lang="en-US" altLang="en-US" sz="3600" b="1" dirty="0">
                <a:solidFill>
                  <a:srgbClr val="002060"/>
                </a:solidFill>
                <a:latin typeface="Times New Roman" panose="02020603050405020304" pitchFamily="18" charset="0"/>
                <a:cs typeface="Times New Roman" panose="02020603050405020304" pitchFamily="18" charset="0"/>
              </a:rPr>
              <a:t>: </a:t>
            </a:r>
          </a:p>
        </p:txBody>
      </p:sp>
      <p:sp>
        <p:nvSpPr>
          <p:cNvPr id="28" name="Oval 5"/>
          <p:cNvSpPr>
            <a:spLocks noChangeArrowheads="1"/>
          </p:cNvSpPr>
          <p:nvPr/>
        </p:nvSpPr>
        <p:spPr bwMode="auto">
          <a:xfrm>
            <a:off x="1570038" y="1924696"/>
            <a:ext cx="777875" cy="784225"/>
          </a:xfrm>
          <a:prstGeom prst="ellipse">
            <a:avLst/>
          </a:prstGeom>
          <a:noFill/>
          <a:ln w="57150">
            <a:solidFill>
              <a:srgbClr val="FF0000"/>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Font typeface="Monotype Sorts" pitchFamily="2" charset="2"/>
              <a:buChar char="§"/>
              <a:defRPr kumimoji="1" sz="3200">
                <a:solidFill>
                  <a:schemeClr val="tx1"/>
                </a:solidFill>
                <a:latin typeface=".VnTime" pitchFamily="34"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VnTime" pitchFamily="34" charset="0"/>
              </a:defRPr>
            </a:lvl2pPr>
            <a:lvl3pPr marL="1143000" indent="-228600">
              <a:spcBef>
                <a:spcPct val="20000"/>
              </a:spcBef>
              <a:buChar char="•"/>
              <a:defRPr kumimoji="1" sz="2400">
                <a:solidFill>
                  <a:schemeClr val="tx1"/>
                </a:solidFill>
                <a:latin typeface=".VnTime" pitchFamily="34" charset="0"/>
              </a:defRPr>
            </a:lvl3pPr>
            <a:lvl4pPr marL="1600200" indent="-228600">
              <a:spcBef>
                <a:spcPct val="20000"/>
              </a:spcBef>
              <a:buChar char="–"/>
              <a:defRPr kumimoji="1" sz="2000">
                <a:solidFill>
                  <a:schemeClr val="tx1"/>
                </a:solidFill>
                <a:latin typeface=".VnTime" pitchFamily="34" charset="0"/>
              </a:defRPr>
            </a:lvl4pPr>
            <a:lvl5pPr marL="2057400" indent="-228600">
              <a:spcBef>
                <a:spcPct val="20000"/>
              </a:spcBef>
              <a:buChar char="»"/>
              <a:defRPr kumimoji="1" sz="2000">
                <a:solidFill>
                  <a:schemeClr val="tx1"/>
                </a:solidFill>
                <a:latin typeface=".VnTime" pitchFamily="34" charset="0"/>
              </a:defRPr>
            </a:lvl5pPr>
            <a:lvl6pPr marL="2514600" indent="-228600" eaLnBrk="0" fontAlgn="base" hangingPunct="0">
              <a:spcBef>
                <a:spcPct val="20000"/>
              </a:spcBef>
              <a:spcAft>
                <a:spcPct val="0"/>
              </a:spcAft>
              <a:buChar char="»"/>
              <a:defRPr kumimoji="1" sz="2000">
                <a:solidFill>
                  <a:schemeClr val="tx1"/>
                </a:solidFill>
                <a:latin typeface=".VnTime" pitchFamily="34" charset="0"/>
              </a:defRPr>
            </a:lvl6pPr>
            <a:lvl7pPr marL="2971800" indent="-228600" eaLnBrk="0" fontAlgn="base" hangingPunct="0">
              <a:spcBef>
                <a:spcPct val="20000"/>
              </a:spcBef>
              <a:spcAft>
                <a:spcPct val="0"/>
              </a:spcAft>
              <a:buChar char="»"/>
              <a:defRPr kumimoji="1" sz="2000">
                <a:solidFill>
                  <a:schemeClr val="tx1"/>
                </a:solidFill>
                <a:latin typeface=".VnTime" pitchFamily="34" charset="0"/>
              </a:defRPr>
            </a:lvl7pPr>
            <a:lvl8pPr marL="3429000" indent="-228600" eaLnBrk="0" fontAlgn="base" hangingPunct="0">
              <a:spcBef>
                <a:spcPct val="20000"/>
              </a:spcBef>
              <a:spcAft>
                <a:spcPct val="0"/>
              </a:spcAft>
              <a:buChar char="»"/>
              <a:defRPr kumimoji="1" sz="2000">
                <a:solidFill>
                  <a:schemeClr val="tx1"/>
                </a:solidFill>
                <a:latin typeface=".VnTime" pitchFamily="34" charset="0"/>
              </a:defRPr>
            </a:lvl8pPr>
            <a:lvl9pPr marL="3886200" indent="-228600" eaLnBrk="0" fontAlgn="base" hangingPunct="0">
              <a:spcBef>
                <a:spcPct val="20000"/>
              </a:spcBef>
              <a:spcAft>
                <a:spcPct val="0"/>
              </a:spcAft>
              <a:buChar char="»"/>
              <a:defRPr kumimoji="1" sz="2000">
                <a:solidFill>
                  <a:schemeClr val="tx1"/>
                </a:solidFill>
                <a:latin typeface=".VnTime" pitchFamily="34" charset="0"/>
              </a:defRPr>
            </a:lvl9pPr>
          </a:lstStyle>
          <a:p>
            <a:pPr>
              <a:spcBef>
                <a:spcPct val="0"/>
              </a:spcBef>
              <a:buClrTx/>
              <a:buFontTx/>
              <a:buNone/>
            </a:pPr>
            <a:endParaRPr kumimoji="0" lang="en-US" altLang="en-US" sz="2800">
              <a:latin typeface="Times New Roman" panose="02020603050405020304" pitchFamily="18" charset="0"/>
            </a:endParaRPr>
          </a:p>
        </p:txBody>
      </p:sp>
      <p:sp>
        <p:nvSpPr>
          <p:cNvPr id="69645" name="Text Box 81"/>
          <p:cNvSpPr txBox="1">
            <a:spLocks noChangeArrowheads="1"/>
          </p:cNvSpPr>
          <p:nvPr/>
        </p:nvSpPr>
        <p:spPr bwMode="auto">
          <a:xfrm>
            <a:off x="1714586" y="1925938"/>
            <a:ext cx="858108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bg2"/>
              </a:buClr>
              <a:buFont typeface="Monotype Sorts" pitchFamily="2" charset="2"/>
              <a:buChar char="§"/>
              <a:defRPr kumimoji="1" sz="3200">
                <a:solidFill>
                  <a:schemeClr val="tx1"/>
                </a:solidFill>
                <a:latin typeface=".VnTime" pitchFamily="34"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VnTime" pitchFamily="34" charset="0"/>
              </a:defRPr>
            </a:lvl2pPr>
            <a:lvl3pPr marL="1143000" indent="-228600">
              <a:spcBef>
                <a:spcPct val="20000"/>
              </a:spcBef>
              <a:buChar char="•"/>
              <a:defRPr kumimoji="1" sz="2400">
                <a:solidFill>
                  <a:schemeClr val="tx1"/>
                </a:solidFill>
                <a:latin typeface=".VnTime" pitchFamily="34" charset="0"/>
              </a:defRPr>
            </a:lvl3pPr>
            <a:lvl4pPr marL="1600200" indent="-228600">
              <a:spcBef>
                <a:spcPct val="20000"/>
              </a:spcBef>
              <a:buChar char="–"/>
              <a:defRPr kumimoji="1" sz="2000">
                <a:solidFill>
                  <a:schemeClr val="tx1"/>
                </a:solidFill>
                <a:latin typeface=".VnTime" pitchFamily="34" charset="0"/>
              </a:defRPr>
            </a:lvl4pPr>
            <a:lvl5pPr marL="2057400" indent="-228600">
              <a:spcBef>
                <a:spcPct val="20000"/>
              </a:spcBef>
              <a:buChar char="»"/>
              <a:defRPr kumimoji="1" sz="2000">
                <a:solidFill>
                  <a:schemeClr val="tx1"/>
                </a:solidFill>
                <a:latin typeface=".VnTime" pitchFamily="34" charset="0"/>
              </a:defRPr>
            </a:lvl5pPr>
            <a:lvl6pPr marL="2514600" indent="-228600" eaLnBrk="0" fontAlgn="base" hangingPunct="0">
              <a:spcBef>
                <a:spcPct val="20000"/>
              </a:spcBef>
              <a:spcAft>
                <a:spcPct val="0"/>
              </a:spcAft>
              <a:buChar char="»"/>
              <a:defRPr kumimoji="1" sz="2000">
                <a:solidFill>
                  <a:schemeClr val="tx1"/>
                </a:solidFill>
                <a:latin typeface=".VnTime" pitchFamily="34" charset="0"/>
              </a:defRPr>
            </a:lvl6pPr>
            <a:lvl7pPr marL="2971800" indent="-228600" eaLnBrk="0" fontAlgn="base" hangingPunct="0">
              <a:spcBef>
                <a:spcPct val="20000"/>
              </a:spcBef>
              <a:spcAft>
                <a:spcPct val="0"/>
              </a:spcAft>
              <a:buChar char="»"/>
              <a:defRPr kumimoji="1" sz="2000">
                <a:solidFill>
                  <a:schemeClr val="tx1"/>
                </a:solidFill>
                <a:latin typeface=".VnTime" pitchFamily="34" charset="0"/>
              </a:defRPr>
            </a:lvl7pPr>
            <a:lvl8pPr marL="3429000" indent="-228600" eaLnBrk="0" fontAlgn="base" hangingPunct="0">
              <a:spcBef>
                <a:spcPct val="20000"/>
              </a:spcBef>
              <a:spcAft>
                <a:spcPct val="0"/>
              </a:spcAft>
              <a:buChar char="»"/>
              <a:defRPr kumimoji="1" sz="2000">
                <a:solidFill>
                  <a:schemeClr val="tx1"/>
                </a:solidFill>
                <a:latin typeface=".VnTime" pitchFamily="34" charset="0"/>
              </a:defRPr>
            </a:lvl8pPr>
            <a:lvl9pPr marL="3886200" indent="-228600" eaLnBrk="0" fontAlgn="base" hangingPunct="0">
              <a:spcBef>
                <a:spcPct val="20000"/>
              </a:spcBef>
              <a:spcAft>
                <a:spcPct val="0"/>
              </a:spcAft>
              <a:buChar char="»"/>
              <a:defRPr kumimoji="1" sz="2000">
                <a:solidFill>
                  <a:schemeClr val="tx1"/>
                </a:solidFill>
                <a:latin typeface=".VnTime" pitchFamily="34" charset="0"/>
              </a:defRPr>
            </a:lvl9pPr>
          </a:lstStyle>
          <a:p>
            <a:pPr eaLnBrk="1" hangingPunct="1">
              <a:spcBef>
                <a:spcPct val="0"/>
              </a:spcBef>
              <a:buFont typeface="Monotype Sorts" pitchFamily="2" charset="2"/>
              <a:buNone/>
            </a:pPr>
            <a:r>
              <a:rPr lang="en-US" altLang="en-US" sz="3600" b="1" dirty="0">
                <a:solidFill>
                  <a:srgbClr val="002060"/>
                </a:solidFill>
                <a:latin typeface="Times New Roman" panose="02020603050405020304" pitchFamily="18" charset="0"/>
                <a:cs typeface="Times New Roman" panose="02020603050405020304" pitchFamily="18" charset="0"/>
              </a:rPr>
              <a:t>A. </a:t>
            </a:r>
            <a:r>
              <a:rPr lang="en-US" altLang="en-US" sz="3600" b="1" dirty="0" err="1">
                <a:solidFill>
                  <a:srgbClr val="002060"/>
                </a:solidFill>
                <a:latin typeface="Times New Roman" panose="02020603050405020304" pitchFamily="18" charset="0"/>
                <a:cs typeface="Times New Roman" panose="02020603050405020304" pitchFamily="18" charset="0"/>
              </a:rPr>
              <a:t>Tám</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mươi</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bảy</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nghìn</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không</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trăm</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linh</a:t>
            </a:r>
            <a:endParaRPr lang="en-US" altLang="en-US" sz="3600" b="1" dirty="0">
              <a:solidFill>
                <a:srgbClr val="002060"/>
              </a:solidFill>
              <a:latin typeface="Times New Roman" panose="02020603050405020304" pitchFamily="18" charset="0"/>
              <a:cs typeface="Times New Roman" panose="02020603050405020304" pitchFamily="18" charset="0"/>
            </a:endParaRPr>
          </a:p>
          <a:p>
            <a:pPr eaLnBrk="1" hangingPunct="1">
              <a:spcBef>
                <a:spcPct val="0"/>
              </a:spcBef>
              <a:buFont typeface="Monotype Sorts" pitchFamily="2" charset="2"/>
              <a:buNone/>
            </a:pPr>
            <a:r>
              <a:rPr lang="en-US" altLang="en-US" sz="3600" b="1" dirty="0" err="1">
                <a:solidFill>
                  <a:srgbClr val="002060"/>
                </a:solidFill>
                <a:latin typeface="Times New Roman" panose="02020603050405020304" pitchFamily="18" charset="0"/>
                <a:cs typeface="Times New Roman" panose="02020603050405020304" pitchFamily="18" charset="0"/>
              </a:rPr>
              <a:t>một</a:t>
            </a:r>
            <a:r>
              <a:rPr lang="en-US" altLang="en-US" sz="3600" b="1" dirty="0">
                <a:solidFill>
                  <a:srgbClr val="002060"/>
                </a:solidFill>
                <a:latin typeface="Times New Roman" panose="02020603050405020304" pitchFamily="18" charset="0"/>
                <a:cs typeface="Times New Roman" panose="02020603050405020304" pitchFamily="18" charset="0"/>
              </a:rPr>
              <a:t>.</a:t>
            </a:r>
            <a:endParaRPr lang="en-US" altLang="en-US" sz="3600" b="1" dirty="0">
              <a:solidFill>
                <a:srgbClr val="FF0000"/>
              </a:solidFill>
              <a:latin typeface="Times New Roman" panose="02020603050405020304" pitchFamily="18" charset="0"/>
              <a:cs typeface="Times New Roman" panose="02020603050405020304" pitchFamily="18" charset="0"/>
            </a:endParaRPr>
          </a:p>
        </p:txBody>
      </p:sp>
      <p:sp>
        <p:nvSpPr>
          <p:cNvPr id="69647" name="Text Box 81"/>
          <p:cNvSpPr txBox="1">
            <a:spLocks noChangeArrowheads="1"/>
          </p:cNvSpPr>
          <p:nvPr/>
        </p:nvSpPr>
        <p:spPr bwMode="auto">
          <a:xfrm>
            <a:off x="1636246" y="3255690"/>
            <a:ext cx="865942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Font typeface="Monotype Sorts" pitchFamily="2" charset="2"/>
              <a:buChar char="§"/>
              <a:defRPr kumimoji="1" sz="3200">
                <a:solidFill>
                  <a:schemeClr val="tx1"/>
                </a:solidFill>
                <a:latin typeface=".VnTime" pitchFamily="34"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VnTime" pitchFamily="34" charset="0"/>
              </a:defRPr>
            </a:lvl2pPr>
            <a:lvl3pPr marL="1143000" indent="-228600">
              <a:spcBef>
                <a:spcPct val="20000"/>
              </a:spcBef>
              <a:buChar char="•"/>
              <a:defRPr kumimoji="1" sz="2400">
                <a:solidFill>
                  <a:schemeClr val="tx1"/>
                </a:solidFill>
                <a:latin typeface=".VnTime" pitchFamily="34" charset="0"/>
              </a:defRPr>
            </a:lvl3pPr>
            <a:lvl4pPr marL="1600200" indent="-228600">
              <a:spcBef>
                <a:spcPct val="20000"/>
              </a:spcBef>
              <a:buChar char="–"/>
              <a:defRPr kumimoji="1" sz="2000">
                <a:solidFill>
                  <a:schemeClr val="tx1"/>
                </a:solidFill>
                <a:latin typeface=".VnTime" pitchFamily="34" charset="0"/>
              </a:defRPr>
            </a:lvl4pPr>
            <a:lvl5pPr marL="2057400" indent="-228600">
              <a:spcBef>
                <a:spcPct val="20000"/>
              </a:spcBef>
              <a:buChar char="»"/>
              <a:defRPr kumimoji="1" sz="2000">
                <a:solidFill>
                  <a:schemeClr val="tx1"/>
                </a:solidFill>
                <a:latin typeface=".VnTime" pitchFamily="34" charset="0"/>
              </a:defRPr>
            </a:lvl5pPr>
            <a:lvl6pPr marL="2514600" indent="-228600" eaLnBrk="0" fontAlgn="base" hangingPunct="0">
              <a:spcBef>
                <a:spcPct val="20000"/>
              </a:spcBef>
              <a:spcAft>
                <a:spcPct val="0"/>
              </a:spcAft>
              <a:buChar char="»"/>
              <a:defRPr kumimoji="1" sz="2000">
                <a:solidFill>
                  <a:schemeClr val="tx1"/>
                </a:solidFill>
                <a:latin typeface=".VnTime" pitchFamily="34" charset="0"/>
              </a:defRPr>
            </a:lvl6pPr>
            <a:lvl7pPr marL="2971800" indent="-228600" eaLnBrk="0" fontAlgn="base" hangingPunct="0">
              <a:spcBef>
                <a:spcPct val="20000"/>
              </a:spcBef>
              <a:spcAft>
                <a:spcPct val="0"/>
              </a:spcAft>
              <a:buChar char="»"/>
              <a:defRPr kumimoji="1" sz="2000">
                <a:solidFill>
                  <a:schemeClr val="tx1"/>
                </a:solidFill>
                <a:latin typeface=".VnTime" pitchFamily="34" charset="0"/>
              </a:defRPr>
            </a:lvl7pPr>
            <a:lvl8pPr marL="3429000" indent="-228600" eaLnBrk="0" fontAlgn="base" hangingPunct="0">
              <a:spcBef>
                <a:spcPct val="20000"/>
              </a:spcBef>
              <a:spcAft>
                <a:spcPct val="0"/>
              </a:spcAft>
              <a:buChar char="»"/>
              <a:defRPr kumimoji="1" sz="2000">
                <a:solidFill>
                  <a:schemeClr val="tx1"/>
                </a:solidFill>
                <a:latin typeface=".VnTime" pitchFamily="34" charset="0"/>
              </a:defRPr>
            </a:lvl8pPr>
            <a:lvl9pPr marL="3886200" indent="-228600" eaLnBrk="0" fontAlgn="base" hangingPunct="0">
              <a:spcBef>
                <a:spcPct val="20000"/>
              </a:spcBef>
              <a:spcAft>
                <a:spcPct val="0"/>
              </a:spcAft>
              <a:buChar char="»"/>
              <a:defRPr kumimoji="1" sz="2000">
                <a:solidFill>
                  <a:schemeClr val="tx1"/>
                </a:solidFill>
                <a:latin typeface=".VnTime" pitchFamily="34" charset="0"/>
              </a:defRPr>
            </a:lvl9pPr>
          </a:lstStyle>
          <a:p>
            <a:pPr eaLnBrk="1" hangingPunct="1">
              <a:spcBef>
                <a:spcPct val="0"/>
              </a:spcBef>
              <a:buFont typeface="Monotype Sorts" pitchFamily="2" charset="2"/>
              <a:buNone/>
            </a:pPr>
            <a:r>
              <a:rPr lang="en-US" altLang="en-US" sz="3600" b="1" dirty="0">
                <a:solidFill>
                  <a:srgbClr val="002060"/>
                </a:solidFill>
                <a:latin typeface="Times New Roman" panose="02020603050405020304" pitchFamily="18" charset="0"/>
                <a:cs typeface="Times New Roman" panose="02020603050405020304" pitchFamily="18" charset="0"/>
              </a:rPr>
              <a:t>B. </a:t>
            </a:r>
            <a:r>
              <a:rPr lang="en-US" altLang="en-US" sz="3600" b="1" dirty="0" err="1">
                <a:solidFill>
                  <a:srgbClr val="002060"/>
                </a:solidFill>
                <a:latin typeface="Times New Roman" panose="02020603050405020304" pitchFamily="18" charset="0"/>
                <a:cs typeface="Times New Roman" panose="02020603050405020304" pitchFamily="18" charset="0"/>
              </a:rPr>
              <a:t>Tám</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mươi</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bảy</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nghìn</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không</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trăm</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không</a:t>
            </a:r>
            <a:endParaRPr lang="en-US" altLang="en-US" sz="3600" b="1" dirty="0">
              <a:solidFill>
                <a:srgbClr val="002060"/>
              </a:solidFill>
              <a:latin typeface="Times New Roman" panose="02020603050405020304" pitchFamily="18" charset="0"/>
              <a:cs typeface="Times New Roman" panose="02020603050405020304" pitchFamily="18" charset="0"/>
            </a:endParaRPr>
          </a:p>
          <a:p>
            <a:pPr eaLnBrk="1" hangingPunct="1">
              <a:spcBef>
                <a:spcPct val="0"/>
              </a:spcBef>
              <a:buFont typeface="Monotype Sorts" pitchFamily="2" charset="2"/>
              <a:buNone/>
            </a:pPr>
            <a:r>
              <a:rPr lang="en-US" altLang="en-US" sz="3600" b="1" dirty="0" err="1">
                <a:solidFill>
                  <a:srgbClr val="002060"/>
                </a:solidFill>
                <a:latin typeface="Times New Roman" panose="02020603050405020304" pitchFamily="18" charset="0"/>
                <a:cs typeface="Times New Roman" panose="02020603050405020304" pitchFamily="18" charset="0"/>
              </a:rPr>
              <a:t>một</a:t>
            </a:r>
            <a:r>
              <a:rPr lang="en-US" altLang="en-US" sz="3600" b="1" dirty="0">
                <a:solidFill>
                  <a:srgbClr val="002060"/>
                </a:solidFill>
                <a:latin typeface="Times New Roman" panose="02020603050405020304" pitchFamily="18" charset="0"/>
                <a:cs typeface="Times New Roman" panose="02020603050405020304" pitchFamily="18" charset="0"/>
              </a:rPr>
              <a:t>.</a:t>
            </a:r>
            <a:endParaRPr lang="en-US" altLang="en-US" sz="3600" b="1" dirty="0">
              <a:solidFill>
                <a:srgbClr val="FF0000"/>
              </a:solidFill>
              <a:latin typeface="Times New Roman" panose="02020603050405020304" pitchFamily="18" charset="0"/>
              <a:cs typeface="Times New Roman" panose="02020603050405020304" pitchFamily="18" charset="0"/>
            </a:endParaRPr>
          </a:p>
        </p:txBody>
      </p:sp>
      <p:sp>
        <p:nvSpPr>
          <p:cNvPr id="69648" name="Text Box 81"/>
          <p:cNvSpPr txBox="1">
            <a:spLocks noChangeArrowheads="1"/>
          </p:cNvSpPr>
          <p:nvPr/>
        </p:nvSpPr>
        <p:spPr bwMode="auto">
          <a:xfrm>
            <a:off x="1694465" y="4828902"/>
            <a:ext cx="551112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Font typeface="Monotype Sorts" pitchFamily="2" charset="2"/>
              <a:buChar char="§"/>
              <a:defRPr kumimoji="1" sz="3200">
                <a:solidFill>
                  <a:schemeClr val="tx1"/>
                </a:solidFill>
                <a:latin typeface=".VnTime" pitchFamily="34"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VnTime" pitchFamily="34" charset="0"/>
              </a:defRPr>
            </a:lvl2pPr>
            <a:lvl3pPr marL="1143000" indent="-228600">
              <a:spcBef>
                <a:spcPct val="20000"/>
              </a:spcBef>
              <a:buChar char="•"/>
              <a:defRPr kumimoji="1" sz="2400">
                <a:solidFill>
                  <a:schemeClr val="tx1"/>
                </a:solidFill>
                <a:latin typeface=".VnTime" pitchFamily="34" charset="0"/>
              </a:defRPr>
            </a:lvl3pPr>
            <a:lvl4pPr marL="1600200" indent="-228600">
              <a:spcBef>
                <a:spcPct val="20000"/>
              </a:spcBef>
              <a:buChar char="–"/>
              <a:defRPr kumimoji="1" sz="2000">
                <a:solidFill>
                  <a:schemeClr val="tx1"/>
                </a:solidFill>
                <a:latin typeface=".VnTime" pitchFamily="34" charset="0"/>
              </a:defRPr>
            </a:lvl4pPr>
            <a:lvl5pPr marL="2057400" indent="-228600">
              <a:spcBef>
                <a:spcPct val="20000"/>
              </a:spcBef>
              <a:buChar char="»"/>
              <a:defRPr kumimoji="1" sz="2000">
                <a:solidFill>
                  <a:schemeClr val="tx1"/>
                </a:solidFill>
                <a:latin typeface=".VnTime" pitchFamily="34" charset="0"/>
              </a:defRPr>
            </a:lvl5pPr>
            <a:lvl6pPr marL="2514600" indent="-228600" eaLnBrk="0" fontAlgn="base" hangingPunct="0">
              <a:spcBef>
                <a:spcPct val="20000"/>
              </a:spcBef>
              <a:spcAft>
                <a:spcPct val="0"/>
              </a:spcAft>
              <a:buChar char="»"/>
              <a:defRPr kumimoji="1" sz="2000">
                <a:solidFill>
                  <a:schemeClr val="tx1"/>
                </a:solidFill>
                <a:latin typeface=".VnTime" pitchFamily="34" charset="0"/>
              </a:defRPr>
            </a:lvl6pPr>
            <a:lvl7pPr marL="2971800" indent="-228600" eaLnBrk="0" fontAlgn="base" hangingPunct="0">
              <a:spcBef>
                <a:spcPct val="20000"/>
              </a:spcBef>
              <a:spcAft>
                <a:spcPct val="0"/>
              </a:spcAft>
              <a:buChar char="»"/>
              <a:defRPr kumimoji="1" sz="2000">
                <a:solidFill>
                  <a:schemeClr val="tx1"/>
                </a:solidFill>
                <a:latin typeface=".VnTime" pitchFamily="34" charset="0"/>
              </a:defRPr>
            </a:lvl7pPr>
            <a:lvl8pPr marL="3429000" indent="-228600" eaLnBrk="0" fontAlgn="base" hangingPunct="0">
              <a:spcBef>
                <a:spcPct val="20000"/>
              </a:spcBef>
              <a:spcAft>
                <a:spcPct val="0"/>
              </a:spcAft>
              <a:buChar char="»"/>
              <a:defRPr kumimoji="1" sz="2000">
                <a:solidFill>
                  <a:schemeClr val="tx1"/>
                </a:solidFill>
                <a:latin typeface=".VnTime" pitchFamily="34" charset="0"/>
              </a:defRPr>
            </a:lvl8pPr>
            <a:lvl9pPr marL="3886200" indent="-228600" eaLnBrk="0" fontAlgn="base" hangingPunct="0">
              <a:spcBef>
                <a:spcPct val="20000"/>
              </a:spcBef>
              <a:spcAft>
                <a:spcPct val="0"/>
              </a:spcAft>
              <a:buChar char="»"/>
              <a:defRPr kumimoji="1" sz="2000">
                <a:solidFill>
                  <a:schemeClr val="tx1"/>
                </a:solidFill>
                <a:latin typeface=".VnTime" pitchFamily="34" charset="0"/>
              </a:defRPr>
            </a:lvl9pPr>
          </a:lstStyle>
          <a:p>
            <a:pPr eaLnBrk="1" hangingPunct="1">
              <a:spcBef>
                <a:spcPct val="0"/>
              </a:spcBef>
              <a:buFont typeface="Monotype Sorts" pitchFamily="2" charset="2"/>
              <a:buNone/>
            </a:pPr>
            <a:r>
              <a:rPr lang="en-US" altLang="en-US" sz="3600" b="1" dirty="0">
                <a:solidFill>
                  <a:srgbClr val="002060"/>
                </a:solidFill>
                <a:latin typeface="Times New Roman" panose="02020603050405020304" pitchFamily="18" charset="0"/>
                <a:cs typeface="Times New Roman" panose="02020603050405020304" pitchFamily="18" charset="0"/>
              </a:rPr>
              <a:t>C. </a:t>
            </a:r>
            <a:r>
              <a:rPr lang="en-US" altLang="en-US" sz="3600" b="1" dirty="0" err="1">
                <a:solidFill>
                  <a:srgbClr val="002060"/>
                </a:solidFill>
                <a:latin typeface="Times New Roman" panose="02020603050405020304" pitchFamily="18" charset="0"/>
                <a:cs typeface="Times New Roman" panose="02020603050405020304" pitchFamily="18" charset="0"/>
              </a:rPr>
              <a:t>Tám</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bảy</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nghìn</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linh</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một</a:t>
            </a:r>
            <a:endParaRPr lang="en-US" altLang="en-US" sz="36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Text Box 11"/>
          <p:cNvSpPr txBox="1">
            <a:spLocks noChangeArrowheads="1"/>
          </p:cNvSpPr>
          <p:nvPr/>
        </p:nvSpPr>
        <p:spPr bwMode="auto">
          <a:xfrm>
            <a:off x="5750645" y="3458592"/>
            <a:ext cx="18473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Font typeface="Monotype Sorts" pitchFamily="2" charset="2"/>
              <a:buChar char="§"/>
              <a:defRPr kumimoji="1" sz="3200">
                <a:solidFill>
                  <a:schemeClr val="tx1"/>
                </a:solidFill>
                <a:latin typeface=".VnTime" pitchFamily="34"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VnTime" pitchFamily="34" charset="0"/>
              </a:defRPr>
            </a:lvl2pPr>
            <a:lvl3pPr marL="1143000" indent="-228600">
              <a:spcBef>
                <a:spcPct val="20000"/>
              </a:spcBef>
              <a:buChar char="•"/>
              <a:defRPr kumimoji="1" sz="2400">
                <a:solidFill>
                  <a:schemeClr val="tx1"/>
                </a:solidFill>
                <a:latin typeface=".VnTime" pitchFamily="34" charset="0"/>
              </a:defRPr>
            </a:lvl3pPr>
            <a:lvl4pPr marL="1600200" indent="-228600">
              <a:spcBef>
                <a:spcPct val="20000"/>
              </a:spcBef>
              <a:buChar char="–"/>
              <a:defRPr kumimoji="1" sz="2000">
                <a:solidFill>
                  <a:schemeClr val="tx1"/>
                </a:solidFill>
                <a:latin typeface=".VnTime" pitchFamily="34" charset="0"/>
              </a:defRPr>
            </a:lvl4pPr>
            <a:lvl5pPr marL="2057400" indent="-228600">
              <a:spcBef>
                <a:spcPct val="20000"/>
              </a:spcBef>
              <a:buChar char="»"/>
              <a:defRPr kumimoji="1" sz="2000">
                <a:solidFill>
                  <a:schemeClr val="tx1"/>
                </a:solidFill>
                <a:latin typeface=".VnTime" pitchFamily="34" charset="0"/>
              </a:defRPr>
            </a:lvl5pPr>
            <a:lvl6pPr marL="2514600" indent="-228600" eaLnBrk="0" fontAlgn="base" hangingPunct="0">
              <a:spcBef>
                <a:spcPct val="20000"/>
              </a:spcBef>
              <a:spcAft>
                <a:spcPct val="0"/>
              </a:spcAft>
              <a:buChar char="»"/>
              <a:defRPr kumimoji="1" sz="2000">
                <a:solidFill>
                  <a:schemeClr val="tx1"/>
                </a:solidFill>
                <a:latin typeface=".VnTime" pitchFamily="34" charset="0"/>
              </a:defRPr>
            </a:lvl6pPr>
            <a:lvl7pPr marL="2971800" indent="-228600" eaLnBrk="0" fontAlgn="base" hangingPunct="0">
              <a:spcBef>
                <a:spcPct val="20000"/>
              </a:spcBef>
              <a:spcAft>
                <a:spcPct val="0"/>
              </a:spcAft>
              <a:buChar char="»"/>
              <a:defRPr kumimoji="1" sz="2000">
                <a:solidFill>
                  <a:schemeClr val="tx1"/>
                </a:solidFill>
                <a:latin typeface=".VnTime" pitchFamily="34" charset="0"/>
              </a:defRPr>
            </a:lvl7pPr>
            <a:lvl8pPr marL="3429000" indent="-228600" eaLnBrk="0" fontAlgn="base" hangingPunct="0">
              <a:spcBef>
                <a:spcPct val="20000"/>
              </a:spcBef>
              <a:spcAft>
                <a:spcPct val="0"/>
              </a:spcAft>
              <a:buChar char="»"/>
              <a:defRPr kumimoji="1" sz="2000">
                <a:solidFill>
                  <a:schemeClr val="tx1"/>
                </a:solidFill>
                <a:latin typeface=".VnTime" pitchFamily="34" charset="0"/>
              </a:defRPr>
            </a:lvl8pPr>
            <a:lvl9pPr marL="3886200" indent="-228600" eaLnBrk="0" fontAlgn="base" hangingPunct="0">
              <a:spcBef>
                <a:spcPct val="20000"/>
              </a:spcBef>
              <a:spcAft>
                <a:spcPct val="0"/>
              </a:spcAft>
              <a:buChar char="»"/>
              <a:defRPr kumimoji="1" sz="2000">
                <a:solidFill>
                  <a:schemeClr val="tx1"/>
                </a:solidFill>
                <a:latin typeface=".VnTime" pitchFamily="34" charset="0"/>
              </a:defRPr>
            </a:lvl9pPr>
          </a:lstStyle>
          <a:p>
            <a:pPr>
              <a:spcBef>
                <a:spcPct val="0"/>
              </a:spcBef>
              <a:buClrTx/>
              <a:buFontTx/>
              <a:buNone/>
            </a:pPr>
            <a:endParaRPr kumimoji="0" lang="en-US" altLang="en-US" sz="4400" b="1">
              <a:solidFill>
                <a:srgbClr val="00FFFF"/>
              </a:solidFill>
            </a:endParaRPr>
          </a:p>
        </p:txBody>
      </p:sp>
      <p:sp>
        <p:nvSpPr>
          <p:cNvPr id="71685" name="Text Box 12"/>
          <p:cNvSpPr txBox="1">
            <a:spLocks noChangeArrowheads="1"/>
          </p:cNvSpPr>
          <p:nvPr/>
        </p:nvSpPr>
        <p:spPr bwMode="auto">
          <a:xfrm>
            <a:off x="6741245" y="4525392"/>
            <a:ext cx="18473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Font typeface="Monotype Sorts" pitchFamily="2" charset="2"/>
              <a:buChar char="§"/>
              <a:defRPr kumimoji="1" sz="3200">
                <a:solidFill>
                  <a:schemeClr val="tx1"/>
                </a:solidFill>
                <a:latin typeface=".VnTime" pitchFamily="34"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VnTime" pitchFamily="34" charset="0"/>
              </a:defRPr>
            </a:lvl2pPr>
            <a:lvl3pPr marL="1143000" indent="-228600">
              <a:spcBef>
                <a:spcPct val="20000"/>
              </a:spcBef>
              <a:buChar char="•"/>
              <a:defRPr kumimoji="1" sz="2400">
                <a:solidFill>
                  <a:schemeClr val="tx1"/>
                </a:solidFill>
                <a:latin typeface=".VnTime" pitchFamily="34" charset="0"/>
              </a:defRPr>
            </a:lvl3pPr>
            <a:lvl4pPr marL="1600200" indent="-228600">
              <a:spcBef>
                <a:spcPct val="20000"/>
              </a:spcBef>
              <a:buChar char="–"/>
              <a:defRPr kumimoji="1" sz="2000">
                <a:solidFill>
                  <a:schemeClr val="tx1"/>
                </a:solidFill>
                <a:latin typeface=".VnTime" pitchFamily="34" charset="0"/>
              </a:defRPr>
            </a:lvl4pPr>
            <a:lvl5pPr marL="2057400" indent="-228600">
              <a:spcBef>
                <a:spcPct val="20000"/>
              </a:spcBef>
              <a:buChar char="»"/>
              <a:defRPr kumimoji="1" sz="2000">
                <a:solidFill>
                  <a:schemeClr val="tx1"/>
                </a:solidFill>
                <a:latin typeface=".VnTime" pitchFamily="34" charset="0"/>
              </a:defRPr>
            </a:lvl5pPr>
            <a:lvl6pPr marL="2514600" indent="-228600" eaLnBrk="0" fontAlgn="base" hangingPunct="0">
              <a:spcBef>
                <a:spcPct val="20000"/>
              </a:spcBef>
              <a:spcAft>
                <a:spcPct val="0"/>
              </a:spcAft>
              <a:buChar char="»"/>
              <a:defRPr kumimoji="1" sz="2000">
                <a:solidFill>
                  <a:schemeClr val="tx1"/>
                </a:solidFill>
                <a:latin typeface=".VnTime" pitchFamily="34" charset="0"/>
              </a:defRPr>
            </a:lvl6pPr>
            <a:lvl7pPr marL="2971800" indent="-228600" eaLnBrk="0" fontAlgn="base" hangingPunct="0">
              <a:spcBef>
                <a:spcPct val="20000"/>
              </a:spcBef>
              <a:spcAft>
                <a:spcPct val="0"/>
              </a:spcAft>
              <a:buChar char="»"/>
              <a:defRPr kumimoji="1" sz="2000">
                <a:solidFill>
                  <a:schemeClr val="tx1"/>
                </a:solidFill>
                <a:latin typeface=".VnTime" pitchFamily="34" charset="0"/>
              </a:defRPr>
            </a:lvl7pPr>
            <a:lvl8pPr marL="3429000" indent="-228600" eaLnBrk="0" fontAlgn="base" hangingPunct="0">
              <a:spcBef>
                <a:spcPct val="20000"/>
              </a:spcBef>
              <a:spcAft>
                <a:spcPct val="0"/>
              </a:spcAft>
              <a:buChar char="»"/>
              <a:defRPr kumimoji="1" sz="2000">
                <a:solidFill>
                  <a:schemeClr val="tx1"/>
                </a:solidFill>
                <a:latin typeface=".VnTime" pitchFamily="34" charset="0"/>
              </a:defRPr>
            </a:lvl8pPr>
            <a:lvl9pPr marL="3886200" indent="-228600" eaLnBrk="0" fontAlgn="base" hangingPunct="0">
              <a:spcBef>
                <a:spcPct val="20000"/>
              </a:spcBef>
              <a:spcAft>
                <a:spcPct val="0"/>
              </a:spcAft>
              <a:buChar char="»"/>
              <a:defRPr kumimoji="1" sz="2000">
                <a:solidFill>
                  <a:schemeClr val="tx1"/>
                </a:solidFill>
                <a:latin typeface=".VnTime" pitchFamily="34" charset="0"/>
              </a:defRPr>
            </a:lvl9pPr>
          </a:lstStyle>
          <a:p>
            <a:pPr>
              <a:spcBef>
                <a:spcPct val="0"/>
              </a:spcBef>
              <a:buClrTx/>
              <a:buFontTx/>
              <a:buNone/>
            </a:pPr>
            <a:endParaRPr kumimoji="0" lang="en-US" altLang="en-US" sz="4400" b="1">
              <a:solidFill>
                <a:srgbClr val="00FFFF"/>
              </a:solidFill>
            </a:endParaRPr>
          </a:p>
        </p:txBody>
      </p:sp>
      <p:sp>
        <p:nvSpPr>
          <p:cNvPr id="71686" name="Text Box 13"/>
          <p:cNvSpPr txBox="1">
            <a:spLocks noChangeArrowheads="1"/>
          </p:cNvSpPr>
          <p:nvPr/>
        </p:nvSpPr>
        <p:spPr bwMode="auto">
          <a:xfrm>
            <a:off x="6207845" y="3610992"/>
            <a:ext cx="18473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Font typeface="Monotype Sorts" pitchFamily="2" charset="2"/>
              <a:buChar char="§"/>
              <a:defRPr kumimoji="1" sz="3200">
                <a:solidFill>
                  <a:schemeClr val="tx1"/>
                </a:solidFill>
                <a:latin typeface=".VnTime" pitchFamily="34"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VnTime" pitchFamily="34" charset="0"/>
              </a:defRPr>
            </a:lvl2pPr>
            <a:lvl3pPr marL="1143000" indent="-228600">
              <a:spcBef>
                <a:spcPct val="20000"/>
              </a:spcBef>
              <a:buChar char="•"/>
              <a:defRPr kumimoji="1" sz="2400">
                <a:solidFill>
                  <a:schemeClr val="tx1"/>
                </a:solidFill>
                <a:latin typeface=".VnTime" pitchFamily="34" charset="0"/>
              </a:defRPr>
            </a:lvl3pPr>
            <a:lvl4pPr marL="1600200" indent="-228600">
              <a:spcBef>
                <a:spcPct val="20000"/>
              </a:spcBef>
              <a:buChar char="–"/>
              <a:defRPr kumimoji="1" sz="2000">
                <a:solidFill>
                  <a:schemeClr val="tx1"/>
                </a:solidFill>
                <a:latin typeface=".VnTime" pitchFamily="34" charset="0"/>
              </a:defRPr>
            </a:lvl4pPr>
            <a:lvl5pPr marL="2057400" indent="-228600">
              <a:spcBef>
                <a:spcPct val="20000"/>
              </a:spcBef>
              <a:buChar char="»"/>
              <a:defRPr kumimoji="1" sz="2000">
                <a:solidFill>
                  <a:schemeClr val="tx1"/>
                </a:solidFill>
                <a:latin typeface=".VnTime" pitchFamily="34" charset="0"/>
              </a:defRPr>
            </a:lvl5pPr>
            <a:lvl6pPr marL="2514600" indent="-228600" eaLnBrk="0" fontAlgn="base" hangingPunct="0">
              <a:spcBef>
                <a:spcPct val="20000"/>
              </a:spcBef>
              <a:spcAft>
                <a:spcPct val="0"/>
              </a:spcAft>
              <a:buChar char="»"/>
              <a:defRPr kumimoji="1" sz="2000">
                <a:solidFill>
                  <a:schemeClr val="tx1"/>
                </a:solidFill>
                <a:latin typeface=".VnTime" pitchFamily="34" charset="0"/>
              </a:defRPr>
            </a:lvl6pPr>
            <a:lvl7pPr marL="2971800" indent="-228600" eaLnBrk="0" fontAlgn="base" hangingPunct="0">
              <a:spcBef>
                <a:spcPct val="20000"/>
              </a:spcBef>
              <a:spcAft>
                <a:spcPct val="0"/>
              </a:spcAft>
              <a:buChar char="»"/>
              <a:defRPr kumimoji="1" sz="2000">
                <a:solidFill>
                  <a:schemeClr val="tx1"/>
                </a:solidFill>
                <a:latin typeface=".VnTime" pitchFamily="34" charset="0"/>
              </a:defRPr>
            </a:lvl7pPr>
            <a:lvl8pPr marL="3429000" indent="-228600" eaLnBrk="0" fontAlgn="base" hangingPunct="0">
              <a:spcBef>
                <a:spcPct val="20000"/>
              </a:spcBef>
              <a:spcAft>
                <a:spcPct val="0"/>
              </a:spcAft>
              <a:buChar char="»"/>
              <a:defRPr kumimoji="1" sz="2000">
                <a:solidFill>
                  <a:schemeClr val="tx1"/>
                </a:solidFill>
                <a:latin typeface=".VnTime" pitchFamily="34" charset="0"/>
              </a:defRPr>
            </a:lvl8pPr>
            <a:lvl9pPr marL="3886200" indent="-228600" eaLnBrk="0" fontAlgn="base" hangingPunct="0">
              <a:spcBef>
                <a:spcPct val="20000"/>
              </a:spcBef>
              <a:spcAft>
                <a:spcPct val="0"/>
              </a:spcAft>
              <a:buChar char="»"/>
              <a:defRPr kumimoji="1" sz="2000">
                <a:solidFill>
                  <a:schemeClr val="tx1"/>
                </a:solidFill>
                <a:latin typeface=".VnTime" pitchFamily="34" charset="0"/>
              </a:defRPr>
            </a:lvl9pPr>
          </a:lstStyle>
          <a:p>
            <a:pPr>
              <a:spcBef>
                <a:spcPct val="0"/>
              </a:spcBef>
              <a:buClrTx/>
              <a:buFontTx/>
              <a:buNone/>
            </a:pPr>
            <a:endParaRPr kumimoji="0" lang="en-US" altLang="en-US" sz="4400" b="1">
              <a:solidFill>
                <a:srgbClr val="00FFFF"/>
              </a:solidFill>
            </a:endParaRPr>
          </a:p>
        </p:txBody>
      </p:sp>
      <p:sp>
        <p:nvSpPr>
          <p:cNvPr id="71687" name="Text Box 14"/>
          <p:cNvSpPr txBox="1">
            <a:spLocks noChangeArrowheads="1"/>
          </p:cNvSpPr>
          <p:nvPr/>
        </p:nvSpPr>
        <p:spPr bwMode="auto">
          <a:xfrm>
            <a:off x="5690320" y="3642742"/>
            <a:ext cx="18473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Font typeface="Monotype Sorts" pitchFamily="2" charset="2"/>
              <a:buChar char="§"/>
              <a:defRPr kumimoji="1" sz="3200">
                <a:solidFill>
                  <a:schemeClr val="tx1"/>
                </a:solidFill>
                <a:latin typeface=".VnTime" pitchFamily="34"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VnTime" pitchFamily="34" charset="0"/>
              </a:defRPr>
            </a:lvl2pPr>
            <a:lvl3pPr marL="1143000" indent="-228600">
              <a:spcBef>
                <a:spcPct val="20000"/>
              </a:spcBef>
              <a:buChar char="•"/>
              <a:defRPr kumimoji="1" sz="2400">
                <a:solidFill>
                  <a:schemeClr val="tx1"/>
                </a:solidFill>
                <a:latin typeface=".VnTime" pitchFamily="34" charset="0"/>
              </a:defRPr>
            </a:lvl3pPr>
            <a:lvl4pPr marL="1600200" indent="-228600">
              <a:spcBef>
                <a:spcPct val="20000"/>
              </a:spcBef>
              <a:buChar char="–"/>
              <a:defRPr kumimoji="1" sz="2000">
                <a:solidFill>
                  <a:schemeClr val="tx1"/>
                </a:solidFill>
                <a:latin typeface=".VnTime" pitchFamily="34" charset="0"/>
              </a:defRPr>
            </a:lvl4pPr>
            <a:lvl5pPr marL="2057400" indent="-228600">
              <a:spcBef>
                <a:spcPct val="20000"/>
              </a:spcBef>
              <a:buChar char="»"/>
              <a:defRPr kumimoji="1" sz="2000">
                <a:solidFill>
                  <a:schemeClr val="tx1"/>
                </a:solidFill>
                <a:latin typeface=".VnTime" pitchFamily="34" charset="0"/>
              </a:defRPr>
            </a:lvl5pPr>
            <a:lvl6pPr marL="2514600" indent="-228600" eaLnBrk="0" fontAlgn="base" hangingPunct="0">
              <a:spcBef>
                <a:spcPct val="20000"/>
              </a:spcBef>
              <a:spcAft>
                <a:spcPct val="0"/>
              </a:spcAft>
              <a:buChar char="»"/>
              <a:defRPr kumimoji="1" sz="2000">
                <a:solidFill>
                  <a:schemeClr val="tx1"/>
                </a:solidFill>
                <a:latin typeface=".VnTime" pitchFamily="34" charset="0"/>
              </a:defRPr>
            </a:lvl6pPr>
            <a:lvl7pPr marL="2971800" indent="-228600" eaLnBrk="0" fontAlgn="base" hangingPunct="0">
              <a:spcBef>
                <a:spcPct val="20000"/>
              </a:spcBef>
              <a:spcAft>
                <a:spcPct val="0"/>
              </a:spcAft>
              <a:buChar char="»"/>
              <a:defRPr kumimoji="1" sz="2000">
                <a:solidFill>
                  <a:schemeClr val="tx1"/>
                </a:solidFill>
                <a:latin typeface=".VnTime" pitchFamily="34" charset="0"/>
              </a:defRPr>
            </a:lvl7pPr>
            <a:lvl8pPr marL="3429000" indent="-228600" eaLnBrk="0" fontAlgn="base" hangingPunct="0">
              <a:spcBef>
                <a:spcPct val="20000"/>
              </a:spcBef>
              <a:spcAft>
                <a:spcPct val="0"/>
              </a:spcAft>
              <a:buChar char="»"/>
              <a:defRPr kumimoji="1" sz="2000">
                <a:solidFill>
                  <a:schemeClr val="tx1"/>
                </a:solidFill>
                <a:latin typeface=".VnTime" pitchFamily="34" charset="0"/>
              </a:defRPr>
            </a:lvl8pPr>
            <a:lvl9pPr marL="3886200" indent="-228600" eaLnBrk="0" fontAlgn="base" hangingPunct="0">
              <a:spcBef>
                <a:spcPct val="20000"/>
              </a:spcBef>
              <a:spcAft>
                <a:spcPct val="0"/>
              </a:spcAft>
              <a:buChar char="»"/>
              <a:defRPr kumimoji="1" sz="2000">
                <a:solidFill>
                  <a:schemeClr val="tx1"/>
                </a:solidFill>
                <a:latin typeface=".VnTime" pitchFamily="34" charset="0"/>
              </a:defRPr>
            </a:lvl9pPr>
          </a:lstStyle>
          <a:p>
            <a:pPr>
              <a:spcBef>
                <a:spcPct val="0"/>
              </a:spcBef>
              <a:buClrTx/>
              <a:buFontTx/>
              <a:buNone/>
            </a:pPr>
            <a:endParaRPr kumimoji="0" lang="en-US" altLang="en-US" sz="4400" b="1">
              <a:solidFill>
                <a:srgbClr val="00FFFF"/>
              </a:solidFill>
            </a:endParaRPr>
          </a:p>
        </p:txBody>
      </p:sp>
      <p:sp>
        <p:nvSpPr>
          <p:cNvPr id="71691" name="Text Box 81"/>
          <p:cNvSpPr txBox="1">
            <a:spLocks noChangeArrowheads="1"/>
          </p:cNvSpPr>
          <p:nvPr/>
        </p:nvSpPr>
        <p:spPr bwMode="auto">
          <a:xfrm>
            <a:off x="1789168" y="1162351"/>
            <a:ext cx="8583613"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Font typeface="Monotype Sorts" pitchFamily="2" charset="2"/>
              <a:buChar char="§"/>
              <a:defRPr kumimoji="1" sz="3200">
                <a:solidFill>
                  <a:schemeClr val="tx1"/>
                </a:solidFill>
                <a:latin typeface=".VnTime" pitchFamily="34"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VnTime" pitchFamily="34" charset="0"/>
              </a:defRPr>
            </a:lvl2pPr>
            <a:lvl3pPr marL="1143000" indent="-228600">
              <a:spcBef>
                <a:spcPct val="20000"/>
              </a:spcBef>
              <a:buChar char="•"/>
              <a:defRPr kumimoji="1" sz="2400">
                <a:solidFill>
                  <a:schemeClr val="tx1"/>
                </a:solidFill>
                <a:latin typeface=".VnTime" pitchFamily="34" charset="0"/>
              </a:defRPr>
            </a:lvl3pPr>
            <a:lvl4pPr marL="1600200" indent="-228600">
              <a:spcBef>
                <a:spcPct val="20000"/>
              </a:spcBef>
              <a:buChar char="–"/>
              <a:defRPr kumimoji="1" sz="2000">
                <a:solidFill>
                  <a:schemeClr val="tx1"/>
                </a:solidFill>
                <a:latin typeface=".VnTime" pitchFamily="34" charset="0"/>
              </a:defRPr>
            </a:lvl4pPr>
            <a:lvl5pPr marL="2057400" indent="-228600">
              <a:spcBef>
                <a:spcPct val="20000"/>
              </a:spcBef>
              <a:buChar char="»"/>
              <a:defRPr kumimoji="1" sz="2000">
                <a:solidFill>
                  <a:schemeClr val="tx1"/>
                </a:solidFill>
                <a:latin typeface=".VnTime" pitchFamily="34" charset="0"/>
              </a:defRPr>
            </a:lvl5pPr>
            <a:lvl6pPr marL="2514600" indent="-228600" eaLnBrk="0" fontAlgn="base" hangingPunct="0">
              <a:spcBef>
                <a:spcPct val="20000"/>
              </a:spcBef>
              <a:spcAft>
                <a:spcPct val="0"/>
              </a:spcAft>
              <a:buChar char="»"/>
              <a:defRPr kumimoji="1" sz="2000">
                <a:solidFill>
                  <a:schemeClr val="tx1"/>
                </a:solidFill>
                <a:latin typeface=".VnTime" pitchFamily="34" charset="0"/>
              </a:defRPr>
            </a:lvl6pPr>
            <a:lvl7pPr marL="2971800" indent="-228600" eaLnBrk="0" fontAlgn="base" hangingPunct="0">
              <a:spcBef>
                <a:spcPct val="20000"/>
              </a:spcBef>
              <a:spcAft>
                <a:spcPct val="0"/>
              </a:spcAft>
              <a:buChar char="»"/>
              <a:defRPr kumimoji="1" sz="2000">
                <a:solidFill>
                  <a:schemeClr val="tx1"/>
                </a:solidFill>
                <a:latin typeface=".VnTime" pitchFamily="34" charset="0"/>
              </a:defRPr>
            </a:lvl7pPr>
            <a:lvl8pPr marL="3429000" indent="-228600" eaLnBrk="0" fontAlgn="base" hangingPunct="0">
              <a:spcBef>
                <a:spcPct val="20000"/>
              </a:spcBef>
              <a:spcAft>
                <a:spcPct val="0"/>
              </a:spcAft>
              <a:buChar char="»"/>
              <a:defRPr kumimoji="1" sz="2000">
                <a:solidFill>
                  <a:schemeClr val="tx1"/>
                </a:solidFill>
                <a:latin typeface=".VnTime" pitchFamily="34" charset="0"/>
              </a:defRPr>
            </a:lvl8pPr>
            <a:lvl9pPr marL="3886200" indent="-228600" eaLnBrk="0" fontAlgn="base" hangingPunct="0">
              <a:spcBef>
                <a:spcPct val="20000"/>
              </a:spcBef>
              <a:spcAft>
                <a:spcPct val="0"/>
              </a:spcAft>
              <a:buChar char="»"/>
              <a:defRPr kumimoji="1" sz="2000">
                <a:solidFill>
                  <a:schemeClr val="tx1"/>
                </a:solidFill>
                <a:latin typeface=".VnTime" pitchFamily="34" charset="0"/>
              </a:defRPr>
            </a:lvl9pPr>
          </a:lstStyle>
          <a:p>
            <a:pPr eaLnBrk="1" hangingPunct="1">
              <a:spcBef>
                <a:spcPct val="0"/>
              </a:spcBef>
              <a:buFont typeface="Monotype Sorts" pitchFamily="2" charset="2"/>
              <a:buNone/>
            </a:pPr>
            <a:r>
              <a:rPr lang="en-US" altLang="en-US" sz="3600" b="1" u="sng" dirty="0" err="1">
                <a:solidFill>
                  <a:srgbClr val="002060"/>
                </a:solidFill>
                <a:latin typeface="Times New Roman" panose="02020603050405020304" pitchFamily="18" charset="0"/>
                <a:cs typeface="Times New Roman" panose="02020603050405020304" pitchFamily="18" charset="0"/>
              </a:rPr>
              <a:t>Câu</a:t>
            </a:r>
            <a:r>
              <a:rPr lang="en-US" altLang="en-US" sz="3600" b="1" u="sng" dirty="0">
                <a:solidFill>
                  <a:srgbClr val="002060"/>
                </a:solidFill>
                <a:latin typeface="Times New Roman" panose="02020603050405020304" pitchFamily="18" charset="0"/>
                <a:cs typeface="Times New Roman" panose="02020603050405020304" pitchFamily="18" charset="0"/>
              </a:rPr>
              <a:t> 3</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Số</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tròn</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nghìn</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liền</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sau</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số</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a:solidFill>
                  <a:srgbClr val="FF0000"/>
                </a:solidFill>
                <a:latin typeface="Times New Roman" panose="02020603050405020304" pitchFamily="18" charset="0"/>
                <a:cs typeface="Times New Roman" panose="02020603050405020304" pitchFamily="18" charset="0"/>
              </a:rPr>
              <a:t>68 000</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là</a:t>
            </a:r>
            <a:r>
              <a:rPr lang="en-US" altLang="en-US" sz="3600" b="1" dirty="0">
                <a:solidFill>
                  <a:srgbClr val="002060"/>
                </a:solidFill>
                <a:latin typeface="Times New Roman" panose="02020603050405020304" pitchFamily="18" charset="0"/>
                <a:cs typeface="Times New Roman" panose="02020603050405020304" pitchFamily="18" charset="0"/>
              </a:rPr>
              <a:t>: </a:t>
            </a:r>
          </a:p>
        </p:txBody>
      </p:sp>
      <p:sp>
        <p:nvSpPr>
          <p:cNvPr id="28" name="Oval 5"/>
          <p:cNvSpPr>
            <a:spLocks noChangeArrowheads="1"/>
          </p:cNvSpPr>
          <p:nvPr/>
        </p:nvSpPr>
        <p:spPr bwMode="auto">
          <a:xfrm>
            <a:off x="4551160" y="3674592"/>
            <a:ext cx="777875" cy="784225"/>
          </a:xfrm>
          <a:prstGeom prst="ellipse">
            <a:avLst/>
          </a:prstGeom>
          <a:noFill/>
          <a:ln w="57150">
            <a:solidFill>
              <a:srgbClr val="FF0000"/>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Font typeface="Monotype Sorts" pitchFamily="2" charset="2"/>
              <a:buChar char="§"/>
              <a:defRPr kumimoji="1" sz="3200">
                <a:solidFill>
                  <a:schemeClr val="tx1"/>
                </a:solidFill>
                <a:latin typeface=".VnTime" pitchFamily="34"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VnTime" pitchFamily="34" charset="0"/>
              </a:defRPr>
            </a:lvl2pPr>
            <a:lvl3pPr marL="1143000" indent="-228600">
              <a:spcBef>
                <a:spcPct val="20000"/>
              </a:spcBef>
              <a:buChar char="•"/>
              <a:defRPr kumimoji="1" sz="2400">
                <a:solidFill>
                  <a:schemeClr val="tx1"/>
                </a:solidFill>
                <a:latin typeface=".VnTime" pitchFamily="34" charset="0"/>
              </a:defRPr>
            </a:lvl3pPr>
            <a:lvl4pPr marL="1600200" indent="-228600">
              <a:spcBef>
                <a:spcPct val="20000"/>
              </a:spcBef>
              <a:buChar char="–"/>
              <a:defRPr kumimoji="1" sz="2000">
                <a:solidFill>
                  <a:schemeClr val="tx1"/>
                </a:solidFill>
                <a:latin typeface=".VnTime" pitchFamily="34" charset="0"/>
              </a:defRPr>
            </a:lvl4pPr>
            <a:lvl5pPr marL="2057400" indent="-228600">
              <a:spcBef>
                <a:spcPct val="20000"/>
              </a:spcBef>
              <a:buChar char="»"/>
              <a:defRPr kumimoji="1" sz="2000">
                <a:solidFill>
                  <a:schemeClr val="tx1"/>
                </a:solidFill>
                <a:latin typeface=".VnTime" pitchFamily="34" charset="0"/>
              </a:defRPr>
            </a:lvl5pPr>
            <a:lvl6pPr marL="2514600" indent="-228600" eaLnBrk="0" fontAlgn="base" hangingPunct="0">
              <a:spcBef>
                <a:spcPct val="20000"/>
              </a:spcBef>
              <a:spcAft>
                <a:spcPct val="0"/>
              </a:spcAft>
              <a:buChar char="»"/>
              <a:defRPr kumimoji="1" sz="2000">
                <a:solidFill>
                  <a:schemeClr val="tx1"/>
                </a:solidFill>
                <a:latin typeface=".VnTime" pitchFamily="34" charset="0"/>
              </a:defRPr>
            </a:lvl6pPr>
            <a:lvl7pPr marL="2971800" indent="-228600" eaLnBrk="0" fontAlgn="base" hangingPunct="0">
              <a:spcBef>
                <a:spcPct val="20000"/>
              </a:spcBef>
              <a:spcAft>
                <a:spcPct val="0"/>
              </a:spcAft>
              <a:buChar char="»"/>
              <a:defRPr kumimoji="1" sz="2000">
                <a:solidFill>
                  <a:schemeClr val="tx1"/>
                </a:solidFill>
                <a:latin typeface=".VnTime" pitchFamily="34" charset="0"/>
              </a:defRPr>
            </a:lvl7pPr>
            <a:lvl8pPr marL="3429000" indent="-228600" eaLnBrk="0" fontAlgn="base" hangingPunct="0">
              <a:spcBef>
                <a:spcPct val="20000"/>
              </a:spcBef>
              <a:spcAft>
                <a:spcPct val="0"/>
              </a:spcAft>
              <a:buChar char="»"/>
              <a:defRPr kumimoji="1" sz="2000">
                <a:solidFill>
                  <a:schemeClr val="tx1"/>
                </a:solidFill>
                <a:latin typeface=".VnTime" pitchFamily="34" charset="0"/>
              </a:defRPr>
            </a:lvl8pPr>
            <a:lvl9pPr marL="3886200" indent="-228600" eaLnBrk="0" fontAlgn="base" hangingPunct="0">
              <a:spcBef>
                <a:spcPct val="20000"/>
              </a:spcBef>
              <a:spcAft>
                <a:spcPct val="0"/>
              </a:spcAft>
              <a:buChar char="»"/>
              <a:defRPr kumimoji="1" sz="2000">
                <a:solidFill>
                  <a:schemeClr val="tx1"/>
                </a:solidFill>
                <a:latin typeface=".VnTime" pitchFamily="34" charset="0"/>
              </a:defRPr>
            </a:lvl9pPr>
          </a:lstStyle>
          <a:p>
            <a:pPr>
              <a:spcBef>
                <a:spcPct val="0"/>
              </a:spcBef>
              <a:buClrTx/>
              <a:buFontTx/>
              <a:buNone/>
            </a:pPr>
            <a:endParaRPr kumimoji="0" lang="en-US" altLang="en-US" sz="4400">
              <a:latin typeface="Times New Roman" panose="02020603050405020304" pitchFamily="18" charset="0"/>
            </a:endParaRPr>
          </a:p>
        </p:txBody>
      </p:sp>
      <p:sp>
        <p:nvSpPr>
          <p:cNvPr id="71693" name="Text Box 81"/>
          <p:cNvSpPr txBox="1">
            <a:spLocks noChangeArrowheads="1"/>
          </p:cNvSpPr>
          <p:nvPr/>
        </p:nvSpPr>
        <p:spPr bwMode="auto">
          <a:xfrm>
            <a:off x="4542558" y="2052067"/>
            <a:ext cx="2848857"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Font typeface="Monotype Sorts" pitchFamily="2" charset="2"/>
              <a:buChar char="§"/>
              <a:defRPr kumimoji="1" sz="3200">
                <a:solidFill>
                  <a:schemeClr val="tx1"/>
                </a:solidFill>
                <a:latin typeface=".VnTime" pitchFamily="34"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VnTime" pitchFamily="34" charset="0"/>
              </a:defRPr>
            </a:lvl2pPr>
            <a:lvl3pPr marL="1143000" indent="-228600">
              <a:spcBef>
                <a:spcPct val="20000"/>
              </a:spcBef>
              <a:buChar char="•"/>
              <a:defRPr kumimoji="1" sz="2400">
                <a:solidFill>
                  <a:schemeClr val="tx1"/>
                </a:solidFill>
                <a:latin typeface=".VnTime" pitchFamily="34" charset="0"/>
              </a:defRPr>
            </a:lvl3pPr>
            <a:lvl4pPr marL="1600200" indent="-228600">
              <a:spcBef>
                <a:spcPct val="20000"/>
              </a:spcBef>
              <a:buChar char="–"/>
              <a:defRPr kumimoji="1" sz="2000">
                <a:solidFill>
                  <a:schemeClr val="tx1"/>
                </a:solidFill>
                <a:latin typeface=".VnTime" pitchFamily="34" charset="0"/>
              </a:defRPr>
            </a:lvl4pPr>
            <a:lvl5pPr marL="2057400" indent="-228600">
              <a:spcBef>
                <a:spcPct val="20000"/>
              </a:spcBef>
              <a:buChar char="»"/>
              <a:defRPr kumimoji="1" sz="2000">
                <a:solidFill>
                  <a:schemeClr val="tx1"/>
                </a:solidFill>
                <a:latin typeface=".VnTime" pitchFamily="34" charset="0"/>
              </a:defRPr>
            </a:lvl5pPr>
            <a:lvl6pPr marL="2514600" indent="-228600" eaLnBrk="0" fontAlgn="base" hangingPunct="0">
              <a:spcBef>
                <a:spcPct val="20000"/>
              </a:spcBef>
              <a:spcAft>
                <a:spcPct val="0"/>
              </a:spcAft>
              <a:buChar char="»"/>
              <a:defRPr kumimoji="1" sz="2000">
                <a:solidFill>
                  <a:schemeClr val="tx1"/>
                </a:solidFill>
                <a:latin typeface=".VnTime" pitchFamily="34" charset="0"/>
              </a:defRPr>
            </a:lvl6pPr>
            <a:lvl7pPr marL="2971800" indent="-228600" eaLnBrk="0" fontAlgn="base" hangingPunct="0">
              <a:spcBef>
                <a:spcPct val="20000"/>
              </a:spcBef>
              <a:spcAft>
                <a:spcPct val="0"/>
              </a:spcAft>
              <a:buChar char="»"/>
              <a:defRPr kumimoji="1" sz="2000">
                <a:solidFill>
                  <a:schemeClr val="tx1"/>
                </a:solidFill>
                <a:latin typeface=".VnTime" pitchFamily="34" charset="0"/>
              </a:defRPr>
            </a:lvl7pPr>
            <a:lvl8pPr marL="3429000" indent="-228600" eaLnBrk="0" fontAlgn="base" hangingPunct="0">
              <a:spcBef>
                <a:spcPct val="20000"/>
              </a:spcBef>
              <a:spcAft>
                <a:spcPct val="0"/>
              </a:spcAft>
              <a:buChar char="»"/>
              <a:defRPr kumimoji="1" sz="2000">
                <a:solidFill>
                  <a:schemeClr val="tx1"/>
                </a:solidFill>
                <a:latin typeface=".VnTime" pitchFamily="34" charset="0"/>
              </a:defRPr>
            </a:lvl8pPr>
            <a:lvl9pPr marL="3886200" indent="-228600" eaLnBrk="0" fontAlgn="base" hangingPunct="0">
              <a:spcBef>
                <a:spcPct val="20000"/>
              </a:spcBef>
              <a:spcAft>
                <a:spcPct val="0"/>
              </a:spcAft>
              <a:buChar char="»"/>
              <a:defRPr kumimoji="1" sz="2000">
                <a:solidFill>
                  <a:schemeClr val="tx1"/>
                </a:solidFill>
                <a:latin typeface=".VnTime" pitchFamily="34" charset="0"/>
              </a:defRPr>
            </a:lvl9pPr>
          </a:lstStyle>
          <a:p>
            <a:pPr eaLnBrk="1" hangingPunct="1">
              <a:spcBef>
                <a:spcPct val="0"/>
              </a:spcBef>
              <a:buFont typeface="Monotype Sorts" pitchFamily="2" charset="2"/>
              <a:buNone/>
            </a:pPr>
            <a:r>
              <a:rPr lang="en-US" altLang="en-US" sz="4400" b="1">
                <a:solidFill>
                  <a:srgbClr val="002060"/>
                </a:solidFill>
                <a:latin typeface="Times New Roman" panose="02020603050405020304" pitchFamily="18" charset="0"/>
                <a:cs typeface="Times New Roman" panose="02020603050405020304" pitchFamily="18" charset="0"/>
              </a:rPr>
              <a:t>A.    68 001</a:t>
            </a:r>
            <a:endParaRPr lang="en-US" altLang="en-US" sz="4400" b="1">
              <a:solidFill>
                <a:srgbClr val="FF0000"/>
              </a:solidFill>
              <a:latin typeface="Times New Roman" panose="02020603050405020304" pitchFamily="18" charset="0"/>
              <a:cs typeface="Times New Roman" panose="02020603050405020304" pitchFamily="18" charset="0"/>
            </a:endParaRPr>
          </a:p>
        </p:txBody>
      </p:sp>
      <p:sp>
        <p:nvSpPr>
          <p:cNvPr id="71695" name="Text Box 81"/>
          <p:cNvSpPr txBox="1">
            <a:spLocks noChangeArrowheads="1"/>
          </p:cNvSpPr>
          <p:nvPr/>
        </p:nvSpPr>
        <p:spPr bwMode="auto">
          <a:xfrm>
            <a:off x="4583832" y="2923605"/>
            <a:ext cx="28184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Font typeface="Monotype Sorts" pitchFamily="2" charset="2"/>
              <a:buChar char="§"/>
              <a:defRPr kumimoji="1" sz="3200">
                <a:solidFill>
                  <a:schemeClr val="tx1"/>
                </a:solidFill>
                <a:latin typeface=".VnTime" pitchFamily="34"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VnTime" pitchFamily="34" charset="0"/>
              </a:defRPr>
            </a:lvl2pPr>
            <a:lvl3pPr marL="1143000" indent="-228600">
              <a:spcBef>
                <a:spcPct val="20000"/>
              </a:spcBef>
              <a:buChar char="•"/>
              <a:defRPr kumimoji="1" sz="2400">
                <a:solidFill>
                  <a:schemeClr val="tx1"/>
                </a:solidFill>
                <a:latin typeface=".VnTime" pitchFamily="34" charset="0"/>
              </a:defRPr>
            </a:lvl3pPr>
            <a:lvl4pPr marL="1600200" indent="-228600">
              <a:spcBef>
                <a:spcPct val="20000"/>
              </a:spcBef>
              <a:buChar char="–"/>
              <a:defRPr kumimoji="1" sz="2000">
                <a:solidFill>
                  <a:schemeClr val="tx1"/>
                </a:solidFill>
                <a:latin typeface=".VnTime" pitchFamily="34" charset="0"/>
              </a:defRPr>
            </a:lvl4pPr>
            <a:lvl5pPr marL="2057400" indent="-228600">
              <a:spcBef>
                <a:spcPct val="20000"/>
              </a:spcBef>
              <a:buChar char="»"/>
              <a:defRPr kumimoji="1" sz="2000">
                <a:solidFill>
                  <a:schemeClr val="tx1"/>
                </a:solidFill>
                <a:latin typeface=".VnTime" pitchFamily="34" charset="0"/>
              </a:defRPr>
            </a:lvl5pPr>
            <a:lvl6pPr marL="2514600" indent="-228600" eaLnBrk="0" fontAlgn="base" hangingPunct="0">
              <a:spcBef>
                <a:spcPct val="20000"/>
              </a:spcBef>
              <a:spcAft>
                <a:spcPct val="0"/>
              </a:spcAft>
              <a:buChar char="»"/>
              <a:defRPr kumimoji="1" sz="2000">
                <a:solidFill>
                  <a:schemeClr val="tx1"/>
                </a:solidFill>
                <a:latin typeface=".VnTime" pitchFamily="34" charset="0"/>
              </a:defRPr>
            </a:lvl6pPr>
            <a:lvl7pPr marL="2971800" indent="-228600" eaLnBrk="0" fontAlgn="base" hangingPunct="0">
              <a:spcBef>
                <a:spcPct val="20000"/>
              </a:spcBef>
              <a:spcAft>
                <a:spcPct val="0"/>
              </a:spcAft>
              <a:buChar char="»"/>
              <a:defRPr kumimoji="1" sz="2000">
                <a:solidFill>
                  <a:schemeClr val="tx1"/>
                </a:solidFill>
                <a:latin typeface=".VnTime" pitchFamily="34" charset="0"/>
              </a:defRPr>
            </a:lvl7pPr>
            <a:lvl8pPr marL="3429000" indent="-228600" eaLnBrk="0" fontAlgn="base" hangingPunct="0">
              <a:spcBef>
                <a:spcPct val="20000"/>
              </a:spcBef>
              <a:spcAft>
                <a:spcPct val="0"/>
              </a:spcAft>
              <a:buChar char="»"/>
              <a:defRPr kumimoji="1" sz="2000">
                <a:solidFill>
                  <a:schemeClr val="tx1"/>
                </a:solidFill>
                <a:latin typeface=".VnTime" pitchFamily="34" charset="0"/>
              </a:defRPr>
            </a:lvl8pPr>
            <a:lvl9pPr marL="3886200" indent="-228600" eaLnBrk="0" fontAlgn="base" hangingPunct="0">
              <a:spcBef>
                <a:spcPct val="20000"/>
              </a:spcBef>
              <a:spcAft>
                <a:spcPct val="0"/>
              </a:spcAft>
              <a:buChar char="»"/>
              <a:defRPr kumimoji="1" sz="2000">
                <a:solidFill>
                  <a:schemeClr val="tx1"/>
                </a:solidFill>
                <a:latin typeface=".VnTime" pitchFamily="34" charset="0"/>
              </a:defRPr>
            </a:lvl9pPr>
          </a:lstStyle>
          <a:p>
            <a:pPr eaLnBrk="1" hangingPunct="1">
              <a:spcBef>
                <a:spcPct val="0"/>
              </a:spcBef>
              <a:buFont typeface="Monotype Sorts" pitchFamily="2" charset="2"/>
              <a:buNone/>
            </a:pPr>
            <a:r>
              <a:rPr lang="en-US" altLang="en-US" sz="4400" b="1">
                <a:solidFill>
                  <a:srgbClr val="002060"/>
                </a:solidFill>
                <a:latin typeface="Times New Roman" panose="02020603050405020304" pitchFamily="18" charset="0"/>
                <a:cs typeface="Times New Roman" panose="02020603050405020304" pitchFamily="18" charset="0"/>
              </a:rPr>
              <a:t>B.    68 100</a:t>
            </a:r>
            <a:endParaRPr lang="en-US" altLang="en-US" sz="4400" b="1">
              <a:solidFill>
                <a:srgbClr val="FF0000"/>
              </a:solidFill>
              <a:latin typeface="Times New Roman" panose="02020603050405020304" pitchFamily="18" charset="0"/>
              <a:cs typeface="Times New Roman" panose="02020603050405020304" pitchFamily="18" charset="0"/>
            </a:endParaRPr>
          </a:p>
        </p:txBody>
      </p:sp>
      <p:sp>
        <p:nvSpPr>
          <p:cNvPr id="71696" name="Text Box 81"/>
          <p:cNvSpPr txBox="1">
            <a:spLocks noChangeArrowheads="1"/>
          </p:cNvSpPr>
          <p:nvPr/>
        </p:nvSpPr>
        <p:spPr bwMode="auto">
          <a:xfrm>
            <a:off x="4636220" y="3725292"/>
            <a:ext cx="2848857"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Font typeface="Monotype Sorts" pitchFamily="2" charset="2"/>
              <a:buChar char="§"/>
              <a:defRPr kumimoji="1" sz="3200">
                <a:solidFill>
                  <a:schemeClr val="tx1"/>
                </a:solidFill>
                <a:latin typeface=".VnTime" pitchFamily="34"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VnTime" pitchFamily="34" charset="0"/>
              </a:defRPr>
            </a:lvl2pPr>
            <a:lvl3pPr marL="1143000" indent="-228600">
              <a:spcBef>
                <a:spcPct val="20000"/>
              </a:spcBef>
              <a:buChar char="•"/>
              <a:defRPr kumimoji="1" sz="2400">
                <a:solidFill>
                  <a:schemeClr val="tx1"/>
                </a:solidFill>
                <a:latin typeface=".VnTime" pitchFamily="34" charset="0"/>
              </a:defRPr>
            </a:lvl3pPr>
            <a:lvl4pPr marL="1600200" indent="-228600">
              <a:spcBef>
                <a:spcPct val="20000"/>
              </a:spcBef>
              <a:buChar char="–"/>
              <a:defRPr kumimoji="1" sz="2000">
                <a:solidFill>
                  <a:schemeClr val="tx1"/>
                </a:solidFill>
                <a:latin typeface=".VnTime" pitchFamily="34" charset="0"/>
              </a:defRPr>
            </a:lvl4pPr>
            <a:lvl5pPr marL="2057400" indent="-228600">
              <a:spcBef>
                <a:spcPct val="20000"/>
              </a:spcBef>
              <a:buChar char="»"/>
              <a:defRPr kumimoji="1" sz="2000">
                <a:solidFill>
                  <a:schemeClr val="tx1"/>
                </a:solidFill>
                <a:latin typeface=".VnTime" pitchFamily="34" charset="0"/>
              </a:defRPr>
            </a:lvl5pPr>
            <a:lvl6pPr marL="2514600" indent="-228600" eaLnBrk="0" fontAlgn="base" hangingPunct="0">
              <a:spcBef>
                <a:spcPct val="20000"/>
              </a:spcBef>
              <a:spcAft>
                <a:spcPct val="0"/>
              </a:spcAft>
              <a:buChar char="»"/>
              <a:defRPr kumimoji="1" sz="2000">
                <a:solidFill>
                  <a:schemeClr val="tx1"/>
                </a:solidFill>
                <a:latin typeface=".VnTime" pitchFamily="34" charset="0"/>
              </a:defRPr>
            </a:lvl6pPr>
            <a:lvl7pPr marL="2971800" indent="-228600" eaLnBrk="0" fontAlgn="base" hangingPunct="0">
              <a:spcBef>
                <a:spcPct val="20000"/>
              </a:spcBef>
              <a:spcAft>
                <a:spcPct val="0"/>
              </a:spcAft>
              <a:buChar char="»"/>
              <a:defRPr kumimoji="1" sz="2000">
                <a:solidFill>
                  <a:schemeClr val="tx1"/>
                </a:solidFill>
                <a:latin typeface=".VnTime" pitchFamily="34" charset="0"/>
              </a:defRPr>
            </a:lvl7pPr>
            <a:lvl8pPr marL="3429000" indent="-228600" eaLnBrk="0" fontAlgn="base" hangingPunct="0">
              <a:spcBef>
                <a:spcPct val="20000"/>
              </a:spcBef>
              <a:spcAft>
                <a:spcPct val="0"/>
              </a:spcAft>
              <a:buChar char="»"/>
              <a:defRPr kumimoji="1" sz="2000">
                <a:solidFill>
                  <a:schemeClr val="tx1"/>
                </a:solidFill>
                <a:latin typeface=".VnTime" pitchFamily="34" charset="0"/>
              </a:defRPr>
            </a:lvl8pPr>
            <a:lvl9pPr marL="3886200" indent="-228600" eaLnBrk="0" fontAlgn="base" hangingPunct="0">
              <a:spcBef>
                <a:spcPct val="20000"/>
              </a:spcBef>
              <a:spcAft>
                <a:spcPct val="0"/>
              </a:spcAft>
              <a:buChar char="»"/>
              <a:defRPr kumimoji="1" sz="2000">
                <a:solidFill>
                  <a:schemeClr val="tx1"/>
                </a:solidFill>
                <a:latin typeface=".VnTime" pitchFamily="34" charset="0"/>
              </a:defRPr>
            </a:lvl9pPr>
          </a:lstStyle>
          <a:p>
            <a:pPr eaLnBrk="1" hangingPunct="1">
              <a:spcBef>
                <a:spcPct val="0"/>
              </a:spcBef>
              <a:buFont typeface="Monotype Sorts" pitchFamily="2" charset="2"/>
              <a:buNone/>
            </a:pPr>
            <a:r>
              <a:rPr lang="en-US" altLang="en-US" sz="4400" b="1" dirty="0">
                <a:solidFill>
                  <a:srgbClr val="002060"/>
                </a:solidFill>
                <a:latin typeface="Times New Roman" panose="02020603050405020304" pitchFamily="18" charset="0"/>
                <a:cs typeface="Times New Roman" panose="02020603050405020304" pitchFamily="18" charset="0"/>
              </a:rPr>
              <a:t>C.    69 000</a:t>
            </a:r>
            <a:endParaRPr lang="en-US" altLang="en-US" sz="44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650" name="Content Placeholder 2"/>
          <p:cNvSpPr>
            <a:spLocks noGrp="1"/>
          </p:cNvSpPr>
          <p:nvPr>
            <p:ph idx="1"/>
          </p:nvPr>
        </p:nvSpPr>
        <p:spPr>
          <a:xfrm rot="21305919">
            <a:off x="1858964" y="1016001"/>
            <a:ext cx="4370387" cy="4475163"/>
          </a:xfrm>
        </p:spPr>
        <p:txBody>
          <a:bodyPr/>
          <a:lstStyle/>
          <a:p>
            <a:pPr marL="0" indent="0" algn="ctr">
              <a:buNone/>
            </a:pPr>
            <a:r>
              <a:rPr lang="en-US" altLang="vi-VN" sz="6000" b="1">
                <a:solidFill>
                  <a:srgbClr val="FF0000"/>
                </a:solidFill>
                <a:latin typeface="Times New Roman" panose="02020603050405020304" pitchFamily="18" charset="0"/>
                <a:cs typeface="Times New Roman" panose="02020603050405020304" pitchFamily="18" charset="0"/>
              </a:rPr>
              <a:t>CHÚC CÁC EM CHĂM NGOAN HỌC GIỎI!</a:t>
            </a:r>
          </a:p>
        </p:txBody>
      </p:sp>
    </p:spTree>
    <p:extLst>
      <p:ext uri="{BB962C8B-B14F-4D97-AF65-F5344CB8AC3E}">
        <p14:creationId xmlns:p14="http://schemas.microsoft.com/office/powerpoint/2010/main" val="480467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4"/>
          <a:srcRect l="626" t="832" r="626" b="1028"/>
          <a:stretch>
            <a:fillRect/>
          </a:stretch>
        </p:blipFill>
        <p:spPr>
          <a:xfrm>
            <a:off x="0" y="0"/>
            <a:ext cx="12219444" cy="6857999"/>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6836" y="3428999"/>
            <a:ext cx="6297952" cy="3453386"/>
          </a:xfrm>
          <a:prstGeom prst="rect">
            <a:avLst/>
          </a:prstGeom>
        </p:spPr>
      </p:pic>
      <p:grpSp>
        <p:nvGrpSpPr>
          <p:cNvPr id="3" name="Group 2">
            <a:extLst>
              <a:ext uri="{FF2B5EF4-FFF2-40B4-BE49-F238E27FC236}">
                <a16:creationId xmlns:a16="http://schemas.microsoft.com/office/drawing/2014/main" id="{5C63FB3B-2651-4058-87CD-262AD4AB9CF4}"/>
              </a:ext>
            </a:extLst>
          </p:cNvPr>
          <p:cNvGrpSpPr/>
          <p:nvPr/>
        </p:nvGrpSpPr>
        <p:grpSpPr>
          <a:xfrm>
            <a:off x="2709479" y="-90157"/>
            <a:ext cx="6773041" cy="4624351"/>
            <a:chOff x="2970007" y="0"/>
            <a:chExt cx="6773041" cy="4624351"/>
          </a:xfrm>
        </p:grpSpPr>
        <p:pic>
          <p:nvPicPr>
            <p:cNvPr id="10" name="图片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70007" y="0"/>
              <a:ext cx="6773041" cy="4624351"/>
            </a:xfrm>
            <a:prstGeom prst="rect">
              <a:avLst/>
            </a:prstGeom>
          </p:spPr>
        </p:pic>
        <p:sp>
          <p:nvSpPr>
            <p:cNvPr id="13" name="TextBox 12">
              <a:extLst>
                <a:ext uri="{FF2B5EF4-FFF2-40B4-BE49-F238E27FC236}">
                  <a16:creationId xmlns:a16="http://schemas.microsoft.com/office/drawing/2014/main" id="{695C4E69-6937-4A90-8CF5-8D4EDCEFAAB6}"/>
                </a:ext>
              </a:extLst>
            </p:cNvPr>
            <p:cNvSpPr txBox="1"/>
            <p:nvPr/>
          </p:nvSpPr>
          <p:spPr>
            <a:xfrm>
              <a:off x="3764240" y="1358917"/>
              <a:ext cx="543237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Khởi</a:t>
              </a:r>
              <a:r>
                <a:rPr kumimoji="0" lang="en-US" sz="8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80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động</a:t>
              </a:r>
              <a:endParaRPr kumimoji="0" lang="en-US" sz="8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grpSp>
      <p:pic>
        <p:nvPicPr>
          <p:cNvPr id="7" name="图片 7">
            <a:extLst>
              <a:ext uri="{FF2B5EF4-FFF2-40B4-BE49-F238E27FC236}">
                <a16:creationId xmlns:a16="http://schemas.microsoft.com/office/drawing/2014/main" id="{842C6AFA-C6E8-4A60-97C5-9CF8800A9C1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43048" y="0"/>
            <a:ext cx="2631473" cy="4479603"/>
          </a:xfrm>
          <a:prstGeom prst="rect">
            <a:avLst/>
          </a:prstGeom>
        </p:spPr>
      </p:pic>
    </p:spTree>
    <p:custDataLst>
      <p:tags r:id="rId1"/>
    </p:custDataLst>
    <p:extLst>
      <p:ext uri="{BB962C8B-B14F-4D97-AF65-F5344CB8AC3E}">
        <p14:creationId xmlns:p14="http://schemas.microsoft.com/office/powerpoint/2010/main" val="65640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32" presetClass="emph" presetSubtype="0" fill="hold" nodeType="afterEffect">
                                  <p:stCondLst>
                                    <p:cond delay="0"/>
                                  </p:stCondLst>
                                  <p:childTnLst>
                                    <p:animRot by="120000">
                                      <p:cBhvr>
                                        <p:cTn id="11" dur="175" fill="hold">
                                          <p:stCondLst>
                                            <p:cond delay="0"/>
                                          </p:stCondLst>
                                        </p:cTn>
                                        <p:tgtEl>
                                          <p:spTgt spid="3"/>
                                        </p:tgtEl>
                                        <p:attrNameLst>
                                          <p:attrName>r</p:attrName>
                                        </p:attrNameLst>
                                      </p:cBhvr>
                                    </p:animRot>
                                    <p:animRot by="-240000">
                                      <p:cBhvr>
                                        <p:cTn id="12" dur="350" fill="hold">
                                          <p:stCondLst>
                                            <p:cond delay="350"/>
                                          </p:stCondLst>
                                        </p:cTn>
                                        <p:tgtEl>
                                          <p:spTgt spid="3"/>
                                        </p:tgtEl>
                                        <p:attrNameLst>
                                          <p:attrName>r</p:attrName>
                                        </p:attrNameLst>
                                      </p:cBhvr>
                                    </p:animRot>
                                    <p:animRot by="240000">
                                      <p:cBhvr>
                                        <p:cTn id="13" dur="350" fill="hold">
                                          <p:stCondLst>
                                            <p:cond delay="700"/>
                                          </p:stCondLst>
                                        </p:cTn>
                                        <p:tgtEl>
                                          <p:spTgt spid="3"/>
                                        </p:tgtEl>
                                        <p:attrNameLst>
                                          <p:attrName>r</p:attrName>
                                        </p:attrNameLst>
                                      </p:cBhvr>
                                    </p:animRot>
                                    <p:animRot by="-240000">
                                      <p:cBhvr>
                                        <p:cTn id="14" dur="350" fill="hold">
                                          <p:stCondLst>
                                            <p:cond delay="1050"/>
                                          </p:stCondLst>
                                        </p:cTn>
                                        <p:tgtEl>
                                          <p:spTgt spid="3"/>
                                        </p:tgtEl>
                                        <p:attrNameLst>
                                          <p:attrName>r</p:attrName>
                                        </p:attrNameLst>
                                      </p:cBhvr>
                                    </p:animRot>
                                    <p:animRot by="120000">
                                      <p:cBhvr>
                                        <p:cTn id="15" dur="350" fill="hold">
                                          <p:stCondLst>
                                            <p:cond delay="14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 y="1865"/>
            <a:ext cx="12202003" cy="871460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4701" y="900751"/>
            <a:ext cx="3853732" cy="5302091"/>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10633" y="592853"/>
            <a:ext cx="7086667" cy="2332377"/>
          </a:xfrm>
          <a:prstGeom prst="rect">
            <a:avLst/>
          </a:prstGeom>
        </p:spPr>
      </p:pic>
      <p:pic>
        <p:nvPicPr>
          <p:cNvPr id="11" name="Picture 10">
            <a:hlinkClick r:id="" action="ppaction://hlinkshowjump?jump=nextslide"/>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02325" y="3166728"/>
            <a:ext cx="1960807" cy="743187"/>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02957" y="4094105"/>
            <a:ext cx="1395087" cy="956204"/>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13358" y="4829350"/>
            <a:ext cx="1960807" cy="587393"/>
          </a:xfrm>
          <a:prstGeom prst="rect">
            <a:avLst/>
          </a:prstGeom>
        </p:spPr>
      </p:pic>
      <p:pic>
        <p:nvPicPr>
          <p:cNvPr id="30" name="Picture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85911" y="4094105"/>
            <a:ext cx="1395087" cy="956204"/>
          </a:xfrm>
          <a:prstGeom prst="rect">
            <a:avLst/>
          </a:prstGeom>
        </p:spPr>
      </p:pic>
      <p:pic>
        <p:nvPicPr>
          <p:cNvPr id="31" name="Picture 3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96314" y="4829350"/>
            <a:ext cx="1960807" cy="587393"/>
          </a:xfrm>
          <a:prstGeom prst="rect">
            <a:avLst/>
          </a:prstGeom>
        </p:spPr>
      </p:pic>
      <p:pic>
        <p:nvPicPr>
          <p:cNvPr id="33" name="Picture 3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29038" y="5060983"/>
            <a:ext cx="1395087" cy="956204"/>
          </a:xfrm>
          <a:prstGeom prst="rect">
            <a:avLst/>
          </a:prstGeom>
        </p:spPr>
      </p:pic>
      <p:pic>
        <p:nvPicPr>
          <p:cNvPr id="34" name="Picture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39441" y="5796229"/>
            <a:ext cx="1960807" cy="587393"/>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128967" y="5974979"/>
            <a:ext cx="762616" cy="766336"/>
          </a:xfrm>
          <a:prstGeom prst="rect">
            <a:avLst/>
          </a:prstGeom>
        </p:spPr>
      </p:pic>
      <p:pic>
        <p:nvPicPr>
          <p:cNvPr id="27" name="Pictur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09055" y="5035509"/>
            <a:ext cx="1395087" cy="956204"/>
          </a:xfrm>
          <a:prstGeom prst="rect">
            <a:avLst/>
          </a:prstGeom>
        </p:spPr>
      </p:pic>
      <p:pic>
        <p:nvPicPr>
          <p:cNvPr id="28" name="Picture 2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19458" y="5770754"/>
            <a:ext cx="1960807" cy="587393"/>
          </a:xfrm>
          <a:prstGeom prst="rect">
            <a:avLst/>
          </a:prstGeom>
        </p:spPr>
      </p:pic>
      <p:pic>
        <p:nvPicPr>
          <p:cNvPr id="10" name="Picture 9"/>
          <p:cNvPicPr>
            <a:picLocks noChangeAspect="1"/>
          </p:cNvPicPr>
          <p:nvPr/>
        </p:nvPicPr>
        <p:blipFill>
          <a:blip r:embed="rId10"/>
          <a:stretch>
            <a:fillRect/>
          </a:stretch>
        </p:blipFill>
        <p:spPr>
          <a:xfrm>
            <a:off x="0" y="6851908"/>
            <a:ext cx="12192000" cy="6093"/>
          </a:xfrm>
          <a:prstGeom prst="rect">
            <a:avLst/>
          </a:prstGeom>
        </p:spPr>
      </p:pic>
    </p:spTree>
    <p:extLst>
      <p:ext uri="{BB962C8B-B14F-4D97-AF65-F5344CB8AC3E}">
        <p14:creationId xmlns:p14="http://schemas.microsoft.com/office/powerpoint/2010/main" val="3959088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500"/>
                            </p:stCondLst>
                            <p:childTnLst>
                              <p:par>
                                <p:cTn id="25" presetID="32" presetClass="emph" presetSubtype="0" repeatCount="indefinite" fill="hold" nodeType="afterEffect">
                                  <p:stCondLst>
                                    <p:cond delay="0"/>
                                  </p:stCondLst>
                                  <p:childTnLst>
                                    <p:animRot by="120000">
                                      <p:cBhvr>
                                        <p:cTn id="26" dur="200" fill="hold">
                                          <p:stCondLst>
                                            <p:cond delay="0"/>
                                          </p:stCondLst>
                                        </p:cTn>
                                        <p:tgtEl>
                                          <p:spTgt spid="15"/>
                                        </p:tgtEl>
                                        <p:attrNameLst>
                                          <p:attrName>r</p:attrName>
                                        </p:attrNameLst>
                                      </p:cBhvr>
                                    </p:animRot>
                                    <p:animRot by="-240000">
                                      <p:cBhvr>
                                        <p:cTn id="27" dur="400" fill="hold">
                                          <p:stCondLst>
                                            <p:cond delay="400"/>
                                          </p:stCondLst>
                                        </p:cTn>
                                        <p:tgtEl>
                                          <p:spTgt spid="15"/>
                                        </p:tgtEl>
                                        <p:attrNameLst>
                                          <p:attrName>r</p:attrName>
                                        </p:attrNameLst>
                                      </p:cBhvr>
                                    </p:animRot>
                                    <p:animRot by="240000">
                                      <p:cBhvr>
                                        <p:cTn id="28" dur="400" fill="hold">
                                          <p:stCondLst>
                                            <p:cond delay="800"/>
                                          </p:stCondLst>
                                        </p:cTn>
                                        <p:tgtEl>
                                          <p:spTgt spid="15"/>
                                        </p:tgtEl>
                                        <p:attrNameLst>
                                          <p:attrName>r</p:attrName>
                                        </p:attrNameLst>
                                      </p:cBhvr>
                                    </p:animRot>
                                    <p:animRot by="-240000">
                                      <p:cBhvr>
                                        <p:cTn id="29" dur="400" fill="hold">
                                          <p:stCondLst>
                                            <p:cond delay="1200"/>
                                          </p:stCondLst>
                                        </p:cTn>
                                        <p:tgtEl>
                                          <p:spTgt spid="15"/>
                                        </p:tgtEl>
                                        <p:attrNameLst>
                                          <p:attrName>r</p:attrName>
                                        </p:attrNameLst>
                                      </p:cBhvr>
                                    </p:animRot>
                                    <p:animRot by="120000">
                                      <p:cBhvr>
                                        <p:cTn id="30" dur="400" fill="hold">
                                          <p:stCondLst>
                                            <p:cond delay="1600"/>
                                          </p:stCondLst>
                                        </p:cTn>
                                        <p:tgtEl>
                                          <p:spTgt spid="15"/>
                                        </p:tgtEl>
                                        <p:attrNameLst>
                                          <p:attrName>r</p:attrName>
                                        </p:attrNameLst>
                                      </p:cBhvr>
                                    </p:animRot>
                                  </p:childTnLst>
                                </p:cTn>
                              </p:par>
                              <p:par>
                                <p:cTn id="31" presetID="32" presetClass="emph" presetSubtype="0" repeatCount="indefinite" fill="hold" nodeType="withEffect">
                                  <p:stCondLst>
                                    <p:cond delay="0"/>
                                  </p:stCondLst>
                                  <p:childTnLst>
                                    <p:animRot by="120000">
                                      <p:cBhvr>
                                        <p:cTn id="32" dur="200" fill="hold">
                                          <p:stCondLst>
                                            <p:cond delay="0"/>
                                          </p:stCondLst>
                                        </p:cTn>
                                        <p:tgtEl>
                                          <p:spTgt spid="27"/>
                                        </p:tgtEl>
                                        <p:attrNameLst>
                                          <p:attrName>r</p:attrName>
                                        </p:attrNameLst>
                                      </p:cBhvr>
                                    </p:animRot>
                                    <p:animRot by="-240000">
                                      <p:cBhvr>
                                        <p:cTn id="33" dur="400" fill="hold">
                                          <p:stCondLst>
                                            <p:cond delay="400"/>
                                          </p:stCondLst>
                                        </p:cTn>
                                        <p:tgtEl>
                                          <p:spTgt spid="27"/>
                                        </p:tgtEl>
                                        <p:attrNameLst>
                                          <p:attrName>r</p:attrName>
                                        </p:attrNameLst>
                                      </p:cBhvr>
                                    </p:animRot>
                                    <p:animRot by="240000">
                                      <p:cBhvr>
                                        <p:cTn id="34" dur="400" fill="hold">
                                          <p:stCondLst>
                                            <p:cond delay="800"/>
                                          </p:stCondLst>
                                        </p:cTn>
                                        <p:tgtEl>
                                          <p:spTgt spid="27"/>
                                        </p:tgtEl>
                                        <p:attrNameLst>
                                          <p:attrName>r</p:attrName>
                                        </p:attrNameLst>
                                      </p:cBhvr>
                                    </p:animRot>
                                    <p:animRot by="-240000">
                                      <p:cBhvr>
                                        <p:cTn id="35" dur="400" fill="hold">
                                          <p:stCondLst>
                                            <p:cond delay="1200"/>
                                          </p:stCondLst>
                                        </p:cTn>
                                        <p:tgtEl>
                                          <p:spTgt spid="27"/>
                                        </p:tgtEl>
                                        <p:attrNameLst>
                                          <p:attrName>r</p:attrName>
                                        </p:attrNameLst>
                                      </p:cBhvr>
                                    </p:animRot>
                                    <p:animRot by="120000">
                                      <p:cBhvr>
                                        <p:cTn id="36" dur="400" fill="hold">
                                          <p:stCondLst>
                                            <p:cond delay="1600"/>
                                          </p:stCondLst>
                                        </p:cTn>
                                        <p:tgtEl>
                                          <p:spTgt spid="27"/>
                                        </p:tgtEl>
                                        <p:attrNameLst>
                                          <p:attrName>r</p:attrName>
                                        </p:attrNameLst>
                                      </p:cBhvr>
                                    </p:animRot>
                                  </p:childTnLst>
                                </p:cTn>
                              </p:par>
                              <p:par>
                                <p:cTn id="37" presetID="32" presetClass="emph" presetSubtype="0" repeatCount="indefinite" fill="hold" nodeType="withEffect">
                                  <p:stCondLst>
                                    <p:cond delay="0"/>
                                  </p:stCondLst>
                                  <p:childTnLst>
                                    <p:animRot by="120000">
                                      <p:cBhvr>
                                        <p:cTn id="38" dur="200" fill="hold">
                                          <p:stCondLst>
                                            <p:cond delay="0"/>
                                          </p:stCondLst>
                                        </p:cTn>
                                        <p:tgtEl>
                                          <p:spTgt spid="30"/>
                                        </p:tgtEl>
                                        <p:attrNameLst>
                                          <p:attrName>r</p:attrName>
                                        </p:attrNameLst>
                                      </p:cBhvr>
                                    </p:animRot>
                                    <p:animRot by="-240000">
                                      <p:cBhvr>
                                        <p:cTn id="39" dur="400" fill="hold">
                                          <p:stCondLst>
                                            <p:cond delay="400"/>
                                          </p:stCondLst>
                                        </p:cTn>
                                        <p:tgtEl>
                                          <p:spTgt spid="30"/>
                                        </p:tgtEl>
                                        <p:attrNameLst>
                                          <p:attrName>r</p:attrName>
                                        </p:attrNameLst>
                                      </p:cBhvr>
                                    </p:animRot>
                                    <p:animRot by="240000">
                                      <p:cBhvr>
                                        <p:cTn id="40" dur="400" fill="hold">
                                          <p:stCondLst>
                                            <p:cond delay="800"/>
                                          </p:stCondLst>
                                        </p:cTn>
                                        <p:tgtEl>
                                          <p:spTgt spid="30"/>
                                        </p:tgtEl>
                                        <p:attrNameLst>
                                          <p:attrName>r</p:attrName>
                                        </p:attrNameLst>
                                      </p:cBhvr>
                                    </p:animRot>
                                    <p:animRot by="-240000">
                                      <p:cBhvr>
                                        <p:cTn id="41" dur="400" fill="hold">
                                          <p:stCondLst>
                                            <p:cond delay="1200"/>
                                          </p:stCondLst>
                                        </p:cTn>
                                        <p:tgtEl>
                                          <p:spTgt spid="30"/>
                                        </p:tgtEl>
                                        <p:attrNameLst>
                                          <p:attrName>r</p:attrName>
                                        </p:attrNameLst>
                                      </p:cBhvr>
                                    </p:animRot>
                                    <p:animRot by="120000">
                                      <p:cBhvr>
                                        <p:cTn id="42" dur="400" fill="hold">
                                          <p:stCondLst>
                                            <p:cond delay="1600"/>
                                          </p:stCondLst>
                                        </p:cTn>
                                        <p:tgtEl>
                                          <p:spTgt spid="30"/>
                                        </p:tgtEl>
                                        <p:attrNameLst>
                                          <p:attrName>r</p:attrName>
                                        </p:attrNameLst>
                                      </p:cBhvr>
                                    </p:animRot>
                                  </p:childTnLst>
                                </p:cTn>
                              </p:par>
                              <p:par>
                                <p:cTn id="43" presetID="32" presetClass="emph" presetSubtype="0" repeatCount="indefinite" fill="hold" nodeType="withEffect">
                                  <p:stCondLst>
                                    <p:cond delay="0"/>
                                  </p:stCondLst>
                                  <p:childTnLst>
                                    <p:animRot by="120000">
                                      <p:cBhvr>
                                        <p:cTn id="44" dur="200" fill="hold">
                                          <p:stCondLst>
                                            <p:cond delay="0"/>
                                          </p:stCondLst>
                                        </p:cTn>
                                        <p:tgtEl>
                                          <p:spTgt spid="33"/>
                                        </p:tgtEl>
                                        <p:attrNameLst>
                                          <p:attrName>r</p:attrName>
                                        </p:attrNameLst>
                                      </p:cBhvr>
                                    </p:animRot>
                                    <p:animRot by="-240000">
                                      <p:cBhvr>
                                        <p:cTn id="45" dur="400" fill="hold">
                                          <p:stCondLst>
                                            <p:cond delay="400"/>
                                          </p:stCondLst>
                                        </p:cTn>
                                        <p:tgtEl>
                                          <p:spTgt spid="33"/>
                                        </p:tgtEl>
                                        <p:attrNameLst>
                                          <p:attrName>r</p:attrName>
                                        </p:attrNameLst>
                                      </p:cBhvr>
                                    </p:animRot>
                                    <p:animRot by="240000">
                                      <p:cBhvr>
                                        <p:cTn id="46" dur="400" fill="hold">
                                          <p:stCondLst>
                                            <p:cond delay="800"/>
                                          </p:stCondLst>
                                        </p:cTn>
                                        <p:tgtEl>
                                          <p:spTgt spid="33"/>
                                        </p:tgtEl>
                                        <p:attrNameLst>
                                          <p:attrName>r</p:attrName>
                                        </p:attrNameLst>
                                      </p:cBhvr>
                                    </p:animRot>
                                    <p:animRot by="-240000">
                                      <p:cBhvr>
                                        <p:cTn id="47" dur="400" fill="hold">
                                          <p:stCondLst>
                                            <p:cond delay="1200"/>
                                          </p:stCondLst>
                                        </p:cTn>
                                        <p:tgtEl>
                                          <p:spTgt spid="33"/>
                                        </p:tgtEl>
                                        <p:attrNameLst>
                                          <p:attrName>r</p:attrName>
                                        </p:attrNameLst>
                                      </p:cBhvr>
                                    </p:animRot>
                                    <p:animRot by="120000">
                                      <p:cBhvr>
                                        <p:cTn id="48" dur="400" fill="hold">
                                          <p:stCondLst>
                                            <p:cond delay="1600"/>
                                          </p:stCondLst>
                                        </p:cTn>
                                        <p:tgtEl>
                                          <p:spTgt spid="33"/>
                                        </p:tgtEl>
                                        <p:attrNameLst>
                                          <p:attrName>r</p:attrName>
                                        </p:attrNameLst>
                                      </p:cBhvr>
                                    </p:animRot>
                                  </p:childTnLst>
                                </p:cTn>
                              </p:par>
                              <p:par>
                                <p:cTn id="49" presetID="42" presetClass="path" presetSubtype="0" repeatCount="indefinite" accel="50000" decel="50000" autoRev="1" fill="hold" nodeType="withEffect">
                                  <p:stCondLst>
                                    <p:cond delay="0"/>
                                  </p:stCondLst>
                                  <p:childTnLst>
                                    <p:animMotion origin="layout" path="M 2.22045E-16 -1.48148E-6 L 2.22045E-16 0.02847 " pathEditMode="relative" rAng="0" ptsTypes="AA">
                                      <p:cBhvr>
                                        <p:cTn id="50" dur="1000" fill="hold"/>
                                        <p:tgtEl>
                                          <p:spTgt spid="9"/>
                                        </p:tgtEl>
                                        <p:attrNameLst>
                                          <p:attrName>ppt_x</p:attrName>
                                          <p:attrName>ppt_y</p:attrName>
                                        </p:attrNameLst>
                                      </p:cBhvr>
                                      <p:rCtr x="0" y="1412"/>
                                    </p:animMotion>
                                  </p:childTnLst>
                                </p:cTn>
                              </p:par>
                              <p:par>
                                <p:cTn id="51" presetID="42" presetClass="path" presetSubtype="0" repeatCount="indefinite" accel="50000" decel="50000" autoRev="1" fill="hold" nodeType="withEffect">
                                  <p:stCondLst>
                                    <p:cond delay="0"/>
                                  </p:stCondLst>
                                  <p:childTnLst>
                                    <p:animMotion origin="layout" path="M 2.22045E-16 -1.48148E-6 L 2.22045E-16 0.02847 " pathEditMode="relative" rAng="0" ptsTypes="AA">
                                      <p:cBhvr>
                                        <p:cTn id="52" dur="1000" fill="hold"/>
                                        <p:tgtEl>
                                          <p:spTgt spid="11"/>
                                        </p:tgtEl>
                                        <p:attrNameLst>
                                          <p:attrName>ppt_x</p:attrName>
                                          <p:attrName>ppt_y</p:attrName>
                                        </p:attrNameLst>
                                      </p:cBhvr>
                                      <p:rCtr x="0" y="1412"/>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53" restart="whenNotActive" fill="hold" evtFilter="cancelBubble" nodeType="interactiveSeq">
                <p:stCondLst>
                  <p:cond evt="onClick" delay="0">
                    <p:tgtEl>
                      <p:spTgt spid="16"/>
                    </p:tgtEl>
                  </p:cond>
                </p:stCondLst>
                <p:endSync evt="end" delay="0">
                  <p:rtn val="all"/>
                </p:endSync>
                <p:childTnLst>
                  <p:par>
                    <p:cTn id="54" fill="hold">
                      <p:stCondLst>
                        <p:cond delay="0"/>
                      </p:stCondLst>
                      <p:childTnLst>
                        <p:par>
                          <p:cTn id="55" fill="hold">
                            <p:stCondLst>
                              <p:cond delay="0"/>
                            </p:stCondLst>
                            <p:childTnLst>
                              <p:par>
                                <p:cTn id="56" presetID="26" presetClass="emph" presetSubtype="0" fill="hold" nodeType="clickEffect">
                                  <p:stCondLst>
                                    <p:cond delay="0"/>
                                  </p:stCondLst>
                                  <p:childTnLst>
                                    <p:animEffect transition="out" filter="fade">
                                      <p:cBhvr>
                                        <p:cTn id="57" dur="500" tmFilter="0, 0; .2, .5; .8, .5; 1, 0"/>
                                        <p:tgtEl>
                                          <p:spTgt spid="16"/>
                                        </p:tgtEl>
                                      </p:cBhvr>
                                    </p:animEffect>
                                    <p:animScale>
                                      <p:cBhvr>
                                        <p:cTn id="58" dur="250" autoRev="1" fill="hold"/>
                                        <p:tgtEl>
                                          <p:spTgt spid="16"/>
                                        </p:tgtEl>
                                      </p:cBhvr>
                                      <p:by x="105000" y="105000"/>
                                    </p:animScale>
                                  </p:childTnLst>
                                </p:cTn>
                              </p:par>
                            </p:childTnLst>
                          </p:cTn>
                        </p:par>
                      </p:childTnLst>
                    </p:cTn>
                  </p:par>
                  <p:par>
                    <p:cTn id="59" fill="hold">
                      <p:stCondLst>
                        <p:cond delay="indefinite"/>
                      </p:stCondLst>
                      <p:childTnLst>
                        <p:par>
                          <p:cTn id="60" fill="hold">
                            <p:stCondLst>
                              <p:cond delay="0"/>
                            </p:stCondLst>
                            <p:childTnLst>
                              <p:par>
                                <p:cTn id="61" presetID="26" presetClass="emph" presetSubtype="0" fill="hold" nodeType="clickEffect">
                                  <p:stCondLst>
                                    <p:cond delay="0"/>
                                  </p:stCondLst>
                                  <p:childTnLst>
                                    <p:animEffect transition="out" filter="fade">
                                      <p:cBhvr>
                                        <p:cTn id="62" dur="500" tmFilter="0, 0; .2, .5; .8, .5; 1, 0"/>
                                        <p:tgtEl>
                                          <p:spTgt spid="16"/>
                                        </p:tgtEl>
                                      </p:cBhvr>
                                    </p:animEffect>
                                    <p:animScale>
                                      <p:cBhvr>
                                        <p:cTn id="63" dur="250" autoRev="1" fill="hold"/>
                                        <p:tgtEl>
                                          <p:spTgt spid="16"/>
                                        </p:tgtEl>
                                      </p:cBhvr>
                                      <p:by x="105000" y="105000"/>
                                    </p:animScale>
                                  </p:childTnLst>
                                </p:cTn>
                              </p:par>
                            </p:childTnLst>
                          </p:cTn>
                        </p:par>
                      </p:childTnLst>
                    </p:cTn>
                  </p:par>
                </p:childTnLst>
              </p:cTn>
              <p:nextCondLst>
                <p:cond evt="onClick" delay="0">
                  <p:tgtEl>
                    <p:spTgt spid="1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 name="Picture 12"/>
          <p:cNvPicPr>
            <a:picLocks noChangeAspect="1"/>
          </p:cNvPicPr>
          <p:nvPr/>
        </p:nvPicPr>
        <p:blipFill>
          <a:blip r:embed="rId8"/>
          <a:stretch>
            <a:fillRect/>
          </a:stretch>
        </p:blipFill>
        <p:spPr>
          <a:xfrm>
            <a:off x="-10004" y="-1857715"/>
            <a:ext cx="12202003" cy="8715716"/>
          </a:xfrm>
          <a:prstGeom prst="rect">
            <a:avLst/>
          </a:prstGeom>
        </p:spPr>
      </p:pic>
      <p:pic>
        <p:nvPicPr>
          <p:cNvPr id="33" name="Picture 32"/>
          <p:cNvPicPr>
            <a:picLocks noChangeAspect="1"/>
          </p:cNvPicPr>
          <p:nvPr/>
        </p:nvPicPr>
        <p:blipFill>
          <a:blip r:embed="rId9"/>
          <a:stretch>
            <a:fillRect/>
          </a:stretch>
        </p:blipFill>
        <p:spPr>
          <a:xfrm>
            <a:off x="0" y="-1850571"/>
            <a:ext cx="12192000" cy="8708571"/>
          </a:xfrm>
          <a:prstGeom prst="rect">
            <a:avLst/>
          </a:prstGeom>
        </p:spPr>
      </p:pic>
      <p:pic>
        <p:nvPicPr>
          <p:cNvPr id="4" name="Picture 3"/>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a:xfrm>
            <a:off x="-10003" y="-1858465"/>
            <a:ext cx="12202003" cy="8714601"/>
          </a:xfrm>
          <a:prstGeom prst="rect">
            <a:avLst/>
          </a:prstGeom>
        </p:spPr>
      </p:pic>
      <p:cxnSp>
        <p:nvCxnSpPr>
          <p:cNvPr id="6" name="Straight Connector 5"/>
          <p:cNvCxnSpPr/>
          <p:nvPr/>
        </p:nvCxnSpPr>
        <p:spPr>
          <a:xfrm>
            <a:off x="0" y="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798277" y="2643794"/>
            <a:ext cx="3289348" cy="4086637"/>
          </a:xfrm>
          <a:prstGeom prst="rect">
            <a:avLst/>
          </a:prstGeom>
        </p:spPr>
      </p:pic>
      <p:sp>
        <p:nvSpPr>
          <p:cNvPr id="30" name="Freeform: Shape 29"/>
          <p:cNvSpPr/>
          <p:nvPr/>
        </p:nvSpPr>
        <p:spPr>
          <a:xfrm flipH="1">
            <a:off x="1867214" y="3970691"/>
            <a:ext cx="6533042" cy="1243943"/>
          </a:xfrm>
          <a:custGeom>
            <a:avLst/>
            <a:gdLst>
              <a:gd name="connsiteX0" fmla="*/ 708935 w 4772605"/>
              <a:gd name="connsiteY0" fmla="*/ 0 h 1863939"/>
              <a:gd name="connsiteX1" fmla="*/ 4461942 w 4772605"/>
              <a:gd name="connsiteY1" fmla="*/ 0 h 1863939"/>
              <a:gd name="connsiteX2" fmla="*/ 4772605 w 4772605"/>
              <a:gd name="connsiteY2" fmla="*/ 310663 h 1863939"/>
              <a:gd name="connsiteX3" fmla="*/ 4772605 w 4772605"/>
              <a:gd name="connsiteY3" fmla="*/ 1553276 h 1863939"/>
              <a:gd name="connsiteX4" fmla="*/ 4461942 w 4772605"/>
              <a:gd name="connsiteY4" fmla="*/ 1863939 h 1863939"/>
              <a:gd name="connsiteX5" fmla="*/ 708935 w 4772605"/>
              <a:gd name="connsiteY5" fmla="*/ 1863939 h 1863939"/>
              <a:gd name="connsiteX6" fmla="*/ 398272 w 4772605"/>
              <a:gd name="connsiteY6" fmla="*/ 1553276 h 1863939"/>
              <a:gd name="connsiteX7" fmla="*/ 398272 w 4772605"/>
              <a:gd name="connsiteY7" fmla="*/ 622317 h 1863939"/>
              <a:gd name="connsiteX8" fmla="*/ 0 w 4772605"/>
              <a:gd name="connsiteY8" fmla="*/ 622317 h 1863939"/>
              <a:gd name="connsiteX9" fmla="*/ 398272 w 4772605"/>
              <a:gd name="connsiteY9" fmla="*/ 446165 h 1863939"/>
              <a:gd name="connsiteX10" fmla="*/ 398272 w 4772605"/>
              <a:gd name="connsiteY10" fmla="*/ 310663 h 1863939"/>
              <a:gd name="connsiteX11" fmla="*/ 708935 w 4772605"/>
              <a:gd name="connsiteY11" fmla="*/ 0 h 186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72605" h="1863939">
                <a:moveTo>
                  <a:pt x="708935" y="0"/>
                </a:moveTo>
                <a:lnTo>
                  <a:pt x="4461942" y="0"/>
                </a:lnTo>
                <a:cubicBezTo>
                  <a:pt x="4633516" y="0"/>
                  <a:pt x="4772605" y="139089"/>
                  <a:pt x="4772605" y="310663"/>
                </a:cubicBezTo>
                <a:lnTo>
                  <a:pt x="4772605" y="1553276"/>
                </a:lnTo>
                <a:cubicBezTo>
                  <a:pt x="4772605" y="1724850"/>
                  <a:pt x="4633516" y="1863939"/>
                  <a:pt x="4461942" y="1863939"/>
                </a:cubicBezTo>
                <a:lnTo>
                  <a:pt x="708935" y="1863939"/>
                </a:lnTo>
                <a:cubicBezTo>
                  <a:pt x="537361" y="1863939"/>
                  <a:pt x="398272" y="1724850"/>
                  <a:pt x="398272" y="1553276"/>
                </a:cubicBezTo>
                <a:lnTo>
                  <a:pt x="398272" y="622317"/>
                </a:lnTo>
                <a:lnTo>
                  <a:pt x="0" y="622317"/>
                </a:lnTo>
                <a:lnTo>
                  <a:pt x="398272" y="446165"/>
                </a:lnTo>
                <a:lnTo>
                  <a:pt x="398272" y="310663"/>
                </a:lnTo>
                <a:cubicBezTo>
                  <a:pt x="398272" y="139089"/>
                  <a:pt x="537361" y="0"/>
                  <a:pt x="708935" y="0"/>
                </a:cubicBezTo>
                <a:close/>
              </a:path>
            </a:pathLst>
          </a:cu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6000" b="1" i="0" u="none" strike="noStrike" kern="120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58" name="Freeform: Shape 57"/>
          <p:cNvSpPr/>
          <p:nvPr/>
        </p:nvSpPr>
        <p:spPr>
          <a:xfrm flipH="1">
            <a:off x="1867213" y="2658248"/>
            <a:ext cx="6461033" cy="1226651"/>
          </a:xfrm>
          <a:custGeom>
            <a:avLst/>
            <a:gdLst>
              <a:gd name="connsiteX0" fmla="*/ 708935 w 4772605"/>
              <a:gd name="connsiteY0" fmla="*/ 0 h 1863939"/>
              <a:gd name="connsiteX1" fmla="*/ 4461942 w 4772605"/>
              <a:gd name="connsiteY1" fmla="*/ 0 h 1863939"/>
              <a:gd name="connsiteX2" fmla="*/ 4772605 w 4772605"/>
              <a:gd name="connsiteY2" fmla="*/ 310663 h 1863939"/>
              <a:gd name="connsiteX3" fmla="*/ 4772605 w 4772605"/>
              <a:gd name="connsiteY3" fmla="*/ 1553276 h 1863939"/>
              <a:gd name="connsiteX4" fmla="*/ 4461942 w 4772605"/>
              <a:gd name="connsiteY4" fmla="*/ 1863939 h 1863939"/>
              <a:gd name="connsiteX5" fmla="*/ 708935 w 4772605"/>
              <a:gd name="connsiteY5" fmla="*/ 1863939 h 1863939"/>
              <a:gd name="connsiteX6" fmla="*/ 398272 w 4772605"/>
              <a:gd name="connsiteY6" fmla="*/ 1553276 h 1863939"/>
              <a:gd name="connsiteX7" fmla="*/ 398272 w 4772605"/>
              <a:gd name="connsiteY7" fmla="*/ 622317 h 1863939"/>
              <a:gd name="connsiteX8" fmla="*/ 0 w 4772605"/>
              <a:gd name="connsiteY8" fmla="*/ 622317 h 1863939"/>
              <a:gd name="connsiteX9" fmla="*/ 398272 w 4772605"/>
              <a:gd name="connsiteY9" fmla="*/ 446165 h 1863939"/>
              <a:gd name="connsiteX10" fmla="*/ 398272 w 4772605"/>
              <a:gd name="connsiteY10" fmla="*/ 310663 h 1863939"/>
              <a:gd name="connsiteX11" fmla="*/ 708935 w 4772605"/>
              <a:gd name="connsiteY11" fmla="*/ 0 h 186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72605" h="1863939">
                <a:moveTo>
                  <a:pt x="708935" y="0"/>
                </a:moveTo>
                <a:lnTo>
                  <a:pt x="4461942" y="0"/>
                </a:lnTo>
                <a:cubicBezTo>
                  <a:pt x="4633516" y="0"/>
                  <a:pt x="4772605" y="139089"/>
                  <a:pt x="4772605" y="310663"/>
                </a:cubicBezTo>
                <a:lnTo>
                  <a:pt x="4772605" y="1553276"/>
                </a:lnTo>
                <a:cubicBezTo>
                  <a:pt x="4772605" y="1724850"/>
                  <a:pt x="4633516" y="1863939"/>
                  <a:pt x="4461942" y="1863939"/>
                </a:cubicBezTo>
                <a:lnTo>
                  <a:pt x="708935" y="1863939"/>
                </a:lnTo>
                <a:cubicBezTo>
                  <a:pt x="537361" y="1863939"/>
                  <a:pt x="398272" y="1724850"/>
                  <a:pt x="398272" y="1553276"/>
                </a:cubicBezTo>
                <a:lnTo>
                  <a:pt x="398272" y="622317"/>
                </a:lnTo>
                <a:lnTo>
                  <a:pt x="0" y="622317"/>
                </a:lnTo>
                <a:lnTo>
                  <a:pt x="398272" y="446165"/>
                </a:lnTo>
                <a:lnTo>
                  <a:pt x="398272" y="310663"/>
                </a:lnTo>
                <a:cubicBezTo>
                  <a:pt x="398272" y="139089"/>
                  <a:pt x="537361" y="0"/>
                  <a:pt x="708935" y="0"/>
                </a:cubicBezTo>
                <a:close/>
              </a:path>
            </a:pathLst>
          </a:cu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60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grpSp>
        <p:nvGrpSpPr>
          <p:cNvPr id="31" name="Group 30"/>
          <p:cNvGrpSpPr/>
          <p:nvPr/>
        </p:nvGrpSpPr>
        <p:grpSpPr>
          <a:xfrm>
            <a:off x="155153" y="159047"/>
            <a:ext cx="11127473" cy="2009400"/>
            <a:chOff x="150128" y="102542"/>
            <a:chExt cx="11127473" cy="2009400"/>
          </a:xfrm>
        </p:grpSpPr>
        <p:grpSp>
          <p:nvGrpSpPr>
            <p:cNvPr id="10" name="Group 9"/>
            <p:cNvGrpSpPr/>
            <p:nvPr/>
          </p:nvGrpSpPr>
          <p:grpSpPr>
            <a:xfrm>
              <a:off x="1107065" y="248000"/>
              <a:ext cx="10170536" cy="1863939"/>
              <a:chOff x="1107064" y="247999"/>
              <a:chExt cx="10404597" cy="1863939"/>
            </a:xfrm>
          </p:grpSpPr>
          <p:pic>
            <p:nvPicPr>
              <p:cNvPr id="3" name="Picture 2"/>
              <p:cNvPicPr>
                <a:picLocks noChangeAspect="1"/>
              </p:cNvPicPr>
              <p:nvPr/>
            </p:nvPicPr>
            <p:blipFill>
              <a:blip r:embed="rId12"/>
              <a:stretch>
                <a:fillRect/>
              </a:stretch>
            </p:blipFill>
            <p:spPr>
              <a:xfrm>
                <a:off x="1107064" y="247999"/>
                <a:ext cx="10404597" cy="1863939"/>
              </a:xfrm>
              <a:prstGeom prst="rect">
                <a:avLst/>
              </a:prstGeom>
            </p:spPr>
          </p:pic>
          <p:sp>
            <p:nvSpPr>
              <p:cNvPr id="5" name="Rectangle 4"/>
              <p:cNvSpPr/>
              <p:nvPr/>
            </p:nvSpPr>
            <p:spPr>
              <a:xfrm>
                <a:off x="1527388" y="359923"/>
                <a:ext cx="9698331" cy="1620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6000" b="1" dirty="0" err="1">
                    <a:solidFill>
                      <a:srgbClr val="FFFFFF"/>
                    </a:solidFill>
                    <a:latin typeface="Times New Roman" panose="02020603050405020304" pitchFamily="18" charset="0"/>
                    <a:ea typeface="Tahoma" panose="020B0604030504040204" pitchFamily="34" charset="0"/>
                    <a:cs typeface="Times New Roman" panose="02020603050405020304" pitchFamily="18" charset="0"/>
                  </a:rPr>
                  <a:t>Đọc</a:t>
                </a:r>
                <a:r>
                  <a:rPr lang="en-US" sz="6000" b="1" dirty="0">
                    <a:solidFill>
                      <a:srgbClr val="FFFFFF"/>
                    </a:solidFill>
                    <a:latin typeface="Times New Roman" panose="02020603050405020304" pitchFamily="18" charset="0"/>
                    <a:ea typeface="Tahoma" panose="020B0604030504040204" pitchFamily="34" charset="0"/>
                    <a:cs typeface="Times New Roman" panose="02020603050405020304" pitchFamily="18" charset="0"/>
                  </a:rPr>
                  <a:t> </a:t>
                </a:r>
                <a:r>
                  <a:rPr lang="en-US" sz="6000" b="1" dirty="0" err="1">
                    <a:solidFill>
                      <a:srgbClr val="FFFFFF"/>
                    </a:solidFill>
                    <a:latin typeface="Times New Roman" panose="02020603050405020304" pitchFamily="18" charset="0"/>
                    <a:ea typeface="Tahoma" panose="020B0604030504040204" pitchFamily="34" charset="0"/>
                    <a:cs typeface="Times New Roman" panose="02020603050405020304" pitchFamily="18" charset="0"/>
                  </a:rPr>
                  <a:t>số</a:t>
                </a:r>
                <a:r>
                  <a:rPr lang="en-US" sz="6000" b="1" dirty="0">
                    <a:solidFill>
                      <a:srgbClr val="FFFFFF"/>
                    </a:solidFill>
                    <a:latin typeface="Times New Roman" panose="02020603050405020304" pitchFamily="18" charset="0"/>
                    <a:ea typeface="Tahoma" panose="020B0604030504040204" pitchFamily="34" charset="0"/>
                    <a:cs typeface="Times New Roman" panose="02020603050405020304" pitchFamily="18" charset="0"/>
                  </a:rPr>
                  <a:t> 24 197</a:t>
                </a:r>
                <a:endParaRPr kumimoji="0" lang="en-US" sz="6000" b="1" i="0" u="none" strike="noStrike" kern="1200" cap="none" spc="0" normalizeH="0" baseline="0" noProof="0" dirty="0">
                  <a:ln>
                    <a:noFill/>
                  </a:ln>
                  <a:solidFill>
                    <a:srgbClr val="FFFFFF"/>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grpSp>
        <p:pic>
          <p:nvPicPr>
            <p:cNvPr id="9" name="Picture 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16200000">
              <a:off x="-165942" y="418612"/>
              <a:ext cx="2009400" cy="1377259"/>
            </a:xfrm>
            <a:prstGeom prst="rect">
              <a:avLst/>
            </a:prstGeom>
          </p:spPr>
        </p:pic>
        <p:sp>
          <p:nvSpPr>
            <p:cNvPr id="29" name="TextBox 28"/>
            <p:cNvSpPr txBox="1"/>
            <p:nvPr/>
          </p:nvSpPr>
          <p:spPr>
            <a:xfrm>
              <a:off x="506731" y="579718"/>
              <a:ext cx="909211" cy="1015663"/>
            </a:xfrm>
            <a:prstGeom prst="rect">
              <a:avLst/>
            </a:prstGeom>
            <a:noFill/>
          </p:spPr>
          <p:txBody>
            <a:bodyPr wrap="square" rtlCol="0" anchor="ctr">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1</a:t>
              </a:r>
              <a:endParaRPr kumimoji="0" lang="en-US" sz="60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grpSp>
      <p:pic>
        <p:nvPicPr>
          <p:cNvPr id="68" name="Picture 6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647255" y="423471"/>
            <a:ext cx="1328152" cy="1328152"/>
          </a:xfrm>
          <a:prstGeom prst="rect">
            <a:avLst/>
          </a:prstGeom>
        </p:spPr>
      </p:pic>
      <p:pic>
        <p:nvPicPr>
          <p:cNvPr id="14" name="Picture 13"/>
          <p:cNvPicPr>
            <a:picLocks noChangeAspect="1"/>
          </p:cNvPicPr>
          <p:nvPr/>
        </p:nvPicPr>
        <p:blipFill>
          <a:blip r:embed="rId15"/>
          <a:stretch>
            <a:fillRect/>
          </a:stretch>
        </p:blipFill>
        <p:spPr>
          <a:xfrm>
            <a:off x="-1660111" y="423471"/>
            <a:ext cx="1329043" cy="1329043"/>
          </a:xfrm>
          <a:prstGeom prst="rect">
            <a:avLst/>
          </a:prstGeom>
        </p:spPr>
      </p:pic>
      <p:pic>
        <p:nvPicPr>
          <p:cNvPr id="7" name="AmthanhThua">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6"/>
          <a:stretch>
            <a:fillRect/>
          </a:stretch>
        </p:blipFill>
        <p:spPr>
          <a:xfrm>
            <a:off x="-1236462" y="4407924"/>
            <a:ext cx="487363" cy="487363"/>
          </a:xfrm>
          <a:prstGeom prst="rect">
            <a:avLst/>
          </a:prstGeom>
        </p:spPr>
      </p:pic>
      <p:pic>
        <p:nvPicPr>
          <p:cNvPr id="22" name="nhacthang">
            <a:hlinkClick r:id="" action="ppaction://media"/>
          </p:cNvPr>
          <p:cNvPicPr>
            <a:picLocks noChangeAspect="1"/>
          </p:cNvPicPr>
          <p:nvPr>
            <a:audioFile r:link="rId5"/>
            <p:extLst>
              <p:ext uri="{DAA4B4D4-6D71-4841-9C94-3DE7FCFB9230}">
                <p14:media xmlns:p14="http://schemas.microsoft.com/office/powerpoint/2010/main" r:embed="rId4"/>
              </p:ext>
            </p:extLst>
          </p:nvPr>
        </p:nvPicPr>
        <p:blipFill>
          <a:blip r:embed="rId16"/>
          <a:stretch>
            <a:fillRect/>
          </a:stretch>
        </p:blipFill>
        <p:spPr>
          <a:xfrm>
            <a:off x="-1227935" y="2779131"/>
            <a:ext cx="487363" cy="487363"/>
          </a:xfrm>
          <a:prstGeom prst="rect">
            <a:avLst/>
          </a:prstGeom>
        </p:spPr>
      </p:pic>
      <p:pic>
        <p:nvPicPr>
          <p:cNvPr id="45" name="Picture 44">
            <a:hlinkClick r:id="" action="ppaction://hlinkshowjump?jump=previousslide"/>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1390016" y="1298329"/>
            <a:ext cx="627889" cy="627889"/>
          </a:xfrm>
          <a:prstGeom prst="rect">
            <a:avLst/>
          </a:prstGeom>
        </p:spPr>
      </p:pic>
      <p:pic>
        <p:nvPicPr>
          <p:cNvPr id="46" name="Picture 45">
            <a:hlinkClick r:id="" action="ppaction://hlinkshowjump?jump=nextslide"/>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flipH="1">
            <a:off x="11390016" y="493889"/>
            <a:ext cx="627889" cy="627889"/>
          </a:xfrm>
          <a:prstGeom prst="rect">
            <a:avLst/>
          </a:prstGeom>
        </p:spPr>
      </p:pic>
      <p:sp>
        <p:nvSpPr>
          <p:cNvPr id="8" name="TextBox 7"/>
          <p:cNvSpPr txBox="1"/>
          <p:nvPr/>
        </p:nvSpPr>
        <p:spPr>
          <a:xfrm>
            <a:off x="-2043997" y="2037000"/>
            <a:ext cx="2119490" cy="830997"/>
          </a:xfrm>
          <a:prstGeom prst="rect">
            <a:avLst/>
          </a:prstGeom>
          <a:noFill/>
        </p:spPr>
        <p:txBody>
          <a:bodyPr wrap="none" lIns="91440" tIns="45720" rIns="91440" bIns="45720"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Âm</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thanh</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khi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chọn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Đúng</a:t>
            </a: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6" name="TextBox 35"/>
          <p:cNvSpPr txBox="1"/>
          <p:nvPr/>
        </p:nvSpPr>
        <p:spPr>
          <a:xfrm>
            <a:off x="-1911206" y="3528342"/>
            <a:ext cx="1810111" cy="830997"/>
          </a:xfrm>
          <a:prstGeom prst="rect">
            <a:avLst/>
          </a:prstGeom>
          <a:noFill/>
        </p:spPr>
        <p:txBody>
          <a:bodyPr wrap="none" lIns="91440" tIns="45720" rIns="91440" bIns="45720"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Âm</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thanh</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khi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chọn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Sai</a:t>
            </a:r>
          </a:p>
        </p:txBody>
      </p:sp>
      <p:sp>
        <p:nvSpPr>
          <p:cNvPr id="23" name="TextBox 22"/>
          <p:cNvSpPr txBox="1"/>
          <p:nvPr/>
        </p:nvSpPr>
        <p:spPr>
          <a:xfrm>
            <a:off x="5039883" y="2779132"/>
            <a:ext cx="1824203" cy="46166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华康方圆体W7"/>
              <a:cs typeface="+mn-cs"/>
            </a:endParaRPr>
          </a:p>
        </p:txBody>
      </p:sp>
      <p:sp>
        <p:nvSpPr>
          <p:cNvPr id="24" name="TextBox 23"/>
          <p:cNvSpPr txBox="1"/>
          <p:nvPr/>
        </p:nvSpPr>
        <p:spPr>
          <a:xfrm>
            <a:off x="1950214" y="4250680"/>
            <a:ext cx="5743089" cy="52322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B. Hai</a:t>
            </a:r>
            <a:r>
              <a:rPr kumimoji="0" lang="en-US" b="1"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rPr>
              <a:t>bốn</a:t>
            </a:r>
            <a:r>
              <a:rPr kumimoji="0" lang="en-US" b="1"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rPr>
              <a:t>nghìn</a:t>
            </a:r>
            <a:r>
              <a:rPr kumimoji="0" lang="en-US" b="1"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rPr>
              <a:t>một</a:t>
            </a:r>
            <a:r>
              <a:rPr kumimoji="0" lang="en-US" b="1"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rPr>
              <a:t>trăm</a:t>
            </a:r>
            <a:r>
              <a:rPr kumimoji="0" lang="en-US" b="1"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rPr>
              <a:t>chín</a:t>
            </a:r>
            <a:r>
              <a:rPr kumimoji="0" lang="en-US" b="1"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rPr>
              <a:t>bảy</a:t>
            </a:r>
            <a:endParaRPr kumimoji="0" lang="en-US"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40" name="TextBox 39"/>
          <p:cNvSpPr txBox="1"/>
          <p:nvPr/>
        </p:nvSpPr>
        <p:spPr>
          <a:xfrm>
            <a:off x="2017326" y="2789160"/>
            <a:ext cx="5654074" cy="954107"/>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 </a:t>
            </a:r>
            <a:r>
              <a:rPr lang="en-US" b="1" noProof="0" dirty="0">
                <a:solidFill>
                  <a:srgbClr val="000000"/>
                </a:solidFill>
                <a:cs typeface="Times New Roman" panose="02020603050405020304" pitchFamily="18" charset="0"/>
              </a:rPr>
              <a:t>Hai </a:t>
            </a:r>
            <a:r>
              <a:rPr lang="en-US" b="1" noProof="0" dirty="0" err="1">
                <a:solidFill>
                  <a:srgbClr val="000000"/>
                </a:solidFill>
                <a:cs typeface="Times New Roman" panose="02020603050405020304" pitchFamily="18" charset="0"/>
              </a:rPr>
              <a:t>nghìn</a:t>
            </a:r>
            <a:r>
              <a:rPr lang="en-US" b="1" noProof="0" dirty="0">
                <a:solidFill>
                  <a:srgbClr val="000000"/>
                </a:solidFill>
                <a:cs typeface="Times New Roman" panose="02020603050405020304" pitchFamily="18" charset="0"/>
              </a:rPr>
              <a:t> </a:t>
            </a:r>
            <a:r>
              <a:rPr lang="en-US" b="1" noProof="0" dirty="0" err="1">
                <a:solidFill>
                  <a:srgbClr val="000000"/>
                </a:solidFill>
                <a:cs typeface="Times New Roman" panose="02020603050405020304" pitchFamily="18" charset="0"/>
              </a:rPr>
              <a:t>bốn</a:t>
            </a:r>
            <a:r>
              <a:rPr lang="en-US" b="1" noProof="0" dirty="0">
                <a:solidFill>
                  <a:srgbClr val="000000"/>
                </a:solidFill>
                <a:cs typeface="Times New Roman" panose="02020603050405020304" pitchFamily="18" charset="0"/>
              </a:rPr>
              <a:t> </a:t>
            </a:r>
            <a:r>
              <a:rPr lang="en-US" b="1" noProof="0" dirty="0" err="1">
                <a:solidFill>
                  <a:srgbClr val="000000"/>
                </a:solidFill>
                <a:cs typeface="Times New Roman" panose="02020603050405020304" pitchFamily="18" charset="0"/>
              </a:rPr>
              <a:t>mốt</a:t>
            </a:r>
            <a:r>
              <a:rPr lang="en-US" b="1" noProof="0" dirty="0">
                <a:solidFill>
                  <a:srgbClr val="000000"/>
                </a:solidFill>
                <a:cs typeface="Times New Roman" panose="02020603050405020304" pitchFamily="18" charset="0"/>
              </a:rPr>
              <a:t> </a:t>
            </a:r>
            <a:r>
              <a:rPr lang="en-US" b="1" noProof="0" dirty="0" err="1">
                <a:solidFill>
                  <a:srgbClr val="000000"/>
                </a:solidFill>
                <a:cs typeface="Times New Roman" panose="02020603050405020304" pitchFamily="18" charset="0"/>
              </a:rPr>
              <a:t>trăm</a:t>
            </a:r>
            <a:r>
              <a:rPr lang="en-US" b="1" noProof="0" dirty="0">
                <a:solidFill>
                  <a:srgbClr val="000000"/>
                </a:solidFill>
                <a:cs typeface="Times New Roman" panose="02020603050405020304" pitchFamily="18" charset="0"/>
              </a:rPr>
              <a:t> </a:t>
            </a:r>
            <a:r>
              <a:rPr lang="en-US" b="1" noProof="0" dirty="0" err="1">
                <a:solidFill>
                  <a:srgbClr val="000000"/>
                </a:solidFill>
                <a:cs typeface="Times New Roman" panose="02020603050405020304" pitchFamily="18" charset="0"/>
              </a:rPr>
              <a:t>chín</a:t>
            </a:r>
            <a:r>
              <a:rPr lang="en-US" b="1" noProof="0" dirty="0">
                <a:solidFill>
                  <a:srgbClr val="000000"/>
                </a:solidFill>
                <a:cs typeface="Times New Roman" panose="02020603050405020304" pitchFamily="18" charset="0"/>
              </a:rPr>
              <a:t> </a:t>
            </a:r>
            <a:r>
              <a:rPr lang="en-US" b="1" noProof="0" dirty="0" err="1">
                <a:solidFill>
                  <a:srgbClr val="000000"/>
                </a:solidFill>
                <a:cs typeface="Times New Roman" panose="02020603050405020304" pitchFamily="18" charset="0"/>
              </a:rPr>
              <a:t>mươi</a:t>
            </a:r>
            <a:r>
              <a:rPr lang="en-US" b="1" noProof="0" dirty="0">
                <a:solidFill>
                  <a:srgbClr val="000000"/>
                </a:solidFill>
                <a:cs typeface="Times New Roman" panose="02020603050405020304" pitchFamily="18" charset="0"/>
              </a:rPr>
              <a:t> </a:t>
            </a:r>
            <a:r>
              <a:rPr lang="en-US" b="1" noProof="0" dirty="0" err="1">
                <a:solidFill>
                  <a:srgbClr val="000000"/>
                </a:solidFill>
                <a:cs typeface="Times New Roman" panose="02020603050405020304" pitchFamily="18" charset="0"/>
              </a:rPr>
              <a:t>bảy</a:t>
            </a:r>
            <a:endParaRPr kumimoji="0" lang="en-US"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47" name="Freeform: Shape 29"/>
          <p:cNvSpPr/>
          <p:nvPr/>
        </p:nvSpPr>
        <p:spPr>
          <a:xfrm flipH="1">
            <a:off x="1867211" y="5350540"/>
            <a:ext cx="6605052" cy="1379891"/>
          </a:xfrm>
          <a:custGeom>
            <a:avLst/>
            <a:gdLst>
              <a:gd name="connsiteX0" fmla="*/ 708935 w 4772605"/>
              <a:gd name="connsiteY0" fmla="*/ 0 h 1863939"/>
              <a:gd name="connsiteX1" fmla="*/ 4461942 w 4772605"/>
              <a:gd name="connsiteY1" fmla="*/ 0 h 1863939"/>
              <a:gd name="connsiteX2" fmla="*/ 4772605 w 4772605"/>
              <a:gd name="connsiteY2" fmla="*/ 310663 h 1863939"/>
              <a:gd name="connsiteX3" fmla="*/ 4772605 w 4772605"/>
              <a:gd name="connsiteY3" fmla="*/ 1553276 h 1863939"/>
              <a:gd name="connsiteX4" fmla="*/ 4461942 w 4772605"/>
              <a:gd name="connsiteY4" fmla="*/ 1863939 h 1863939"/>
              <a:gd name="connsiteX5" fmla="*/ 708935 w 4772605"/>
              <a:gd name="connsiteY5" fmla="*/ 1863939 h 1863939"/>
              <a:gd name="connsiteX6" fmla="*/ 398272 w 4772605"/>
              <a:gd name="connsiteY6" fmla="*/ 1553276 h 1863939"/>
              <a:gd name="connsiteX7" fmla="*/ 398272 w 4772605"/>
              <a:gd name="connsiteY7" fmla="*/ 622317 h 1863939"/>
              <a:gd name="connsiteX8" fmla="*/ 0 w 4772605"/>
              <a:gd name="connsiteY8" fmla="*/ 622317 h 1863939"/>
              <a:gd name="connsiteX9" fmla="*/ 398272 w 4772605"/>
              <a:gd name="connsiteY9" fmla="*/ 446165 h 1863939"/>
              <a:gd name="connsiteX10" fmla="*/ 398272 w 4772605"/>
              <a:gd name="connsiteY10" fmla="*/ 310663 h 1863939"/>
              <a:gd name="connsiteX11" fmla="*/ 708935 w 4772605"/>
              <a:gd name="connsiteY11" fmla="*/ 0 h 186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72605" h="1863939">
                <a:moveTo>
                  <a:pt x="708935" y="0"/>
                </a:moveTo>
                <a:lnTo>
                  <a:pt x="4461942" y="0"/>
                </a:lnTo>
                <a:cubicBezTo>
                  <a:pt x="4633516" y="0"/>
                  <a:pt x="4772605" y="139089"/>
                  <a:pt x="4772605" y="310663"/>
                </a:cubicBezTo>
                <a:lnTo>
                  <a:pt x="4772605" y="1553276"/>
                </a:lnTo>
                <a:cubicBezTo>
                  <a:pt x="4772605" y="1724850"/>
                  <a:pt x="4633516" y="1863939"/>
                  <a:pt x="4461942" y="1863939"/>
                </a:cubicBezTo>
                <a:lnTo>
                  <a:pt x="708935" y="1863939"/>
                </a:lnTo>
                <a:cubicBezTo>
                  <a:pt x="537361" y="1863939"/>
                  <a:pt x="398272" y="1724850"/>
                  <a:pt x="398272" y="1553276"/>
                </a:cubicBezTo>
                <a:lnTo>
                  <a:pt x="398272" y="622317"/>
                </a:lnTo>
                <a:lnTo>
                  <a:pt x="0" y="622317"/>
                </a:lnTo>
                <a:lnTo>
                  <a:pt x="398272" y="446165"/>
                </a:lnTo>
                <a:lnTo>
                  <a:pt x="398272" y="310663"/>
                </a:lnTo>
                <a:cubicBezTo>
                  <a:pt x="398272" y="139089"/>
                  <a:pt x="537361" y="0"/>
                  <a:pt x="708935" y="0"/>
                </a:cubicBezTo>
                <a:close/>
              </a:path>
            </a:pathLst>
          </a:cu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6000" b="1" i="0" u="none" strike="noStrike" kern="120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42" name="TextBox 41"/>
          <p:cNvSpPr txBox="1"/>
          <p:nvPr/>
        </p:nvSpPr>
        <p:spPr>
          <a:xfrm>
            <a:off x="2029201" y="5551574"/>
            <a:ext cx="5705638" cy="954107"/>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C. Hai</a:t>
            </a:r>
            <a:r>
              <a:rPr kumimoji="0" lang="en-US" b="1"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rPr>
              <a:t>mươi</a:t>
            </a:r>
            <a:r>
              <a:rPr kumimoji="0" lang="en-US" b="1"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rPr>
              <a:t>tư</a:t>
            </a:r>
            <a:r>
              <a:rPr kumimoji="0" lang="en-US" b="1"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rPr>
              <a:t>nghìn</a:t>
            </a:r>
            <a:r>
              <a:rPr kumimoji="0" lang="en-US" b="1"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rPr>
              <a:t>một</a:t>
            </a:r>
            <a:r>
              <a:rPr kumimoji="0" lang="en-US" b="1"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rPr>
              <a:t>trăm</a:t>
            </a:r>
            <a:r>
              <a:rPr kumimoji="0" lang="en-US" b="1"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rPr>
              <a:t>chín</a:t>
            </a:r>
            <a:r>
              <a:rPr kumimoji="0" lang="en-US" b="1"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rPr>
              <a:t>mươi</a:t>
            </a:r>
            <a:r>
              <a:rPr kumimoji="0" lang="en-US" b="1"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1"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rPr>
              <a:t>bảy</a:t>
            </a:r>
            <a:endParaRPr kumimoji="0" lang="en-US"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pic>
        <p:nvPicPr>
          <p:cNvPr id="49" name="Picture 18" descr="Entertainment-02-june"/>
          <p:cNvPicPr>
            <a:picLocks noGrp="1" noChangeAspect="1" noChangeArrowheads="1" noCrop="1"/>
          </p:cNvPicPr>
          <p:nvPr>
            <p:ph idx="1"/>
          </p:nvPr>
        </p:nvPicPr>
        <p:blipFill>
          <a:blip r:embed="rId18"/>
          <a:srcRect/>
          <a:stretch>
            <a:fillRect/>
          </a:stretch>
        </p:blipFill>
        <p:spPr bwMode="auto">
          <a:xfrm>
            <a:off x="65507" y="2700461"/>
            <a:ext cx="1801707"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346147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down)">
                                      <p:cBhvr>
                                        <p:cTn id="7" dur="500"/>
                                        <p:tgtEl>
                                          <p:spTgt spid="4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down)">
                                      <p:cBhvr>
                                        <p:cTn id="10" dur="500"/>
                                        <p:tgtEl>
                                          <p:spTgt spid="5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down)">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down)">
                                      <p:cBhvr>
                                        <p:cTn id="23" dur="500"/>
                                        <p:tgtEl>
                                          <p:spTgt spid="42"/>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wipe(down)">
                                      <p:cBhvr>
                                        <p:cTn id="26" dur="500"/>
                                        <p:tgtEl>
                                          <p:spTgt spid="47"/>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mph" presetSubtype="2" fill="hold" nodeType="clickEffect">
                                  <p:stCondLst>
                                    <p:cond delay="0"/>
                                  </p:stCondLst>
                                  <p:childTnLst>
                                    <p:animClr clrSpc="rgb" dir="cw">
                                      <p:cBhvr>
                                        <p:cTn id="30" dur="2000" fill="hold"/>
                                        <p:tgtEl>
                                          <p:spTgt spid="47"/>
                                        </p:tgtEl>
                                        <p:attrNameLst>
                                          <p:attrName>fillcolor</p:attrName>
                                        </p:attrNameLst>
                                      </p:cBhvr>
                                      <p:to>
                                        <a:srgbClr val="FF0000"/>
                                      </p:to>
                                    </p:animClr>
                                    <p:set>
                                      <p:cBhvr>
                                        <p:cTn id="31" dur="2000" fill="hold"/>
                                        <p:tgtEl>
                                          <p:spTgt spid="47"/>
                                        </p:tgtEl>
                                        <p:attrNameLst>
                                          <p:attrName>fill.type</p:attrName>
                                        </p:attrNameLst>
                                      </p:cBhvr>
                                      <p:to>
                                        <p:strVal val="solid"/>
                                      </p:to>
                                    </p:set>
                                    <p:set>
                                      <p:cBhvr>
                                        <p:cTn id="32" dur="2000" fill="hold"/>
                                        <p:tgtEl>
                                          <p:spTgt spid="47"/>
                                        </p:tgtEl>
                                        <p:attrNameLst>
                                          <p:attrName>fill.on</p:attrName>
                                        </p:attrNameLst>
                                      </p:cBhvr>
                                      <p:to>
                                        <p:strVal val="tru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7"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51200">
                <p:cTn id="37" fill="hold" display="0">
                  <p:stCondLst>
                    <p:cond delay="indefinite"/>
                  </p:stCondLst>
                  <p:endCondLst>
                    <p:cond evt="onStopAudio" delay="0">
                      <p:tgtEl>
                        <p:sldTgt/>
                      </p:tgtEl>
                    </p:cond>
                  </p:endCondLst>
                </p:cTn>
                <p:tgtEl>
                  <p:spTgt spid="7"/>
                </p:tgtEl>
              </p:cMediaNode>
            </p:audio>
            <p:audio>
              <p:cMediaNode vol="46300">
                <p:cTn id="38" fill="hold" display="0">
                  <p:stCondLst>
                    <p:cond delay="indefinite"/>
                  </p:stCondLst>
                  <p:endCondLst>
                    <p:cond evt="onStopAudio" delay="0">
                      <p:tgtEl>
                        <p:sldTgt/>
                      </p:tgtEl>
                    </p:cond>
                  </p:endCondLst>
                </p:cTn>
                <p:tgtEl>
                  <p:spTgt spid="22"/>
                </p:tgtEl>
              </p:cMediaNode>
            </p:audio>
          </p:childTnLst>
        </p:cTn>
      </p:par>
    </p:tnLst>
    <p:bldLst>
      <p:bldP spid="30" grpId="0" animBg="1"/>
      <p:bldP spid="58" grpId="0" animBg="1"/>
      <p:bldP spid="24" grpId="0"/>
      <p:bldP spid="40" grpId="0"/>
      <p:bldP spid="47" grpId="0" animBg="1"/>
      <p:bldP spid="4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8"/>
          <a:stretch>
            <a:fillRect/>
          </a:stretch>
        </p:blipFill>
        <p:spPr>
          <a:xfrm>
            <a:off x="-10004" y="-1857715"/>
            <a:ext cx="12202003" cy="8715716"/>
          </a:xfrm>
          <a:prstGeom prst="rect">
            <a:avLst/>
          </a:prstGeom>
        </p:spPr>
      </p:pic>
      <p:pic>
        <p:nvPicPr>
          <p:cNvPr id="33" name="Picture 32"/>
          <p:cNvPicPr>
            <a:picLocks noChangeAspect="1"/>
          </p:cNvPicPr>
          <p:nvPr/>
        </p:nvPicPr>
        <p:blipFill>
          <a:blip r:embed="rId9"/>
          <a:stretch>
            <a:fillRect/>
          </a:stretch>
        </p:blipFill>
        <p:spPr>
          <a:xfrm>
            <a:off x="0" y="-1850571"/>
            <a:ext cx="12192000" cy="8708571"/>
          </a:xfrm>
          <a:prstGeom prst="rect">
            <a:avLst/>
          </a:prstGeom>
        </p:spPr>
      </p:pic>
      <p:pic>
        <p:nvPicPr>
          <p:cNvPr id="4" name="Picture 3"/>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a:xfrm>
            <a:off x="-10003" y="-1858465"/>
            <a:ext cx="12202003" cy="8714601"/>
          </a:xfrm>
          <a:prstGeom prst="rect">
            <a:avLst/>
          </a:prstGeom>
        </p:spPr>
      </p:pic>
      <p:cxnSp>
        <p:nvCxnSpPr>
          <p:cNvPr id="6" name="Straight Connector 5"/>
          <p:cNvCxnSpPr/>
          <p:nvPr/>
        </p:nvCxnSpPr>
        <p:spPr>
          <a:xfrm>
            <a:off x="0" y="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414611" y="2616555"/>
            <a:ext cx="3289348" cy="4086637"/>
          </a:xfrm>
          <a:prstGeom prst="rect">
            <a:avLst/>
          </a:prstGeom>
        </p:spPr>
      </p:pic>
      <p:sp>
        <p:nvSpPr>
          <p:cNvPr id="30" name="Freeform: Shape 29"/>
          <p:cNvSpPr/>
          <p:nvPr/>
        </p:nvSpPr>
        <p:spPr>
          <a:xfrm flipH="1">
            <a:off x="3503711" y="3923909"/>
            <a:ext cx="4270933" cy="1243943"/>
          </a:xfrm>
          <a:custGeom>
            <a:avLst/>
            <a:gdLst>
              <a:gd name="connsiteX0" fmla="*/ 708935 w 4772605"/>
              <a:gd name="connsiteY0" fmla="*/ 0 h 1863939"/>
              <a:gd name="connsiteX1" fmla="*/ 4461942 w 4772605"/>
              <a:gd name="connsiteY1" fmla="*/ 0 h 1863939"/>
              <a:gd name="connsiteX2" fmla="*/ 4772605 w 4772605"/>
              <a:gd name="connsiteY2" fmla="*/ 310663 h 1863939"/>
              <a:gd name="connsiteX3" fmla="*/ 4772605 w 4772605"/>
              <a:gd name="connsiteY3" fmla="*/ 1553276 h 1863939"/>
              <a:gd name="connsiteX4" fmla="*/ 4461942 w 4772605"/>
              <a:gd name="connsiteY4" fmla="*/ 1863939 h 1863939"/>
              <a:gd name="connsiteX5" fmla="*/ 708935 w 4772605"/>
              <a:gd name="connsiteY5" fmla="*/ 1863939 h 1863939"/>
              <a:gd name="connsiteX6" fmla="*/ 398272 w 4772605"/>
              <a:gd name="connsiteY6" fmla="*/ 1553276 h 1863939"/>
              <a:gd name="connsiteX7" fmla="*/ 398272 w 4772605"/>
              <a:gd name="connsiteY7" fmla="*/ 622317 h 1863939"/>
              <a:gd name="connsiteX8" fmla="*/ 0 w 4772605"/>
              <a:gd name="connsiteY8" fmla="*/ 622317 h 1863939"/>
              <a:gd name="connsiteX9" fmla="*/ 398272 w 4772605"/>
              <a:gd name="connsiteY9" fmla="*/ 446165 h 1863939"/>
              <a:gd name="connsiteX10" fmla="*/ 398272 w 4772605"/>
              <a:gd name="connsiteY10" fmla="*/ 310663 h 1863939"/>
              <a:gd name="connsiteX11" fmla="*/ 708935 w 4772605"/>
              <a:gd name="connsiteY11" fmla="*/ 0 h 186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72605" h="1863939">
                <a:moveTo>
                  <a:pt x="708935" y="0"/>
                </a:moveTo>
                <a:lnTo>
                  <a:pt x="4461942" y="0"/>
                </a:lnTo>
                <a:cubicBezTo>
                  <a:pt x="4633516" y="0"/>
                  <a:pt x="4772605" y="139089"/>
                  <a:pt x="4772605" y="310663"/>
                </a:cubicBezTo>
                <a:lnTo>
                  <a:pt x="4772605" y="1553276"/>
                </a:lnTo>
                <a:cubicBezTo>
                  <a:pt x="4772605" y="1724850"/>
                  <a:pt x="4633516" y="1863939"/>
                  <a:pt x="4461942" y="1863939"/>
                </a:cubicBezTo>
                <a:lnTo>
                  <a:pt x="708935" y="1863939"/>
                </a:lnTo>
                <a:cubicBezTo>
                  <a:pt x="537361" y="1863939"/>
                  <a:pt x="398272" y="1724850"/>
                  <a:pt x="398272" y="1553276"/>
                </a:cubicBezTo>
                <a:lnTo>
                  <a:pt x="398272" y="622317"/>
                </a:lnTo>
                <a:lnTo>
                  <a:pt x="0" y="622317"/>
                </a:lnTo>
                <a:lnTo>
                  <a:pt x="398272" y="446165"/>
                </a:lnTo>
                <a:lnTo>
                  <a:pt x="398272" y="310663"/>
                </a:lnTo>
                <a:cubicBezTo>
                  <a:pt x="398272" y="139089"/>
                  <a:pt x="537361" y="0"/>
                  <a:pt x="708935" y="0"/>
                </a:cubicBezTo>
                <a:close/>
              </a:path>
            </a:pathLst>
          </a:cu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6000" b="1" i="0" u="none" strike="noStrike" kern="120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58" name="Freeform: Shape 57"/>
          <p:cNvSpPr/>
          <p:nvPr/>
        </p:nvSpPr>
        <p:spPr>
          <a:xfrm flipH="1">
            <a:off x="3503710" y="2611465"/>
            <a:ext cx="4270933" cy="1226651"/>
          </a:xfrm>
          <a:custGeom>
            <a:avLst/>
            <a:gdLst>
              <a:gd name="connsiteX0" fmla="*/ 708935 w 4772605"/>
              <a:gd name="connsiteY0" fmla="*/ 0 h 1863939"/>
              <a:gd name="connsiteX1" fmla="*/ 4461942 w 4772605"/>
              <a:gd name="connsiteY1" fmla="*/ 0 h 1863939"/>
              <a:gd name="connsiteX2" fmla="*/ 4772605 w 4772605"/>
              <a:gd name="connsiteY2" fmla="*/ 310663 h 1863939"/>
              <a:gd name="connsiteX3" fmla="*/ 4772605 w 4772605"/>
              <a:gd name="connsiteY3" fmla="*/ 1553276 h 1863939"/>
              <a:gd name="connsiteX4" fmla="*/ 4461942 w 4772605"/>
              <a:gd name="connsiteY4" fmla="*/ 1863939 h 1863939"/>
              <a:gd name="connsiteX5" fmla="*/ 708935 w 4772605"/>
              <a:gd name="connsiteY5" fmla="*/ 1863939 h 1863939"/>
              <a:gd name="connsiteX6" fmla="*/ 398272 w 4772605"/>
              <a:gd name="connsiteY6" fmla="*/ 1553276 h 1863939"/>
              <a:gd name="connsiteX7" fmla="*/ 398272 w 4772605"/>
              <a:gd name="connsiteY7" fmla="*/ 622317 h 1863939"/>
              <a:gd name="connsiteX8" fmla="*/ 0 w 4772605"/>
              <a:gd name="connsiteY8" fmla="*/ 622317 h 1863939"/>
              <a:gd name="connsiteX9" fmla="*/ 398272 w 4772605"/>
              <a:gd name="connsiteY9" fmla="*/ 446165 h 1863939"/>
              <a:gd name="connsiteX10" fmla="*/ 398272 w 4772605"/>
              <a:gd name="connsiteY10" fmla="*/ 310663 h 1863939"/>
              <a:gd name="connsiteX11" fmla="*/ 708935 w 4772605"/>
              <a:gd name="connsiteY11" fmla="*/ 0 h 186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72605" h="1863939">
                <a:moveTo>
                  <a:pt x="708935" y="0"/>
                </a:moveTo>
                <a:lnTo>
                  <a:pt x="4461942" y="0"/>
                </a:lnTo>
                <a:cubicBezTo>
                  <a:pt x="4633516" y="0"/>
                  <a:pt x="4772605" y="139089"/>
                  <a:pt x="4772605" y="310663"/>
                </a:cubicBezTo>
                <a:lnTo>
                  <a:pt x="4772605" y="1553276"/>
                </a:lnTo>
                <a:cubicBezTo>
                  <a:pt x="4772605" y="1724850"/>
                  <a:pt x="4633516" y="1863939"/>
                  <a:pt x="4461942" y="1863939"/>
                </a:cubicBezTo>
                <a:lnTo>
                  <a:pt x="708935" y="1863939"/>
                </a:lnTo>
                <a:cubicBezTo>
                  <a:pt x="537361" y="1863939"/>
                  <a:pt x="398272" y="1724850"/>
                  <a:pt x="398272" y="1553276"/>
                </a:cubicBezTo>
                <a:lnTo>
                  <a:pt x="398272" y="622317"/>
                </a:lnTo>
                <a:lnTo>
                  <a:pt x="0" y="622317"/>
                </a:lnTo>
                <a:lnTo>
                  <a:pt x="398272" y="446165"/>
                </a:lnTo>
                <a:lnTo>
                  <a:pt x="398272" y="310663"/>
                </a:lnTo>
                <a:cubicBezTo>
                  <a:pt x="398272" y="139089"/>
                  <a:pt x="537361" y="0"/>
                  <a:pt x="708935" y="0"/>
                </a:cubicBezTo>
                <a:close/>
              </a:path>
            </a:pathLst>
          </a:cu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60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grpSp>
        <p:nvGrpSpPr>
          <p:cNvPr id="31" name="Group 30"/>
          <p:cNvGrpSpPr/>
          <p:nvPr/>
        </p:nvGrpSpPr>
        <p:grpSpPr>
          <a:xfrm>
            <a:off x="155153" y="159047"/>
            <a:ext cx="11127473" cy="2009400"/>
            <a:chOff x="150128" y="102542"/>
            <a:chExt cx="11127473" cy="2009400"/>
          </a:xfrm>
        </p:grpSpPr>
        <p:grpSp>
          <p:nvGrpSpPr>
            <p:cNvPr id="10" name="Group 9"/>
            <p:cNvGrpSpPr/>
            <p:nvPr/>
          </p:nvGrpSpPr>
          <p:grpSpPr>
            <a:xfrm>
              <a:off x="1107065" y="248000"/>
              <a:ext cx="10170536" cy="1863939"/>
              <a:chOff x="1107064" y="247999"/>
              <a:chExt cx="10404597" cy="1863939"/>
            </a:xfrm>
          </p:grpSpPr>
          <p:pic>
            <p:nvPicPr>
              <p:cNvPr id="3" name="Picture 2"/>
              <p:cNvPicPr>
                <a:picLocks noChangeAspect="1"/>
              </p:cNvPicPr>
              <p:nvPr/>
            </p:nvPicPr>
            <p:blipFill>
              <a:blip r:embed="rId12"/>
              <a:stretch>
                <a:fillRect/>
              </a:stretch>
            </p:blipFill>
            <p:spPr>
              <a:xfrm>
                <a:off x="1107064" y="247999"/>
                <a:ext cx="10404597" cy="1863939"/>
              </a:xfrm>
              <a:prstGeom prst="rect">
                <a:avLst/>
              </a:prstGeom>
            </p:spPr>
          </p:pic>
          <p:sp>
            <p:nvSpPr>
              <p:cNvPr id="5" name="Rectangle 4"/>
              <p:cNvSpPr/>
              <p:nvPr/>
            </p:nvSpPr>
            <p:spPr>
              <a:xfrm>
                <a:off x="1527388" y="359923"/>
                <a:ext cx="9698331" cy="1620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FFFFFF"/>
                    </a:solidFill>
                    <a:effectLst/>
                    <a:uLnTx/>
                    <a:uFillTx/>
                    <a:latin typeface="Times New Roman" panose="02020603050405020304" pitchFamily="18" charset="0"/>
                    <a:ea typeface="Tahoma" panose="020B0604030504040204" pitchFamily="34" charset="0"/>
                    <a:cs typeface="Times New Roman" panose="02020603050405020304" pitchFamily="18" charset="0"/>
                  </a:rPr>
                  <a:t>Viết</a:t>
                </a:r>
                <a:r>
                  <a:rPr kumimoji="0" lang="en-US" sz="6000" b="1" i="0" u="none" strike="noStrike" kern="1200" cap="none" spc="0" normalizeH="0" noProof="0" dirty="0">
                    <a:ln>
                      <a:noFill/>
                    </a:ln>
                    <a:solidFill>
                      <a:srgbClr val="FFFFFF"/>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6000" b="1" i="0" u="none" strike="noStrike" kern="1200" cap="none" spc="0" normalizeH="0" noProof="0" dirty="0" err="1">
                    <a:ln>
                      <a:noFill/>
                    </a:ln>
                    <a:solidFill>
                      <a:srgbClr val="FFFFFF"/>
                    </a:solidFill>
                    <a:effectLst/>
                    <a:uLnTx/>
                    <a:uFillTx/>
                    <a:latin typeface="Times New Roman" panose="02020603050405020304" pitchFamily="18" charset="0"/>
                    <a:ea typeface="Tahoma" panose="020B0604030504040204" pitchFamily="34" charset="0"/>
                    <a:cs typeface="Times New Roman" panose="02020603050405020304" pitchFamily="18" charset="0"/>
                  </a:rPr>
                  <a:t>số</a:t>
                </a:r>
                <a:r>
                  <a:rPr kumimoji="0" lang="en-US" sz="6000" b="1" i="0" u="none" strike="noStrike" kern="1200" cap="none" spc="0" normalizeH="0" noProof="0" dirty="0">
                    <a:ln>
                      <a:noFill/>
                    </a:ln>
                    <a:solidFill>
                      <a:srgbClr val="FFFFFF"/>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6000" b="1" i="0" u="none" strike="noStrike" kern="1200" cap="none" spc="0" normalizeH="0" noProof="0" dirty="0" err="1">
                    <a:ln>
                      <a:noFill/>
                    </a:ln>
                    <a:solidFill>
                      <a:srgbClr val="FFFFFF"/>
                    </a:solidFill>
                    <a:effectLst/>
                    <a:uLnTx/>
                    <a:uFillTx/>
                    <a:latin typeface="Times New Roman" panose="02020603050405020304" pitchFamily="18" charset="0"/>
                    <a:ea typeface="Tahoma" panose="020B0604030504040204" pitchFamily="34" charset="0"/>
                    <a:cs typeface="Times New Roman" panose="02020603050405020304" pitchFamily="18" charset="0"/>
                  </a:rPr>
                  <a:t>Sáu</a:t>
                </a:r>
                <a:r>
                  <a:rPr kumimoji="0" lang="en-US" sz="6000" b="1" i="0" u="none" strike="noStrike" kern="1200" cap="none" spc="0" normalizeH="0" noProof="0" dirty="0">
                    <a:ln>
                      <a:noFill/>
                    </a:ln>
                    <a:solidFill>
                      <a:srgbClr val="FFFFFF"/>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6000" b="1" i="0" u="none" strike="noStrike" kern="1200" cap="none" spc="0" normalizeH="0" noProof="0" dirty="0" err="1">
                    <a:ln>
                      <a:noFill/>
                    </a:ln>
                    <a:solidFill>
                      <a:srgbClr val="FFFFFF"/>
                    </a:solidFill>
                    <a:effectLst/>
                    <a:uLnTx/>
                    <a:uFillTx/>
                    <a:latin typeface="Times New Roman" panose="02020603050405020304" pitchFamily="18" charset="0"/>
                    <a:ea typeface="Tahoma" panose="020B0604030504040204" pitchFamily="34" charset="0"/>
                    <a:cs typeface="Times New Roman" panose="02020603050405020304" pitchFamily="18" charset="0"/>
                  </a:rPr>
                  <a:t>mươi</a:t>
                </a:r>
                <a:r>
                  <a:rPr kumimoji="0" lang="en-US" sz="6000" b="1" i="0" u="none" strike="noStrike" kern="1200" cap="none" spc="0" normalizeH="0" noProof="0" dirty="0">
                    <a:ln>
                      <a:noFill/>
                    </a:ln>
                    <a:solidFill>
                      <a:srgbClr val="FFFFFF"/>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6000" b="1" i="0" u="none" strike="noStrike" kern="1200" cap="none" spc="0" normalizeH="0" noProof="0" dirty="0" err="1">
                    <a:ln>
                      <a:noFill/>
                    </a:ln>
                    <a:solidFill>
                      <a:srgbClr val="FFFFFF"/>
                    </a:solidFill>
                    <a:effectLst/>
                    <a:uLnTx/>
                    <a:uFillTx/>
                    <a:latin typeface="Times New Roman" panose="02020603050405020304" pitchFamily="18" charset="0"/>
                    <a:ea typeface="Tahoma" panose="020B0604030504040204" pitchFamily="34" charset="0"/>
                    <a:cs typeface="Times New Roman" panose="02020603050405020304" pitchFamily="18" charset="0"/>
                  </a:rPr>
                  <a:t>ba</a:t>
                </a:r>
                <a:r>
                  <a:rPr kumimoji="0" lang="en-US" sz="6000" b="1" i="0" u="none" strike="noStrike" kern="1200" cap="none" spc="0" normalizeH="0" noProof="0" dirty="0">
                    <a:ln>
                      <a:noFill/>
                    </a:ln>
                    <a:solidFill>
                      <a:srgbClr val="FFFFFF"/>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6000" b="1" i="0" u="none" strike="noStrike" kern="1200" cap="none" spc="0" normalizeH="0" noProof="0" dirty="0" err="1">
                    <a:ln>
                      <a:noFill/>
                    </a:ln>
                    <a:solidFill>
                      <a:srgbClr val="FFFFFF"/>
                    </a:solidFill>
                    <a:effectLst/>
                    <a:uLnTx/>
                    <a:uFillTx/>
                    <a:latin typeface="Times New Roman" panose="02020603050405020304" pitchFamily="18" charset="0"/>
                    <a:ea typeface="Tahoma" panose="020B0604030504040204" pitchFamily="34" charset="0"/>
                    <a:cs typeface="Times New Roman" panose="02020603050405020304" pitchFamily="18" charset="0"/>
                  </a:rPr>
                  <a:t>nghìn</a:t>
                </a:r>
                <a:r>
                  <a:rPr kumimoji="0" lang="en-US" sz="6000" b="1" i="0" u="none" strike="noStrike" kern="1200" cap="none" spc="0" normalizeH="0" noProof="0" dirty="0">
                    <a:ln>
                      <a:noFill/>
                    </a:ln>
                    <a:solidFill>
                      <a:srgbClr val="FFFFFF"/>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6000" b="1" i="0" u="none" strike="noStrike" kern="1200" cap="none" spc="0" normalizeH="0" noProof="0" dirty="0" err="1">
                    <a:ln>
                      <a:noFill/>
                    </a:ln>
                    <a:solidFill>
                      <a:srgbClr val="FFFFFF"/>
                    </a:solidFill>
                    <a:effectLst/>
                    <a:uLnTx/>
                    <a:uFillTx/>
                    <a:latin typeface="Times New Roman" panose="02020603050405020304" pitchFamily="18" charset="0"/>
                    <a:ea typeface="Tahoma" panose="020B0604030504040204" pitchFamily="34" charset="0"/>
                    <a:cs typeface="Times New Roman" panose="02020603050405020304" pitchFamily="18" charset="0"/>
                  </a:rPr>
                  <a:t>tám</a:t>
                </a:r>
                <a:r>
                  <a:rPr kumimoji="0" lang="en-US" sz="6000" b="1" i="0" u="none" strike="noStrike" kern="1200" cap="none" spc="0" normalizeH="0" noProof="0" dirty="0">
                    <a:ln>
                      <a:noFill/>
                    </a:ln>
                    <a:solidFill>
                      <a:srgbClr val="FFFFFF"/>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6000" b="1" i="0" u="none" strike="noStrike" kern="1200" cap="none" spc="0" normalizeH="0" noProof="0" dirty="0" err="1">
                    <a:ln>
                      <a:noFill/>
                    </a:ln>
                    <a:solidFill>
                      <a:srgbClr val="FFFFFF"/>
                    </a:solidFill>
                    <a:effectLst/>
                    <a:uLnTx/>
                    <a:uFillTx/>
                    <a:latin typeface="Times New Roman" panose="02020603050405020304" pitchFamily="18" charset="0"/>
                    <a:ea typeface="Tahoma" panose="020B0604030504040204" pitchFamily="34" charset="0"/>
                    <a:cs typeface="Times New Roman" panose="02020603050405020304" pitchFamily="18" charset="0"/>
                  </a:rPr>
                  <a:t>trăm</a:t>
                </a:r>
                <a:r>
                  <a:rPr kumimoji="0" lang="en-US" sz="6000" b="1" i="0" u="none" strike="noStrike" kern="1200" cap="none" spc="0" normalizeH="0" noProof="0" dirty="0">
                    <a:ln>
                      <a:noFill/>
                    </a:ln>
                    <a:solidFill>
                      <a:srgbClr val="FFFFFF"/>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6000" b="1" i="0" u="none" strike="noStrike" kern="1200" cap="none" spc="0" normalizeH="0" noProof="0" dirty="0" err="1">
                    <a:ln>
                      <a:noFill/>
                    </a:ln>
                    <a:solidFill>
                      <a:srgbClr val="FFFFFF"/>
                    </a:solidFill>
                    <a:effectLst/>
                    <a:uLnTx/>
                    <a:uFillTx/>
                    <a:latin typeface="Times New Roman" panose="02020603050405020304" pitchFamily="18" charset="0"/>
                    <a:ea typeface="Tahoma" panose="020B0604030504040204" pitchFamily="34" charset="0"/>
                    <a:cs typeface="Times New Roman" panose="02020603050405020304" pitchFamily="18" charset="0"/>
                  </a:rPr>
                  <a:t>mười</a:t>
                </a:r>
                <a:r>
                  <a:rPr kumimoji="0" lang="en-US" sz="6000" b="1" i="0" u="none" strike="noStrike" kern="1200" cap="none" spc="0" normalizeH="0" noProof="0" dirty="0">
                    <a:ln>
                      <a:noFill/>
                    </a:ln>
                    <a:solidFill>
                      <a:srgbClr val="FFFFFF"/>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6000" b="1" i="0" u="none" strike="noStrike" kern="1200" cap="none" spc="0" normalizeH="0" noProof="0" dirty="0" err="1">
                    <a:ln>
                      <a:noFill/>
                    </a:ln>
                    <a:solidFill>
                      <a:srgbClr val="FFFFFF"/>
                    </a:solidFill>
                    <a:effectLst/>
                    <a:uLnTx/>
                    <a:uFillTx/>
                    <a:latin typeface="Times New Roman" panose="02020603050405020304" pitchFamily="18" charset="0"/>
                    <a:ea typeface="Tahoma" panose="020B0604030504040204" pitchFamily="34" charset="0"/>
                    <a:cs typeface="Times New Roman" panose="02020603050405020304" pitchFamily="18" charset="0"/>
                  </a:rPr>
                  <a:t>lăm</a:t>
                </a:r>
                <a:endParaRPr kumimoji="0" lang="en-US" sz="6000" b="1" i="0" u="none" strike="noStrike" kern="1200" cap="none" spc="0" normalizeH="0" baseline="0" noProof="0" dirty="0">
                  <a:ln>
                    <a:noFill/>
                  </a:ln>
                  <a:solidFill>
                    <a:srgbClr val="FFFFFF"/>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grpSp>
        <p:pic>
          <p:nvPicPr>
            <p:cNvPr id="9" name="Picture 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16200000">
              <a:off x="-165942" y="418612"/>
              <a:ext cx="2009400" cy="1377259"/>
            </a:xfrm>
            <a:prstGeom prst="rect">
              <a:avLst/>
            </a:prstGeom>
          </p:spPr>
        </p:pic>
        <p:sp>
          <p:nvSpPr>
            <p:cNvPr id="29" name="TextBox 28"/>
            <p:cNvSpPr txBox="1"/>
            <p:nvPr/>
          </p:nvSpPr>
          <p:spPr>
            <a:xfrm>
              <a:off x="506731" y="579718"/>
              <a:ext cx="909211" cy="1015663"/>
            </a:xfrm>
            <a:prstGeom prst="rect">
              <a:avLst/>
            </a:prstGeom>
            <a:noFill/>
          </p:spPr>
          <p:txBody>
            <a:bodyPr wrap="square" rtlCol="0" anchor="ctr">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2</a:t>
              </a:r>
              <a:endParaRPr kumimoji="0" lang="en-US" sz="60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grpSp>
      <p:pic>
        <p:nvPicPr>
          <p:cNvPr id="68" name="Picture 6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647255" y="423471"/>
            <a:ext cx="1328152" cy="1328152"/>
          </a:xfrm>
          <a:prstGeom prst="rect">
            <a:avLst/>
          </a:prstGeom>
        </p:spPr>
      </p:pic>
      <p:pic>
        <p:nvPicPr>
          <p:cNvPr id="14" name="Picture 13"/>
          <p:cNvPicPr>
            <a:picLocks noChangeAspect="1"/>
          </p:cNvPicPr>
          <p:nvPr/>
        </p:nvPicPr>
        <p:blipFill>
          <a:blip r:embed="rId15"/>
          <a:stretch>
            <a:fillRect/>
          </a:stretch>
        </p:blipFill>
        <p:spPr>
          <a:xfrm>
            <a:off x="-1660111" y="423471"/>
            <a:ext cx="1329043" cy="1329043"/>
          </a:xfrm>
          <a:prstGeom prst="rect">
            <a:avLst/>
          </a:prstGeom>
        </p:spPr>
      </p:pic>
      <p:pic>
        <p:nvPicPr>
          <p:cNvPr id="7" name="AmthanhThua">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6"/>
          <a:stretch>
            <a:fillRect/>
          </a:stretch>
        </p:blipFill>
        <p:spPr>
          <a:xfrm>
            <a:off x="-1236462" y="4407924"/>
            <a:ext cx="487363" cy="487363"/>
          </a:xfrm>
          <a:prstGeom prst="rect">
            <a:avLst/>
          </a:prstGeom>
        </p:spPr>
      </p:pic>
      <p:pic>
        <p:nvPicPr>
          <p:cNvPr id="22" name="nhacthang">
            <a:hlinkClick r:id="" action="ppaction://media"/>
          </p:cNvPr>
          <p:cNvPicPr>
            <a:picLocks noChangeAspect="1"/>
          </p:cNvPicPr>
          <p:nvPr>
            <a:audioFile r:link="rId5"/>
            <p:extLst>
              <p:ext uri="{DAA4B4D4-6D71-4841-9C94-3DE7FCFB9230}">
                <p14:media xmlns:p14="http://schemas.microsoft.com/office/powerpoint/2010/main" r:embed="rId4"/>
              </p:ext>
            </p:extLst>
          </p:nvPr>
        </p:nvPicPr>
        <p:blipFill>
          <a:blip r:embed="rId16"/>
          <a:stretch>
            <a:fillRect/>
          </a:stretch>
        </p:blipFill>
        <p:spPr>
          <a:xfrm>
            <a:off x="-1227935" y="2779131"/>
            <a:ext cx="487363" cy="487363"/>
          </a:xfrm>
          <a:prstGeom prst="rect">
            <a:avLst/>
          </a:prstGeom>
        </p:spPr>
      </p:pic>
      <p:pic>
        <p:nvPicPr>
          <p:cNvPr id="45" name="Picture 44">
            <a:hlinkClick r:id="" action="ppaction://hlinkshowjump?jump=previousslide"/>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1390016" y="1298329"/>
            <a:ext cx="627889" cy="627889"/>
          </a:xfrm>
          <a:prstGeom prst="rect">
            <a:avLst/>
          </a:prstGeom>
        </p:spPr>
      </p:pic>
      <p:pic>
        <p:nvPicPr>
          <p:cNvPr id="46" name="Picture 45">
            <a:hlinkClick r:id="" action="ppaction://hlinkshowjump?jump=nextslide"/>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flipH="1">
            <a:off x="11390016" y="493889"/>
            <a:ext cx="627889" cy="627889"/>
          </a:xfrm>
          <a:prstGeom prst="rect">
            <a:avLst/>
          </a:prstGeom>
        </p:spPr>
      </p:pic>
      <p:sp>
        <p:nvSpPr>
          <p:cNvPr id="8" name="TextBox 7"/>
          <p:cNvSpPr txBox="1"/>
          <p:nvPr/>
        </p:nvSpPr>
        <p:spPr>
          <a:xfrm>
            <a:off x="-2043997" y="2037000"/>
            <a:ext cx="2119490" cy="830997"/>
          </a:xfrm>
          <a:prstGeom prst="rect">
            <a:avLst/>
          </a:prstGeom>
          <a:noFill/>
        </p:spPr>
        <p:txBody>
          <a:bodyPr wrap="none" lIns="91440" tIns="45720" rIns="91440" bIns="45720"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Âm</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thanh</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khi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chọn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Đúng</a:t>
            </a: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6" name="TextBox 35"/>
          <p:cNvSpPr txBox="1"/>
          <p:nvPr/>
        </p:nvSpPr>
        <p:spPr>
          <a:xfrm>
            <a:off x="-1911206" y="3528342"/>
            <a:ext cx="1810111" cy="830997"/>
          </a:xfrm>
          <a:prstGeom prst="rect">
            <a:avLst/>
          </a:prstGeom>
          <a:noFill/>
        </p:spPr>
        <p:txBody>
          <a:bodyPr wrap="none" lIns="91440" tIns="45720" rIns="91440" bIns="45720"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Âm</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thanh</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khi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chọn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Sai</a:t>
            </a:r>
          </a:p>
        </p:txBody>
      </p:sp>
      <p:sp>
        <p:nvSpPr>
          <p:cNvPr id="23" name="TextBox 22"/>
          <p:cNvSpPr txBox="1"/>
          <p:nvPr/>
        </p:nvSpPr>
        <p:spPr>
          <a:xfrm>
            <a:off x="5039883" y="2779132"/>
            <a:ext cx="1824203" cy="46166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华康方圆体W7"/>
              <a:cs typeface="+mn-cs"/>
            </a:endParaRPr>
          </a:p>
        </p:txBody>
      </p:sp>
      <p:sp>
        <p:nvSpPr>
          <p:cNvPr id="24" name="TextBox 23"/>
          <p:cNvSpPr txBox="1"/>
          <p:nvPr/>
        </p:nvSpPr>
        <p:spPr>
          <a:xfrm>
            <a:off x="3720437" y="3989692"/>
            <a:ext cx="3455683" cy="1077218"/>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B. 63 815</a:t>
            </a:r>
          </a:p>
        </p:txBody>
      </p:sp>
      <p:sp>
        <p:nvSpPr>
          <p:cNvPr id="40" name="TextBox 39"/>
          <p:cNvSpPr txBox="1"/>
          <p:nvPr/>
        </p:nvSpPr>
        <p:spPr>
          <a:xfrm>
            <a:off x="3802667" y="2652480"/>
            <a:ext cx="3661485" cy="1077218"/>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 36 815</a:t>
            </a:r>
          </a:p>
        </p:txBody>
      </p:sp>
      <p:sp>
        <p:nvSpPr>
          <p:cNvPr id="47" name="Freeform: Shape 29"/>
          <p:cNvSpPr/>
          <p:nvPr/>
        </p:nvSpPr>
        <p:spPr>
          <a:xfrm flipH="1">
            <a:off x="3503709" y="5303757"/>
            <a:ext cx="4270935" cy="1379891"/>
          </a:xfrm>
          <a:custGeom>
            <a:avLst/>
            <a:gdLst>
              <a:gd name="connsiteX0" fmla="*/ 708935 w 4772605"/>
              <a:gd name="connsiteY0" fmla="*/ 0 h 1863939"/>
              <a:gd name="connsiteX1" fmla="*/ 4461942 w 4772605"/>
              <a:gd name="connsiteY1" fmla="*/ 0 h 1863939"/>
              <a:gd name="connsiteX2" fmla="*/ 4772605 w 4772605"/>
              <a:gd name="connsiteY2" fmla="*/ 310663 h 1863939"/>
              <a:gd name="connsiteX3" fmla="*/ 4772605 w 4772605"/>
              <a:gd name="connsiteY3" fmla="*/ 1553276 h 1863939"/>
              <a:gd name="connsiteX4" fmla="*/ 4461942 w 4772605"/>
              <a:gd name="connsiteY4" fmla="*/ 1863939 h 1863939"/>
              <a:gd name="connsiteX5" fmla="*/ 708935 w 4772605"/>
              <a:gd name="connsiteY5" fmla="*/ 1863939 h 1863939"/>
              <a:gd name="connsiteX6" fmla="*/ 398272 w 4772605"/>
              <a:gd name="connsiteY6" fmla="*/ 1553276 h 1863939"/>
              <a:gd name="connsiteX7" fmla="*/ 398272 w 4772605"/>
              <a:gd name="connsiteY7" fmla="*/ 622317 h 1863939"/>
              <a:gd name="connsiteX8" fmla="*/ 0 w 4772605"/>
              <a:gd name="connsiteY8" fmla="*/ 622317 h 1863939"/>
              <a:gd name="connsiteX9" fmla="*/ 398272 w 4772605"/>
              <a:gd name="connsiteY9" fmla="*/ 446165 h 1863939"/>
              <a:gd name="connsiteX10" fmla="*/ 398272 w 4772605"/>
              <a:gd name="connsiteY10" fmla="*/ 310663 h 1863939"/>
              <a:gd name="connsiteX11" fmla="*/ 708935 w 4772605"/>
              <a:gd name="connsiteY11" fmla="*/ 0 h 186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72605" h="1863939">
                <a:moveTo>
                  <a:pt x="708935" y="0"/>
                </a:moveTo>
                <a:lnTo>
                  <a:pt x="4461942" y="0"/>
                </a:lnTo>
                <a:cubicBezTo>
                  <a:pt x="4633516" y="0"/>
                  <a:pt x="4772605" y="139089"/>
                  <a:pt x="4772605" y="310663"/>
                </a:cubicBezTo>
                <a:lnTo>
                  <a:pt x="4772605" y="1553276"/>
                </a:lnTo>
                <a:cubicBezTo>
                  <a:pt x="4772605" y="1724850"/>
                  <a:pt x="4633516" y="1863939"/>
                  <a:pt x="4461942" y="1863939"/>
                </a:cubicBezTo>
                <a:lnTo>
                  <a:pt x="708935" y="1863939"/>
                </a:lnTo>
                <a:cubicBezTo>
                  <a:pt x="537361" y="1863939"/>
                  <a:pt x="398272" y="1724850"/>
                  <a:pt x="398272" y="1553276"/>
                </a:cubicBezTo>
                <a:lnTo>
                  <a:pt x="398272" y="622317"/>
                </a:lnTo>
                <a:lnTo>
                  <a:pt x="0" y="622317"/>
                </a:lnTo>
                <a:lnTo>
                  <a:pt x="398272" y="446165"/>
                </a:lnTo>
                <a:lnTo>
                  <a:pt x="398272" y="310663"/>
                </a:lnTo>
                <a:cubicBezTo>
                  <a:pt x="398272" y="139089"/>
                  <a:pt x="537361" y="0"/>
                  <a:pt x="708935" y="0"/>
                </a:cubicBezTo>
                <a:close/>
              </a:path>
            </a:pathLst>
          </a:cu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6000" b="1" i="0" u="none" strike="noStrike" kern="120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42" name="TextBox 41"/>
          <p:cNvSpPr txBox="1"/>
          <p:nvPr/>
        </p:nvSpPr>
        <p:spPr>
          <a:xfrm>
            <a:off x="3714381" y="5392561"/>
            <a:ext cx="4060262" cy="1077218"/>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C. </a:t>
            </a:r>
            <a:r>
              <a:rPr lang="en-US" sz="6400" b="1" dirty="0">
                <a:solidFill>
                  <a:srgbClr val="000000"/>
                </a:solidFill>
                <a:cs typeface="Times New Roman" panose="02020603050405020304" pitchFamily="18" charset="0"/>
              </a:rPr>
              <a:t>63 805</a:t>
            </a:r>
            <a:endParaRPr kumimoji="0" lang="en-US" sz="6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pic>
        <p:nvPicPr>
          <p:cNvPr id="49" name="Picture 18" descr="Entertainment-02-june"/>
          <p:cNvPicPr>
            <a:picLocks noChangeAspect="1" noChangeArrowheads="1" noCrop="1"/>
          </p:cNvPicPr>
          <p:nvPr/>
        </p:nvPicPr>
        <p:blipFill>
          <a:blip r:embed="rId18"/>
          <a:srcRect/>
          <a:stretch>
            <a:fillRect/>
          </a:stretch>
        </p:blipFill>
        <p:spPr bwMode="auto">
          <a:xfrm>
            <a:off x="843781" y="3442724"/>
            <a:ext cx="213360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485672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down)">
                                      <p:cBhvr>
                                        <p:cTn id="12" dur="500"/>
                                        <p:tgtEl>
                                          <p:spTgt spid="4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wipe(down)">
                                      <p:cBhvr>
                                        <p:cTn id="15" dur="500"/>
                                        <p:tgtEl>
                                          <p:spTgt spid="5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down)">
                                      <p:cBhvr>
                                        <p:cTn id="20" dur="500"/>
                                        <p:tgtEl>
                                          <p:spTgt spid="24"/>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down)">
                                      <p:cBhvr>
                                        <p:cTn id="23" dur="5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down)">
                                      <p:cBhvr>
                                        <p:cTn id="28" dur="500"/>
                                        <p:tgtEl>
                                          <p:spTgt spid="4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wipe(down)">
                                      <p:cBhvr>
                                        <p:cTn id="31" dur="500"/>
                                        <p:tgtEl>
                                          <p:spTgt spid="47"/>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mph" presetSubtype="2" fill="hold" nodeType="clickEffect">
                                  <p:stCondLst>
                                    <p:cond delay="0"/>
                                  </p:stCondLst>
                                  <p:childTnLst>
                                    <p:animClr clrSpc="rgb" dir="cw">
                                      <p:cBhvr>
                                        <p:cTn id="35" dur="2000" fill="hold"/>
                                        <p:tgtEl>
                                          <p:spTgt spid="24"/>
                                        </p:tgtEl>
                                        <p:attrNameLst>
                                          <p:attrName>fillcolor</p:attrName>
                                        </p:attrNameLst>
                                      </p:cBhvr>
                                      <p:to>
                                        <a:srgbClr val="FF0000"/>
                                      </p:to>
                                    </p:animClr>
                                    <p:set>
                                      <p:cBhvr>
                                        <p:cTn id="36" dur="2000" fill="hold"/>
                                        <p:tgtEl>
                                          <p:spTgt spid="24"/>
                                        </p:tgtEl>
                                        <p:attrNameLst>
                                          <p:attrName>fill.type</p:attrName>
                                        </p:attrNameLst>
                                      </p:cBhvr>
                                      <p:to>
                                        <p:strVal val="solid"/>
                                      </p:to>
                                    </p:set>
                                    <p:set>
                                      <p:cBhvr>
                                        <p:cTn id="37" dur="2000" fill="hold"/>
                                        <p:tgtEl>
                                          <p:spTgt spid="24"/>
                                        </p:tgtEl>
                                        <p:attrNameLst>
                                          <p:attrName>fill.on</p:attrName>
                                        </p:attrNameLst>
                                      </p:cBhvr>
                                      <p:to>
                                        <p:strVal val="true"/>
                                      </p:to>
                                    </p:set>
                                  </p:childTnLst>
                                </p:cTn>
                              </p:par>
                              <p:par>
                                <p:cTn id="38" presetID="1" presetClass="emph" presetSubtype="2" fill="hold" nodeType="withEffect">
                                  <p:stCondLst>
                                    <p:cond delay="0"/>
                                  </p:stCondLst>
                                  <p:childTnLst>
                                    <p:animClr clrSpc="rgb" dir="cw">
                                      <p:cBhvr>
                                        <p:cTn id="39" dur="2000" fill="hold"/>
                                        <p:tgtEl>
                                          <p:spTgt spid="30"/>
                                        </p:tgtEl>
                                        <p:attrNameLst>
                                          <p:attrName>fillcolor</p:attrName>
                                        </p:attrNameLst>
                                      </p:cBhvr>
                                      <p:to>
                                        <a:srgbClr val="FF0000"/>
                                      </p:to>
                                    </p:animClr>
                                    <p:set>
                                      <p:cBhvr>
                                        <p:cTn id="40" dur="2000" fill="hold"/>
                                        <p:tgtEl>
                                          <p:spTgt spid="30"/>
                                        </p:tgtEl>
                                        <p:attrNameLst>
                                          <p:attrName>fill.type</p:attrName>
                                        </p:attrNameLst>
                                      </p:cBhvr>
                                      <p:to>
                                        <p:strVal val="solid"/>
                                      </p:to>
                                    </p:set>
                                    <p:set>
                                      <p:cBhvr>
                                        <p:cTn id="41" dur="2000" fill="hold"/>
                                        <p:tgtEl>
                                          <p:spTgt spid="30"/>
                                        </p:tgtEl>
                                        <p:attrNameLst>
                                          <p:attrName>fill.on</p:attrName>
                                        </p:attrNameLst>
                                      </p:cBhvr>
                                      <p:to>
                                        <p:strVal val="tru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7"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51200">
                <p:cTn id="46" fill="hold" display="0">
                  <p:stCondLst>
                    <p:cond delay="indefinite"/>
                  </p:stCondLst>
                  <p:endCondLst>
                    <p:cond evt="onStopAudio" delay="0">
                      <p:tgtEl>
                        <p:sldTgt/>
                      </p:tgtEl>
                    </p:cond>
                  </p:endCondLst>
                </p:cTn>
                <p:tgtEl>
                  <p:spTgt spid="7"/>
                </p:tgtEl>
              </p:cMediaNode>
            </p:audio>
            <p:audio>
              <p:cMediaNode vol="46300">
                <p:cTn id="47" fill="hold" display="0">
                  <p:stCondLst>
                    <p:cond delay="indefinite"/>
                  </p:stCondLst>
                  <p:endCondLst>
                    <p:cond evt="onStopAudio" delay="0">
                      <p:tgtEl>
                        <p:sldTgt/>
                      </p:tgtEl>
                    </p:cond>
                  </p:endCondLst>
                </p:cTn>
                <p:tgtEl>
                  <p:spTgt spid="22"/>
                </p:tgtEl>
              </p:cMediaNode>
            </p:audio>
          </p:childTnLst>
        </p:cTn>
      </p:par>
    </p:tnLst>
    <p:bldLst>
      <p:bldP spid="30" grpId="0" animBg="1"/>
      <p:bldP spid="58" grpId="0" animBg="1"/>
      <p:bldP spid="24" grpId="0"/>
      <p:bldP spid="40" grpId="0"/>
      <p:bldP spid="47" grpId="0" animBg="1"/>
      <p:bldP spid="4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 name="Picture 12"/>
          <p:cNvPicPr>
            <a:picLocks noChangeAspect="1"/>
          </p:cNvPicPr>
          <p:nvPr/>
        </p:nvPicPr>
        <p:blipFill>
          <a:blip r:embed="rId8"/>
          <a:stretch>
            <a:fillRect/>
          </a:stretch>
        </p:blipFill>
        <p:spPr>
          <a:xfrm>
            <a:off x="-10004" y="-1857715"/>
            <a:ext cx="12202003" cy="8715716"/>
          </a:xfrm>
          <a:prstGeom prst="rect">
            <a:avLst/>
          </a:prstGeom>
        </p:spPr>
      </p:pic>
      <p:pic>
        <p:nvPicPr>
          <p:cNvPr id="33" name="Picture 32"/>
          <p:cNvPicPr>
            <a:picLocks noChangeAspect="1"/>
          </p:cNvPicPr>
          <p:nvPr/>
        </p:nvPicPr>
        <p:blipFill>
          <a:blip r:embed="rId9"/>
          <a:stretch>
            <a:fillRect/>
          </a:stretch>
        </p:blipFill>
        <p:spPr>
          <a:xfrm>
            <a:off x="0" y="-1850571"/>
            <a:ext cx="12192000" cy="8708571"/>
          </a:xfrm>
          <a:prstGeom prst="rect">
            <a:avLst/>
          </a:prstGeom>
        </p:spPr>
      </p:pic>
      <p:pic>
        <p:nvPicPr>
          <p:cNvPr id="4" name="Picture 3"/>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a:xfrm>
            <a:off x="-10003" y="-1858465"/>
            <a:ext cx="12202003" cy="8714601"/>
          </a:xfrm>
          <a:prstGeom prst="rect">
            <a:avLst/>
          </a:prstGeom>
        </p:spPr>
      </p:pic>
      <p:cxnSp>
        <p:nvCxnSpPr>
          <p:cNvPr id="6" name="Straight Connector 5"/>
          <p:cNvCxnSpPr/>
          <p:nvPr/>
        </p:nvCxnSpPr>
        <p:spPr>
          <a:xfrm>
            <a:off x="0" y="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798277" y="2643794"/>
            <a:ext cx="3289348" cy="4086637"/>
          </a:xfrm>
          <a:prstGeom prst="rect">
            <a:avLst/>
          </a:prstGeom>
        </p:spPr>
      </p:pic>
      <p:sp>
        <p:nvSpPr>
          <p:cNvPr id="30" name="Freeform: Shape 29"/>
          <p:cNvSpPr/>
          <p:nvPr/>
        </p:nvSpPr>
        <p:spPr>
          <a:xfrm flipH="1">
            <a:off x="2927648" y="3970691"/>
            <a:ext cx="4523102" cy="1243943"/>
          </a:xfrm>
          <a:custGeom>
            <a:avLst/>
            <a:gdLst>
              <a:gd name="connsiteX0" fmla="*/ 708935 w 4772605"/>
              <a:gd name="connsiteY0" fmla="*/ 0 h 1863939"/>
              <a:gd name="connsiteX1" fmla="*/ 4461942 w 4772605"/>
              <a:gd name="connsiteY1" fmla="*/ 0 h 1863939"/>
              <a:gd name="connsiteX2" fmla="*/ 4772605 w 4772605"/>
              <a:gd name="connsiteY2" fmla="*/ 310663 h 1863939"/>
              <a:gd name="connsiteX3" fmla="*/ 4772605 w 4772605"/>
              <a:gd name="connsiteY3" fmla="*/ 1553276 h 1863939"/>
              <a:gd name="connsiteX4" fmla="*/ 4461942 w 4772605"/>
              <a:gd name="connsiteY4" fmla="*/ 1863939 h 1863939"/>
              <a:gd name="connsiteX5" fmla="*/ 708935 w 4772605"/>
              <a:gd name="connsiteY5" fmla="*/ 1863939 h 1863939"/>
              <a:gd name="connsiteX6" fmla="*/ 398272 w 4772605"/>
              <a:gd name="connsiteY6" fmla="*/ 1553276 h 1863939"/>
              <a:gd name="connsiteX7" fmla="*/ 398272 w 4772605"/>
              <a:gd name="connsiteY7" fmla="*/ 622317 h 1863939"/>
              <a:gd name="connsiteX8" fmla="*/ 0 w 4772605"/>
              <a:gd name="connsiteY8" fmla="*/ 622317 h 1863939"/>
              <a:gd name="connsiteX9" fmla="*/ 398272 w 4772605"/>
              <a:gd name="connsiteY9" fmla="*/ 446165 h 1863939"/>
              <a:gd name="connsiteX10" fmla="*/ 398272 w 4772605"/>
              <a:gd name="connsiteY10" fmla="*/ 310663 h 1863939"/>
              <a:gd name="connsiteX11" fmla="*/ 708935 w 4772605"/>
              <a:gd name="connsiteY11" fmla="*/ 0 h 186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72605" h="1863939">
                <a:moveTo>
                  <a:pt x="708935" y="0"/>
                </a:moveTo>
                <a:lnTo>
                  <a:pt x="4461942" y="0"/>
                </a:lnTo>
                <a:cubicBezTo>
                  <a:pt x="4633516" y="0"/>
                  <a:pt x="4772605" y="139089"/>
                  <a:pt x="4772605" y="310663"/>
                </a:cubicBezTo>
                <a:lnTo>
                  <a:pt x="4772605" y="1553276"/>
                </a:lnTo>
                <a:cubicBezTo>
                  <a:pt x="4772605" y="1724850"/>
                  <a:pt x="4633516" y="1863939"/>
                  <a:pt x="4461942" y="1863939"/>
                </a:cubicBezTo>
                <a:lnTo>
                  <a:pt x="708935" y="1863939"/>
                </a:lnTo>
                <a:cubicBezTo>
                  <a:pt x="537361" y="1863939"/>
                  <a:pt x="398272" y="1724850"/>
                  <a:pt x="398272" y="1553276"/>
                </a:cubicBezTo>
                <a:lnTo>
                  <a:pt x="398272" y="622317"/>
                </a:lnTo>
                <a:lnTo>
                  <a:pt x="0" y="622317"/>
                </a:lnTo>
                <a:lnTo>
                  <a:pt x="398272" y="446165"/>
                </a:lnTo>
                <a:lnTo>
                  <a:pt x="398272" y="310663"/>
                </a:lnTo>
                <a:cubicBezTo>
                  <a:pt x="398272" y="139089"/>
                  <a:pt x="537361" y="0"/>
                  <a:pt x="708935" y="0"/>
                </a:cubicBezTo>
                <a:close/>
              </a:path>
            </a:pathLst>
          </a:cu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6000" b="1" i="0" u="none" strike="noStrike" kern="120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58" name="Freeform: Shape 57"/>
          <p:cNvSpPr/>
          <p:nvPr/>
        </p:nvSpPr>
        <p:spPr>
          <a:xfrm flipH="1">
            <a:off x="2927647" y="2658248"/>
            <a:ext cx="4523101" cy="1226651"/>
          </a:xfrm>
          <a:custGeom>
            <a:avLst/>
            <a:gdLst>
              <a:gd name="connsiteX0" fmla="*/ 708935 w 4772605"/>
              <a:gd name="connsiteY0" fmla="*/ 0 h 1863939"/>
              <a:gd name="connsiteX1" fmla="*/ 4461942 w 4772605"/>
              <a:gd name="connsiteY1" fmla="*/ 0 h 1863939"/>
              <a:gd name="connsiteX2" fmla="*/ 4772605 w 4772605"/>
              <a:gd name="connsiteY2" fmla="*/ 310663 h 1863939"/>
              <a:gd name="connsiteX3" fmla="*/ 4772605 w 4772605"/>
              <a:gd name="connsiteY3" fmla="*/ 1553276 h 1863939"/>
              <a:gd name="connsiteX4" fmla="*/ 4461942 w 4772605"/>
              <a:gd name="connsiteY4" fmla="*/ 1863939 h 1863939"/>
              <a:gd name="connsiteX5" fmla="*/ 708935 w 4772605"/>
              <a:gd name="connsiteY5" fmla="*/ 1863939 h 1863939"/>
              <a:gd name="connsiteX6" fmla="*/ 398272 w 4772605"/>
              <a:gd name="connsiteY6" fmla="*/ 1553276 h 1863939"/>
              <a:gd name="connsiteX7" fmla="*/ 398272 w 4772605"/>
              <a:gd name="connsiteY7" fmla="*/ 622317 h 1863939"/>
              <a:gd name="connsiteX8" fmla="*/ 0 w 4772605"/>
              <a:gd name="connsiteY8" fmla="*/ 622317 h 1863939"/>
              <a:gd name="connsiteX9" fmla="*/ 398272 w 4772605"/>
              <a:gd name="connsiteY9" fmla="*/ 446165 h 1863939"/>
              <a:gd name="connsiteX10" fmla="*/ 398272 w 4772605"/>
              <a:gd name="connsiteY10" fmla="*/ 310663 h 1863939"/>
              <a:gd name="connsiteX11" fmla="*/ 708935 w 4772605"/>
              <a:gd name="connsiteY11" fmla="*/ 0 h 186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72605" h="1863939">
                <a:moveTo>
                  <a:pt x="708935" y="0"/>
                </a:moveTo>
                <a:lnTo>
                  <a:pt x="4461942" y="0"/>
                </a:lnTo>
                <a:cubicBezTo>
                  <a:pt x="4633516" y="0"/>
                  <a:pt x="4772605" y="139089"/>
                  <a:pt x="4772605" y="310663"/>
                </a:cubicBezTo>
                <a:lnTo>
                  <a:pt x="4772605" y="1553276"/>
                </a:lnTo>
                <a:cubicBezTo>
                  <a:pt x="4772605" y="1724850"/>
                  <a:pt x="4633516" y="1863939"/>
                  <a:pt x="4461942" y="1863939"/>
                </a:cubicBezTo>
                <a:lnTo>
                  <a:pt x="708935" y="1863939"/>
                </a:lnTo>
                <a:cubicBezTo>
                  <a:pt x="537361" y="1863939"/>
                  <a:pt x="398272" y="1724850"/>
                  <a:pt x="398272" y="1553276"/>
                </a:cubicBezTo>
                <a:lnTo>
                  <a:pt x="398272" y="622317"/>
                </a:lnTo>
                <a:lnTo>
                  <a:pt x="0" y="622317"/>
                </a:lnTo>
                <a:lnTo>
                  <a:pt x="398272" y="446165"/>
                </a:lnTo>
                <a:lnTo>
                  <a:pt x="398272" y="310663"/>
                </a:lnTo>
                <a:cubicBezTo>
                  <a:pt x="398272" y="139089"/>
                  <a:pt x="537361" y="0"/>
                  <a:pt x="708935" y="0"/>
                </a:cubicBezTo>
                <a:close/>
              </a:path>
            </a:pathLst>
          </a:cu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60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grpSp>
        <p:nvGrpSpPr>
          <p:cNvPr id="31" name="Group 30"/>
          <p:cNvGrpSpPr/>
          <p:nvPr/>
        </p:nvGrpSpPr>
        <p:grpSpPr>
          <a:xfrm>
            <a:off x="155153" y="159047"/>
            <a:ext cx="11063861" cy="2009400"/>
            <a:chOff x="150128" y="102542"/>
            <a:chExt cx="11063861" cy="2009400"/>
          </a:xfrm>
        </p:grpSpPr>
        <p:grpSp>
          <p:nvGrpSpPr>
            <p:cNvPr id="10" name="Group 9"/>
            <p:cNvGrpSpPr/>
            <p:nvPr/>
          </p:nvGrpSpPr>
          <p:grpSpPr>
            <a:xfrm>
              <a:off x="1043453" y="248003"/>
              <a:ext cx="10170536" cy="1863939"/>
              <a:chOff x="1041988" y="248002"/>
              <a:chExt cx="10404597" cy="1863939"/>
            </a:xfrm>
          </p:grpSpPr>
          <p:pic>
            <p:nvPicPr>
              <p:cNvPr id="3" name="Picture 2"/>
              <p:cNvPicPr>
                <a:picLocks noChangeAspect="1"/>
              </p:cNvPicPr>
              <p:nvPr/>
            </p:nvPicPr>
            <p:blipFill>
              <a:blip r:embed="rId12"/>
              <a:stretch>
                <a:fillRect/>
              </a:stretch>
            </p:blipFill>
            <p:spPr>
              <a:xfrm>
                <a:off x="1041988" y="248002"/>
                <a:ext cx="10404597" cy="1863939"/>
              </a:xfrm>
              <a:prstGeom prst="rect">
                <a:avLst/>
              </a:prstGeom>
            </p:spPr>
          </p:pic>
          <p:sp>
            <p:nvSpPr>
              <p:cNvPr id="5" name="Rectangle 4"/>
              <p:cNvSpPr/>
              <p:nvPr/>
            </p:nvSpPr>
            <p:spPr>
              <a:xfrm>
                <a:off x="1527388" y="359923"/>
                <a:ext cx="9698331" cy="1620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err="1">
                    <a:ln>
                      <a:noFill/>
                    </a:ln>
                    <a:solidFill>
                      <a:srgbClr val="FFFFFF"/>
                    </a:solidFill>
                    <a:effectLst/>
                    <a:uLnTx/>
                    <a:uFillTx/>
                    <a:latin typeface="Times New Roman" panose="02020603050405020304" pitchFamily="18" charset="0"/>
                    <a:ea typeface="Tahoma" panose="020B0604030504040204" pitchFamily="34" charset="0"/>
                    <a:cs typeface="Times New Roman" panose="02020603050405020304" pitchFamily="18" charset="0"/>
                  </a:rPr>
                  <a:t>Số</a:t>
                </a:r>
                <a:r>
                  <a:rPr kumimoji="0" lang="en-GB" sz="6000" b="1" i="0" u="none" strike="noStrike" kern="1200" cap="none" spc="0" normalizeH="0" noProof="0" dirty="0">
                    <a:ln>
                      <a:noFill/>
                    </a:ln>
                    <a:solidFill>
                      <a:srgbClr val="FFFFFF"/>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GB" sz="6000" b="1" i="0" u="none" strike="noStrike" kern="1200" cap="none" spc="0" normalizeH="0" noProof="0" dirty="0" err="1">
                    <a:ln>
                      <a:noFill/>
                    </a:ln>
                    <a:solidFill>
                      <a:srgbClr val="FFFFFF"/>
                    </a:solidFill>
                    <a:effectLst/>
                    <a:uLnTx/>
                    <a:uFillTx/>
                    <a:latin typeface="Times New Roman" panose="02020603050405020304" pitchFamily="18" charset="0"/>
                    <a:ea typeface="Tahoma" panose="020B0604030504040204" pitchFamily="34" charset="0"/>
                    <a:cs typeface="Times New Roman" panose="02020603050405020304" pitchFamily="18" charset="0"/>
                  </a:rPr>
                  <a:t>liền</a:t>
                </a:r>
                <a:r>
                  <a:rPr kumimoji="0" lang="en-GB" sz="6000" b="1" i="0" u="none" strike="noStrike" kern="1200" cap="none" spc="0" normalizeH="0" noProof="0" dirty="0">
                    <a:ln>
                      <a:noFill/>
                    </a:ln>
                    <a:solidFill>
                      <a:srgbClr val="FFFFFF"/>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GB" sz="6000" b="1" i="0" u="none" strike="noStrike" kern="1200" cap="none" spc="0" normalizeH="0" noProof="0" dirty="0" err="1">
                    <a:ln>
                      <a:noFill/>
                    </a:ln>
                    <a:solidFill>
                      <a:srgbClr val="FFFFFF"/>
                    </a:solidFill>
                    <a:effectLst/>
                    <a:uLnTx/>
                    <a:uFillTx/>
                    <a:latin typeface="Times New Roman" panose="02020603050405020304" pitchFamily="18" charset="0"/>
                    <a:ea typeface="Tahoma" panose="020B0604030504040204" pitchFamily="34" charset="0"/>
                    <a:cs typeface="Times New Roman" panose="02020603050405020304" pitchFamily="18" charset="0"/>
                  </a:rPr>
                  <a:t>sau</a:t>
                </a:r>
                <a:r>
                  <a:rPr kumimoji="0" lang="en-GB" sz="6000" b="1" i="0" u="none" strike="noStrike" kern="1200" cap="none" spc="0" normalizeH="0" noProof="0" dirty="0">
                    <a:ln>
                      <a:noFill/>
                    </a:ln>
                    <a:solidFill>
                      <a:srgbClr val="FFFFFF"/>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GB" sz="6000" b="1" i="0" u="none" strike="noStrike" kern="1200" cap="none" spc="0" normalizeH="0" noProof="0" dirty="0" err="1">
                    <a:ln>
                      <a:noFill/>
                    </a:ln>
                    <a:solidFill>
                      <a:srgbClr val="FFFFFF"/>
                    </a:solidFill>
                    <a:effectLst/>
                    <a:uLnTx/>
                    <a:uFillTx/>
                    <a:latin typeface="Times New Roman" panose="02020603050405020304" pitchFamily="18" charset="0"/>
                    <a:ea typeface="Tahoma" panose="020B0604030504040204" pitchFamily="34" charset="0"/>
                    <a:cs typeface="Times New Roman" panose="02020603050405020304" pitchFamily="18" charset="0"/>
                  </a:rPr>
                  <a:t>của</a:t>
                </a:r>
                <a:r>
                  <a:rPr kumimoji="0" lang="en-GB" sz="6000" b="1" i="0" u="none" strike="noStrike" kern="1200" cap="none" spc="0" normalizeH="0" noProof="0" dirty="0">
                    <a:ln>
                      <a:noFill/>
                    </a:ln>
                    <a:solidFill>
                      <a:srgbClr val="FFFFFF"/>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GB" sz="6000" b="1" i="0" u="none" strike="noStrike" kern="1200" cap="none" spc="0" normalizeH="0" noProof="0" dirty="0" err="1">
                    <a:ln>
                      <a:noFill/>
                    </a:ln>
                    <a:solidFill>
                      <a:srgbClr val="FFFFFF"/>
                    </a:solidFill>
                    <a:effectLst/>
                    <a:uLnTx/>
                    <a:uFillTx/>
                    <a:latin typeface="Times New Roman" panose="02020603050405020304" pitchFamily="18" charset="0"/>
                    <a:ea typeface="Tahoma" panose="020B0604030504040204" pitchFamily="34" charset="0"/>
                    <a:cs typeface="Times New Roman" panose="02020603050405020304" pitchFamily="18" charset="0"/>
                  </a:rPr>
                  <a:t>số</a:t>
                </a:r>
                <a:r>
                  <a:rPr kumimoji="0" lang="en-GB" sz="6000" b="1" i="0" u="none" strike="noStrike" kern="1200" cap="none" spc="0" normalizeH="0" noProof="0" dirty="0">
                    <a:ln>
                      <a:noFill/>
                    </a:ln>
                    <a:solidFill>
                      <a:srgbClr val="FFFFFF"/>
                    </a:solidFill>
                    <a:effectLst/>
                    <a:uLnTx/>
                    <a:uFillTx/>
                    <a:latin typeface="Times New Roman" panose="02020603050405020304" pitchFamily="18" charset="0"/>
                    <a:ea typeface="Tahoma" panose="020B0604030504040204" pitchFamily="34" charset="0"/>
                    <a:cs typeface="Times New Roman" panose="02020603050405020304" pitchFamily="18" charset="0"/>
                  </a:rPr>
                  <a:t> 89 999 </a:t>
                </a:r>
                <a:r>
                  <a:rPr kumimoji="0" lang="en-GB" sz="6000" b="1" i="0" u="none" strike="noStrike" kern="1200" cap="none" spc="0" normalizeH="0" noProof="0" dirty="0" err="1">
                    <a:ln>
                      <a:noFill/>
                    </a:ln>
                    <a:solidFill>
                      <a:srgbClr val="FFFFFF"/>
                    </a:solidFill>
                    <a:effectLst/>
                    <a:uLnTx/>
                    <a:uFillTx/>
                    <a:latin typeface="Times New Roman" panose="02020603050405020304" pitchFamily="18" charset="0"/>
                    <a:ea typeface="Tahoma" panose="020B0604030504040204" pitchFamily="34" charset="0"/>
                    <a:cs typeface="Times New Roman" panose="02020603050405020304" pitchFamily="18" charset="0"/>
                  </a:rPr>
                  <a:t>là</a:t>
                </a:r>
                <a:r>
                  <a:rPr kumimoji="0" lang="en-GB" sz="6000" b="1" i="0" u="none" strike="noStrike" kern="1200" cap="none" spc="0" normalizeH="0" noProof="0" dirty="0">
                    <a:ln>
                      <a:noFill/>
                    </a:ln>
                    <a:solidFill>
                      <a:srgbClr val="FFFFFF"/>
                    </a:solidFill>
                    <a:effectLst/>
                    <a:uLnTx/>
                    <a:uFillTx/>
                    <a:latin typeface="Times New Roman" panose="02020603050405020304" pitchFamily="18" charset="0"/>
                    <a:ea typeface="Tahoma" panose="020B0604030504040204" pitchFamily="34" charset="0"/>
                    <a:cs typeface="Times New Roman" panose="02020603050405020304" pitchFamily="18" charset="0"/>
                  </a:rPr>
                  <a:t>:</a:t>
                </a:r>
                <a:endParaRPr kumimoji="0" lang="en-US" sz="6000" b="1" i="0" u="none" strike="noStrike" kern="1200" cap="none" spc="0" normalizeH="0" baseline="0" noProof="0" dirty="0">
                  <a:ln>
                    <a:noFill/>
                  </a:ln>
                  <a:solidFill>
                    <a:srgbClr val="FFFFFF"/>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grpSp>
        <p:pic>
          <p:nvPicPr>
            <p:cNvPr id="9" name="Picture 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16200000">
              <a:off x="-165942" y="418612"/>
              <a:ext cx="2009400" cy="1377259"/>
            </a:xfrm>
            <a:prstGeom prst="rect">
              <a:avLst/>
            </a:prstGeom>
          </p:spPr>
        </p:pic>
        <p:sp>
          <p:nvSpPr>
            <p:cNvPr id="29" name="TextBox 28"/>
            <p:cNvSpPr txBox="1"/>
            <p:nvPr/>
          </p:nvSpPr>
          <p:spPr>
            <a:xfrm>
              <a:off x="506731" y="579718"/>
              <a:ext cx="909211" cy="1015663"/>
            </a:xfrm>
            <a:prstGeom prst="rect">
              <a:avLst/>
            </a:prstGeom>
            <a:noFill/>
          </p:spPr>
          <p:txBody>
            <a:bodyPr wrap="square" rtlCol="0" anchor="ctr">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3</a:t>
              </a:r>
              <a:endParaRPr kumimoji="0" lang="en-US" sz="60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grpSp>
      <p:pic>
        <p:nvPicPr>
          <p:cNvPr id="68" name="Picture 6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647255" y="423471"/>
            <a:ext cx="1328152" cy="1328152"/>
          </a:xfrm>
          <a:prstGeom prst="rect">
            <a:avLst/>
          </a:prstGeom>
        </p:spPr>
      </p:pic>
      <p:pic>
        <p:nvPicPr>
          <p:cNvPr id="14" name="Picture 13"/>
          <p:cNvPicPr>
            <a:picLocks noChangeAspect="1"/>
          </p:cNvPicPr>
          <p:nvPr/>
        </p:nvPicPr>
        <p:blipFill>
          <a:blip r:embed="rId15"/>
          <a:stretch>
            <a:fillRect/>
          </a:stretch>
        </p:blipFill>
        <p:spPr>
          <a:xfrm>
            <a:off x="-1660111" y="423471"/>
            <a:ext cx="1329043" cy="1329043"/>
          </a:xfrm>
          <a:prstGeom prst="rect">
            <a:avLst/>
          </a:prstGeom>
        </p:spPr>
      </p:pic>
      <p:pic>
        <p:nvPicPr>
          <p:cNvPr id="7" name="AmthanhThua">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6"/>
          <a:stretch>
            <a:fillRect/>
          </a:stretch>
        </p:blipFill>
        <p:spPr>
          <a:xfrm>
            <a:off x="-1236462" y="4407924"/>
            <a:ext cx="487363" cy="487363"/>
          </a:xfrm>
          <a:prstGeom prst="rect">
            <a:avLst/>
          </a:prstGeom>
        </p:spPr>
      </p:pic>
      <p:pic>
        <p:nvPicPr>
          <p:cNvPr id="22" name="nhacthang">
            <a:hlinkClick r:id="" action="ppaction://media"/>
          </p:cNvPr>
          <p:cNvPicPr>
            <a:picLocks noChangeAspect="1"/>
          </p:cNvPicPr>
          <p:nvPr>
            <a:audioFile r:link="rId5"/>
            <p:extLst>
              <p:ext uri="{DAA4B4D4-6D71-4841-9C94-3DE7FCFB9230}">
                <p14:media xmlns:p14="http://schemas.microsoft.com/office/powerpoint/2010/main" r:embed="rId4"/>
              </p:ext>
            </p:extLst>
          </p:nvPr>
        </p:nvPicPr>
        <p:blipFill>
          <a:blip r:embed="rId16"/>
          <a:stretch>
            <a:fillRect/>
          </a:stretch>
        </p:blipFill>
        <p:spPr>
          <a:xfrm>
            <a:off x="-1227935" y="2779131"/>
            <a:ext cx="487363" cy="487363"/>
          </a:xfrm>
          <a:prstGeom prst="rect">
            <a:avLst/>
          </a:prstGeom>
        </p:spPr>
      </p:pic>
      <p:pic>
        <p:nvPicPr>
          <p:cNvPr id="45" name="Picture 44">
            <a:hlinkClick r:id="" action="ppaction://hlinkshowjump?jump=previousslide"/>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1390016" y="1298329"/>
            <a:ext cx="627889" cy="627889"/>
          </a:xfrm>
          <a:prstGeom prst="rect">
            <a:avLst/>
          </a:prstGeom>
        </p:spPr>
      </p:pic>
      <p:pic>
        <p:nvPicPr>
          <p:cNvPr id="46" name="Picture 45">
            <a:hlinkClick r:id="" action="ppaction://hlinkshowjump?jump=nextslide"/>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flipH="1">
            <a:off x="11390016" y="493889"/>
            <a:ext cx="627889" cy="627889"/>
          </a:xfrm>
          <a:prstGeom prst="rect">
            <a:avLst/>
          </a:prstGeom>
        </p:spPr>
      </p:pic>
      <p:sp>
        <p:nvSpPr>
          <p:cNvPr id="8" name="TextBox 7"/>
          <p:cNvSpPr txBox="1"/>
          <p:nvPr/>
        </p:nvSpPr>
        <p:spPr>
          <a:xfrm>
            <a:off x="-2043997" y="2037000"/>
            <a:ext cx="2119490" cy="830997"/>
          </a:xfrm>
          <a:prstGeom prst="rect">
            <a:avLst/>
          </a:prstGeom>
          <a:noFill/>
        </p:spPr>
        <p:txBody>
          <a:bodyPr wrap="none" lIns="91440" tIns="45720" rIns="91440" bIns="45720"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Âm</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thanh</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khi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chọn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Đúng</a:t>
            </a: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6" name="TextBox 35"/>
          <p:cNvSpPr txBox="1"/>
          <p:nvPr/>
        </p:nvSpPr>
        <p:spPr>
          <a:xfrm>
            <a:off x="-1911206" y="3528342"/>
            <a:ext cx="1810111" cy="830997"/>
          </a:xfrm>
          <a:prstGeom prst="rect">
            <a:avLst/>
          </a:prstGeom>
          <a:noFill/>
        </p:spPr>
        <p:txBody>
          <a:bodyPr wrap="none" lIns="91440" tIns="45720" rIns="91440" bIns="45720"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Âm</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thanh</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khi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chọn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Sai</a:t>
            </a:r>
          </a:p>
        </p:txBody>
      </p:sp>
      <p:sp>
        <p:nvSpPr>
          <p:cNvPr id="23" name="TextBox 22"/>
          <p:cNvSpPr txBox="1"/>
          <p:nvPr/>
        </p:nvSpPr>
        <p:spPr>
          <a:xfrm>
            <a:off x="5039883" y="2779132"/>
            <a:ext cx="1824203" cy="46166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华康方圆体W7"/>
              <a:cs typeface="+mn-cs"/>
            </a:endParaRPr>
          </a:p>
        </p:txBody>
      </p:sp>
      <p:sp>
        <p:nvSpPr>
          <p:cNvPr id="24" name="TextBox 23"/>
          <p:cNvSpPr txBox="1"/>
          <p:nvPr/>
        </p:nvSpPr>
        <p:spPr>
          <a:xfrm>
            <a:off x="3215681" y="4042132"/>
            <a:ext cx="3758004" cy="1077218"/>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B. </a:t>
            </a:r>
            <a:r>
              <a:rPr kumimoji="0" lang="en-GB" sz="6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90 999</a:t>
            </a:r>
            <a:endParaRPr kumimoji="0" lang="en-US" sz="6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40" name="TextBox 39"/>
          <p:cNvSpPr txBox="1"/>
          <p:nvPr/>
        </p:nvSpPr>
        <p:spPr>
          <a:xfrm>
            <a:off x="3215681" y="2697983"/>
            <a:ext cx="3842023" cy="1077218"/>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 </a:t>
            </a:r>
            <a:r>
              <a:rPr kumimoji="0" lang="en-GB" sz="6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89 998</a:t>
            </a:r>
            <a:endParaRPr kumimoji="0" lang="en-US" sz="6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47" name="Freeform: Shape 29"/>
          <p:cNvSpPr/>
          <p:nvPr/>
        </p:nvSpPr>
        <p:spPr>
          <a:xfrm flipH="1">
            <a:off x="2927648" y="5350540"/>
            <a:ext cx="4523102" cy="1379891"/>
          </a:xfrm>
          <a:custGeom>
            <a:avLst/>
            <a:gdLst>
              <a:gd name="connsiteX0" fmla="*/ 708935 w 4772605"/>
              <a:gd name="connsiteY0" fmla="*/ 0 h 1863939"/>
              <a:gd name="connsiteX1" fmla="*/ 4461942 w 4772605"/>
              <a:gd name="connsiteY1" fmla="*/ 0 h 1863939"/>
              <a:gd name="connsiteX2" fmla="*/ 4772605 w 4772605"/>
              <a:gd name="connsiteY2" fmla="*/ 310663 h 1863939"/>
              <a:gd name="connsiteX3" fmla="*/ 4772605 w 4772605"/>
              <a:gd name="connsiteY3" fmla="*/ 1553276 h 1863939"/>
              <a:gd name="connsiteX4" fmla="*/ 4461942 w 4772605"/>
              <a:gd name="connsiteY4" fmla="*/ 1863939 h 1863939"/>
              <a:gd name="connsiteX5" fmla="*/ 708935 w 4772605"/>
              <a:gd name="connsiteY5" fmla="*/ 1863939 h 1863939"/>
              <a:gd name="connsiteX6" fmla="*/ 398272 w 4772605"/>
              <a:gd name="connsiteY6" fmla="*/ 1553276 h 1863939"/>
              <a:gd name="connsiteX7" fmla="*/ 398272 w 4772605"/>
              <a:gd name="connsiteY7" fmla="*/ 622317 h 1863939"/>
              <a:gd name="connsiteX8" fmla="*/ 0 w 4772605"/>
              <a:gd name="connsiteY8" fmla="*/ 622317 h 1863939"/>
              <a:gd name="connsiteX9" fmla="*/ 398272 w 4772605"/>
              <a:gd name="connsiteY9" fmla="*/ 446165 h 1863939"/>
              <a:gd name="connsiteX10" fmla="*/ 398272 w 4772605"/>
              <a:gd name="connsiteY10" fmla="*/ 310663 h 1863939"/>
              <a:gd name="connsiteX11" fmla="*/ 708935 w 4772605"/>
              <a:gd name="connsiteY11" fmla="*/ 0 h 186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72605" h="1863939">
                <a:moveTo>
                  <a:pt x="708935" y="0"/>
                </a:moveTo>
                <a:lnTo>
                  <a:pt x="4461942" y="0"/>
                </a:lnTo>
                <a:cubicBezTo>
                  <a:pt x="4633516" y="0"/>
                  <a:pt x="4772605" y="139089"/>
                  <a:pt x="4772605" y="310663"/>
                </a:cubicBezTo>
                <a:lnTo>
                  <a:pt x="4772605" y="1553276"/>
                </a:lnTo>
                <a:cubicBezTo>
                  <a:pt x="4772605" y="1724850"/>
                  <a:pt x="4633516" y="1863939"/>
                  <a:pt x="4461942" y="1863939"/>
                </a:cubicBezTo>
                <a:lnTo>
                  <a:pt x="708935" y="1863939"/>
                </a:lnTo>
                <a:cubicBezTo>
                  <a:pt x="537361" y="1863939"/>
                  <a:pt x="398272" y="1724850"/>
                  <a:pt x="398272" y="1553276"/>
                </a:cubicBezTo>
                <a:lnTo>
                  <a:pt x="398272" y="622317"/>
                </a:lnTo>
                <a:lnTo>
                  <a:pt x="0" y="622317"/>
                </a:lnTo>
                <a:lnTo>
                  <a:pt x="398272" y="446165"/>
                </a:lnTo>
                <a:lnTo>
                  <a:pt x="398272" y="310663"/>
                </a:lnTo>
                <a:cubicBezTo>
                  <a:pt x="398272" y="139089"/>
                  <a:pt x="537361" y="0"/>
                  <a:pt x="708935" y="0"/>
                </a:cubicBezTo>
                <a:close/>
              </a:path>
            </a:pathLst>
          </a:cu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6000" b="1" i="0" u="none" strike="noStrike" kern="120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42" name="TextBox 41"/>
          <p:cNvSpPr txBox="1"/>
          <p:nvPr/>
        </p:nvSpPr>
        <p:spPr>
          <a:xfrm>
            <a:off x="3287688" y="5486487"/>
            <a:ext cx="3744416" cy="1077218"/>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C. </a:t>
            </a:r>
            <a:r>
              <a:rPr kumimoji="0" lang="en-GB" sz="6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90 000</a:t>
            </a:r>
            <a:endParaRPr kumimoji="0" lang="en-US" sz="6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pic>
        <p:nvPicPr>
          <p:cNvPr id="49" name="Picture 18" descr="Entertainment-02-june"/>
          <p:cNvPicPr>
            <a:picLocks noGrp="1" noChangeAspect="1" noChangeArrowheads="1" noCrop="1"/>
          </p:cNvPicPr>
          <p:nvPr>
            <p:ph idx="1"/>
          </p:nvPr>
        </p:nvPicPr>
        <p:blipFill>
          <a:blip r:embed="rId18"/>
          <a:srcRect/>
          <a:stretch>
            <a:fillRect/>
          </a:stretch>
        </p:blipFill>
        <p:spPr bwMode="auto">
          <a:xfrm>
            <a:off x="340819" y="2987905"/>
            <a:ext cx="1801707"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132055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down)">
                                      <p:cBhvr>
                                        <p:cTn id="7" dur="500"/>
                                        <p:tgtEl>
                                          <p:spTgt spid="4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down)">
                                      <p:cBhvr>
                                        <p:cTn id="10" dur="500"/>
                                        <p:tgtEl>
                                          <p:spTgt spid="5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down)">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down)">
                                      <p:cBhvr>
                                        <p:cTn id="23" dur="500"/>
                                        <p:tgtEl>
                                          <p:spTgt spid="42"/>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wipe(down)">
                                      <p:cBhvr>
                                        <p:cTn id="26" dur="500"/>
                                        <p:tgtEl>
                                          <p:spTgt spid="47"/>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mph" presetSubtype="2" fill="hold" nodeType="clickEffect">
                                  <p:stCondLst>
                                    <p:cond delay="0"/>
                                  </p:stCondLst>
                                  <p:childTnLst>
                                    <p:animClr clrSpc="rgb" dir="cw">
                                      <p:cBhvr>
                                        <p:cTn id="30" dur="2000" fill="hold"/>
                                        <p:tgtEl>
                                          <p:spTgt spid="47"/>
                                        </p:tgtEl>
                                        <p:attrNameLst>
                                          <p:attrName>fillcolor</p:attrName>
                                        </p:attrNameLst>
                                      </p:cBhvr>
                                      <p:to>
                                        <a:srgbClr val="FF0000"/>
                                      </p:to>
                                    </p:animClr>
                                    <p:set>
                                      <p:cBhvr>
                                        <p:cTn id="31" dur="2000" fill="hold"/>
                                        <p:tgtEl>
                                          <p:spTgt spid="47"/>
                                        </p:tgtEl>
                                        <p:attrNameLst>
                                          <p:attrName>fill.type</p:attrName>
                                        </p:attrNameLst>
                                      </p:cBhvr>
                                      <p:to>
                                        <p:strVal val="solid"/>
                                      </p:to>
                                    </p:set>
                                    <p:set>
                                      <p:cBhvr>
                                        <p:cTn id="32" dur="2000" fill="hold"/>
                                        <p:tgtEl>
                                          <p:spTgt spid="47"/>
                                        </p:tgtEl>
                                        <p:attrNameLst>
                                          <p:attrName>fill.on</p:attrName>
                                        </p:attrNameLst>
                                      </p:cBhvr>
                                      <p:to>
                                        <p:strVal val="tru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7"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51200">
                <p:cTn id="37" fill="hold" display="0">
                  <p:stCondLst>
                    <p:cond delay="indefinite"/>
                  </p:stCondLst>
                  <p:endCondLst>
                    <p:cond evt="onStopAudio" delay="0">
                      <p:tgtEl>
                        <p:sldTgt/>
                      </p:tgtEl>
                    </p:cond>
                  </p:endCondLst>
                </p:cTn>
                <p:tgtEl>
                  <p:spTgt spid="7"/>
                </p:tgtEl>
              </p:cMediaNode>
            </p:audio>
            <p:audio>
              <p:cMediaNode vol="46300">
                <p:cTn id="38" fill="hold" display="0">
                  <p:stCondLst>
                    <p:cond delay="indefinite"/>
                  </p:stCondLst>
                  <p:endCondLst>
                    <p:cond evt="onStopAudio" delay="0">
                      <p:tgtEl>
                        <p:sldTgt/>
                      </p:tgtEl>
                    </p:cond>
                  </p:endCondLst>
                </p:cTn>
                <p:tgtEl>
                  <p:spTgt spid="22"/>
                </p:tgtEl>
              </p:cMediaNode>
            </p:audio>
          </p:childTnLst>
        </p:cTn>
      </p:par>
    </p:tnLst>
    <p:bldLst>
      <p:bldP spid="30" grpId="0" animBg="1"/>
      <p:bldP spid="58" grpId="0" animBg="1"/>
      <p:bldP spid="24" grpId="0"/>
      <p:bldP spid="40" grpId="0"/>
      <p:bldP spid="47" grpId="0" animBg="1"/>
      <p:bldP spid="4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7"/>
          <a:stretch>
            <a:fillRect/>
          </a:stretch>
        </p:blipFill>
        <p:spPr>
          <a:xfrm>
            <a:off x="-10004" y="-1857715"/>
            <a:ext cx="12202003" cy="8715716"/>
          </a:xfrm>
          <a:prstGeom prst="rect">
            <a:avLst/>
          </a:prstGeom>
        </p:spPr>
      </p:pic>
      <p:pic>
        <p:nvPicPr>
          <p:cNvPr id="33" name="Picture 32"/>
          <p:cNvPicPr>
            <a:picLocks noChangeAspect="1"/>
          </p:cNvPicPr>
          <p:nvPr/>
        </p:nvPicPr>
        <p:blipFill>
          <a:blip r:embed="rId8"/>
          <a:stretch>
            <a:fillRect/>
          </a:stretch>
        </p:blipFill>
        <p:spPr>
          <a:xfrm>
            <a:off x="0" y="-1850571"/>
            <a:ext cx="12192000" cy="8708571"/>
          </a:xfrm>
          <a:prstGeom prst="rect">
            <a:avLst/>
          </a:prstGeom>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a:xfrm>
            <a:off x="-10003" y="-1858465"/>
            <a:ext cx="12202003" cy="8714601"/>
          </a:xfrm>
          <a:prstGeom prst="rect">
            <a:avLst/>
          </a:prstGeom>
        </p:spPr>
      </p:pic>
      <p:cxnSp>
        <p:nvCxnSpPr>
          <p:cNvPr id="6" name="Straight Connector 5"/>
          <p:cNvCxnSpPr/>
          <p:nvPr/>
        </p:nvCxnSpPr>
        <p:spPr>
          <a:xfrm>
            <a:off x="0" y="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168342" y="2771828"/>
            <a:ext cx="2693079" cy="3370032"/>
          </a:xfrm>
          <a:prstGeom prst="rect">
            <a:avLst/>
          </a:prstGeom>
        </p:spPr>
      </p:pic>
      <p:grpSp>
        <p:nvGrpSpPr>
          <p:cNvPr id="31" name="Group 30"/>
          <p:cNvGrpSpPr/>
          <p:nvPr/>
        </p:nvGrpSpPr>
        <p:grpSpPr>
          <a:xfrm>
            <a:off x="238012" y="2701299"/>
            <a:ext cx="8738307" cy="3704031"/>
            <a:chOff x="150127" y="102542"/>
            <a:chExt cx="11127474" cy="2009400"/>
          </a:xfrm>
        </p:grpSpPr>
        <p:grpSp>
          <p:nvGrpSpPr>
            <p:cNvPr id="10" name="Group 9"/>
            <p:cNvGrpSpPr/>
            <p:nvPr/>
          </p:nvGrpSpPr>
          <p:grpSpPr>
            <a:xfrm>
              <a:off x="1107065" y="248000"/>
              <a:ext cx="10170536" cy="1863939"/>
              <a:chOff x="1107064" y="247999"/>
              <a:chExt cx="10404597" cy="1863939"/>
            </a:xfrm>
          </p:grpSpPr>
          <p:pic>
            <p:nvPicPr>
              <p:cNvPr id="3" name="Picture 2"/>
              <p:cNvPicPr>
                <a:picLocks noChangeAspect="1"/>
              </p:cNvPicPr>
              <p:nvPr/>
            </p:nvPicPr>
            <p:blipFill>
              <a:blip r:embed="rId11"/>
              <a:stretch>
                <a:fillRect/>
              </a:stretch>
            </p:blipFill>
            <p:spPr>
              <a:xfrm>
                <a:off x="1107064" y="247999"/>
                <a:ext cx="10404597" cy="1863939"/>
              </a:xfrm>
              <a:prstGeom prst="rect">
                <a:avLst/>
              </a:prstGeom>
            </p:spPr>
          </p:pic>
          <p:sp>
            <p:nvSpPr>
              <p:cNvPr id="5" name="Rectangle 4"/>
              <p:cNvSpPr/>
              <p:nvPr/>
            </p:nvSpPr>
            <p:spPr>
              <a:xfrm>
                <a:off x="1527387" y="359923"/>
                <a:ext cx="9698330" cy="1620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733" b="1" i="0" u="none" strike="noStrike" kern="1200" cap="none" spc="0" normalizeH="0" baseline="0" noProof="0" dirty="0">
                  <a:ln>
                    <a:noFill/>
                  </a:ln>
                  <a:solidFill>
                    <a:srgbClr val="FFFFFF"/>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grpSp>
        <p:pic>
          <p:nvPicPr>
            <p:cNvPr id="9" name="Picture 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16200000">
              <a:off x="307761" y="-55092"/>
              <a:ext cx="2009400" cy="2324667"/>
            </a:xfrm>
            <a:prstGeom prst="rect">
              <a:avLst/>
            </a:prstGeom>
          </p:spPr>
        </p:pic>
        <p:sp>
          <p:nvSpPr>
            <p:cNvPr id="29" name="TextBox 28"/>
            <p:cNvSpPr txBox="1"/>
            <p:nvPr/>
          </p:nvSpPr>
          <p:spPr>
            <a:xfrm>
              <a:off x="506730" y="784210"/>
              <a:ext cx="909211" cy="606677"/>
            </a:xfrm>
            <a:prstGeom prst="rect">
              <a:avLst/>
            </a:prstGeom>
            <a:noFill/>
          </p:spPr>
          <p:txBody>
            <a:bodyPr wrap="square" rtlCol="0" anchor="ctr">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6667"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grpSp>
      <p:pic>
        <p:nvPicPr>
          <p:cNvPr id="68" name="Picture 6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647255" y="423471"/>
            <a:ext cx="1328152" cy="1328152"/>
          </a:xfrm>
          <a:prstGeom prst="rect">
            <a:avLst/>
          </a:prstGeom>
        </p:spPr>
      </p:pic>
      <p:pic>
        <p:nvPicPr>
          <p:cNvPr id="14" name="Picture 13"/>
          <p:cNvPicPr>
            <a:picLocks noChangeAspect="1"/>
          </p:cNvPicPr>
          <p:nvPr/>
        </p:nvPicPr>
        <p:blipFill>
          <a:blip r:embed="rId14"/>
          <a:stretch>
            <a:fillRect/>
          </a:stretch>
        </p:blipFill>
        <p:spPr>
          <a:xfrm>
            <a:off x="-1660111" y="423471"/>
            <a:ext cx="1329043" cy="1329043"/>
          </a:xfrm>
          <a:prstGeom prst="rect">
            <a:avLst/>
          </a:prstGeom>
        </p:spPr>
      </p:pic>
      <p:pic>
        <p:nvPicPr>
          <p:cNvPr id="7" name="AmthanhThu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1241288" y="2571277"/>
            <a:ext cx="487363" cy="487363"/>
          </a:xfrm>
          <a:prstGeom prst="rect">
            <a:avLst/>
          </a:prstGeom>
        </p:spPr>
      </p:pic>
      <p:pic>
        <p:nvPicPr>
          <p:cNvPr id="22" name="nhacthang">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1221098" y="3508797"/>
            <a:ext cx="487363" cy="487363"/>
          </a:xfrm>
          <a:prstGeom prst="rect">
            <a:avLst/>
          </a:prstGeom>
        </p:spPr>
      </p:pic>
      <p:sp>
        <p:nvSpPr>
          <p:cNvPr id="8" name="Rectangle 7"/>
          <p:cNvSpPr/>
          <p:nvPr/>
        </p:nvSpPr>
        <p:spPr>
          <a:xfrm>
            <a:off x="5977217" y="3244335"/>
            <a:ext cx="261610" cy="461665"/>
          </a:xfrm>
          <a:prstGeom prst="rect">
            <a:avLst/>
          </a:prstGeom>
        </p:spPr>
        <p:txBody>
          <a:bodyPr wrap="none" lIns="91440" tIns="45720" rIns="91440" bIns="4572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p>
        </p:txBody>
      </p:sp>
      <p:sp>
        <p:nvSpPr>
          <p:cNvPr id="23" name="Rectangle 22"/>
          <p:cNvSpPr/>
          <p:nvPr/>
        </p:nvSpPr>
        <p:spPr>
          <a:xfrm>
            <a:off x="5977217" y="3244335"/>
            <a:ext cx="261610" cy="461665"/>
          </a:xfrm>
          <a:prstGeom prst="rect">
            <a:avLst/>
          </a:prstGeom>
        </p:spPr>
        <p:txBody>
          <a:bodyPr wrap="none" lIns="91440" tIns="45720" rIns="91440" bIns="4572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p>
        </p:txBody>
      </p:sp>
      <p:pic>
        <p:nvPicPr>
          <p:cNvPr id="34" name="Picture 18" descr="Entertainment-02-june"/>
          <p:cNvPicPr>
            <a:picLocks noChangeAspect="1" noChangeArrowheads="1" noCrop="1"/>
          </p:cNvPicPr>
          <p:nvPr/>
        </p:nvPicPr>
        <p:blipFill>
          <a:blip r:embed="rId16"/>
          <a:srcRect/>
          <a:stretch>
            <a:fillRect/>
          </a:stretch>
        </p:blipFill>
        <p:spPr bwMode="auto">
          <a:xfrm>
            <a:off x="7690021" y="333128"/>
            <a:ext cx="213360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ectangle: Rounded Corners 37"/>
          <p:cNvSpPr/>
          <p:nvPr/>
        </p:nvSpPr>
        <p:spPr>
          <a:xfrm>
            <a:off x="1775521" y="3631258"/>
            <a:ext cx="7200799" cy="184410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rPr>
              <a:t>Thỏ</a:t>
            </a:r>
            <a:r>
              <a:rPr kumimoji="0" lang="en-US" sz="6000" b="1" i="0" u="none" strike="noStrike" kern="1200" cap="none" spc="0" normalizeH="0" baseline="0" noProof="0" dirty="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rPr>
              <a:t> con </a:t>
            </a:r>
            <a:r>
              <a:rPr kumimoji="0" lang="en-US" sz="6000" b="1" i="0" u="none" strike="noStrike" kern="1200" cap="none" spc="0" normalizeH="0" baseline="0" noProof="0" dirty="0" err="1">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rPr>
              <a:t>chăm</a:t>
            </a:r>
            <a:r>
              <a:rPr kumimoji="0" lang="en-US" sz="6000" b="1" i="0" u="none" strike="noStrike" kern="1200" cap="none" spc="0" normalizeH="0" baseline="0" noProof="0" dirty="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6000" b="1" i="0" u="none" strike="noStrike" kern="1200" cap="none" spc="0" normalizeH="0" baseline="0" noProof="0" dirty="0" err="1">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rPr>
              <a:t>chỉ</a:t>
            </a:r>
            <a:endParaRPr kumimoji="0" lang="en-US" sz="6000" b="1" i="0" u="none" strike="noStrike" kern="1200" cap="none" spc="0" normalizeH="0" baseline="0" noProof="0" dirty="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216872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6"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audio>
              <p:cMediaNode vol="80000">
                <p:cTn id="8" fill="hold" display="0">
                  <p:stCondLst>
                    <p:cond delay="indefinite"/>
                  </p:stCondLst>
                  <p:endCondLst>
                    <p:cond evt="onStopAudio" delay="0">
                      <p:tgtEl>
                        <p:sldTgt/>
                      </p:tgtEl>
                    </p:cond>
                  </p:endCondLst>
                </p:cTn>
                <p:tgtEl>
                  <p:spTgt spid="2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8C454A-069D-7246-9AD0-FDE33EA6778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240704" y="2636912"/>
            <a:ext cx="3054558" cy="4114800"/>
          </a:xfrm>
          <a:prstGeom prst="rect">
            <a:avLst/>
          </a:prstGeom>
        </p:spPr>
      </p:pic>
      <p:pic>
        <p:nvPicPr>
          <p:cNvPr id="7" name="Hình ảnh 6" descr="Ảnh có chứa văn bản, mẫu họa&#10;&#10;Mô tả được tạo tự động">
            <a:extLst>
              <a:ext uri="{FF2B5EF4-FFF2-40B4-BE49-F238E27FC236}">
                <a16:creationId xmlns:a16="http://schemas.microsoft.com/office/drawing/2014/main" id="{92137624-BD5C-4653-AD40-05F3881826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95600" y="0"/>
            <a:ext cx="9696400" cy="6858000"/>
          </a:xfrm>
          <a:prstGeom prst="rect">
            <a:avLst/>
          </a:prstGeom>
        </p:spPr>
      </p:pic>
      <p:sp>
        <p:nvSpPr>
          <p:cNvPr id="8" name="Hộp Văn bản 7">
            <a:extLst>
              <a:ext uri="{FF2B5EF4-FFF2-40B4-BE49-F238E27FC236}">
                <a16:creationId xmlns:a16="http://schemas.microsoft.com/office/drawing/2014/main" id="{AB81DA99-0305-4698-986F-565736E01809}"/>
              </a:ext>
            </a:extLst>
          </p:cNvPr>
          <p:cNvSpPr txBox="1"/>
          <p:nvPr/>
        </p:nvSpPr>
        <p:spPr>
          <a:xfrm>
            <a:off x="4655840" y="1268760"/>
            <a:ext cx="6217279" cy="523220"/>
          </a:xfrm>
          <a:prstGeom prst="rect">
            <a:avLst/>
          </a:prstGeom>
          <a:noFill/>
        </p:spPr>
        <p:txBody>
          <a:bodyPr wrap="none" rtlCol="0">
            <a:spAutoFit/>
          </a:bodyPr>
          <a:lstStyle/>
          <a:p>
            <a:r>
              <a:rPr lang="en-US" b="1">
                <a:solidFill>
                  <a:schemeClr val="bg1"/>
                </a:solidFill>
                <a:latin typeface="HP001 4 hàng" panose="020B0603050302020204" pitchFamily="34" charset="0"/>
              </a:rPr>
              <a:t>Thứ tư ngày 23 tháng 3 năm 2022</a:t>
            </a:r>
          </a:p>
        </p:txBody>
      </p:sp>
      <p:sp>
        <p:nvSpPr>
          <p:cNvPr id="10" name="Hộp Văn bản 9">
            <a:extLst>
              <a:ext uri="{FF2B5EF4-FFF2-40B4-BE49-F238E27FC236}">
                <a16:creationId xmlns:a16="http://schemas.microsoft.com/office/drawing/2014/main" id="{694BFF88-B865-4A8C-91F6-B6F4AE84B333}"/>
              </a:ext>
            </a:extLst>
          </p:cNvPr>
          <p:cNvSpPr txBox="1"/>
          <p:nvPr/>
        </p:nvSpPr>
        <p:spPr>
          <a:xfrm>
            <a:off x="7032104" y="1916832"/>
            <a:ext cx="1032655" cy="523220"/>
          </a:xfrm>
          <a:prstGeom prst="rect">
            <a:avLst/>
          </a:prstGeom>
          <a:noFill/>
        </p:spPr>
        <p:txBody>
          <a:bodyPr wrap="none" rtlCol="0">
            <a:spAutoFit/>
          </a:bodyPr>
          <a:lstStyle/>
          <a:p>
            <a:r>
              <a:rPr lang="en-US" b="1">
                <a:solidFill>
                  <a:schemeClr val="bg1"/>
                </a:solidFill>
                <a:latin typeface="HP001 4 hàng" panose="020B0603050302020204" pitchFamily="34" charset="0"/>
              </a:rPr>
              <a:t>Toán</a:t>
            </a:r>
          </a:p>
        </p:txBody>
      </p:sp>
      <p:sp>
        <p:nvSpPr>
          <p:cNvPr id="11" name="Hộp Văn bản 10">
            <a:extLst>
              <a:ext uri="{FF2B5EF4-FFF2-40B4-BE49-F238E27FC236}">
                <a16:creationId xmlns:a16="http://schemas.microsoft.com/office/drawing/2014/main" id="{A889C40A-9352-495E-85C5-9CCB5E293065}"/>
              </a:ext>
            </a:extLst>
          </p:cNvPr>
          <p:cNvSpPr txBox="1"/>
          <p:nvPr/>
        </p:nvSpPr>
        <p:spPr>
          <a:xfrm>
            <a:off x="5192300" y="2496335"/>
            <a:ext cx="5144357" cy="523220"/>
          </a:xfrm>
          <a:prstGeom prst="rect">
            <a:avLst/>
          </a:prstGeom>
          <a:noFill/>
        </p:spPr>
        <p:txBody>
          <a:bodyPr wrap="none" rtlCol="0">
            <a:spAutoFit/>
          </a:bodyPr>
          <a:lstStyle/>
          <a:p>
            <a:r>
              <a:rPr lang="en-US" b="1">
                <a:solidFill>
                  <a:srgbClr val="FFFF00"/>
                </a:solidFill>
                <a:latin typeface="HP001 4 hàng" panose="020B0603050302020204" pitchFamily="34" charset="0"/>
              </a:rPr>
              <a:t>Các số có năm chữ số (tiếp theo)</a:t>
            </a:r>
          </a:p>
        </p:txBody>
      </p:sp>
    </p:spTree>
    <p:extLst>
      <p:ext uri="{BB962C8B-B14F-4D97-AF65-F5344CB8AC3E}">
        <p14:creationId xmlns:p14="http://schemas.microsoft.com/office/powerpoint/2010/main" val="715609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1506" name="Group 2"/>
          <p:cNvGraphicFramePr>
            <a:graphicFrameLocks noGrp="1"/>
          </p:cNvGraphicFramePr>
          <p:nvPr/>
        </p:nvGraphicFramePr>
        <p:xfrm>
          <a:off x="1676400" y="228600"/>
          <a:ext cx="8839200" cy="6324602"/>
        </p:xfrm>
        <a:graphic>
          <a:graphicData uri="http://schemas.openxmlformats.org/drawingml/2006/table">
            <a:tbl>
              <a:tblPr/>
              <a:tblGrid>
                <a:gridCol w="850900">
                  <a:extLst>
                    <a:ext uri="{9D8B030D-6E8A-4147-A177-3AD203B41FA5}">
                      <a16:colId xmlns:a16="http://schemas.microsoft.com/office/drawing/2014/main" val="20000"/>
                    </a:ext>
                  </a:extLst>
                </a:gridCol>
                <a:gridCol w="854075">
                  <a:extLst>
                    <a:ext uri="{9D8B030D-6E8A-4147-A177-3AD203B41FA5}">
                      <a16:colId xmlns:a16="http://schemas.microsoft.com/office/drawing/2014/main" val="20001"/>
                    </a:ext>
                  </a:extLst>
                </a:gridCol>
                <a:gridCol w="774700">
                  <a:extLst>
                    <a:ext uri="{9D8B030D-6E8A-4147-A177-3AD203B41FA5}">
                      <a16:colId xmlns:a16="http://schemas.microsoft.com/office/drawing/2014/main" val="20002"/>
                    </a:ext>
                  </a:extLst>
                </a:gridCol>
                <a:gridCol w="776288">
                  <a:extLst>
                    <a:ext uri="{9D8B030D-6E8A-4147-A177-3AD203B41FA5}">
                      <a16:colId xmlns:a16="http://schemas.microsoft.com/office/drawing/2014/main" val="20003"/>
                    </a:ext>
                  </a:extLst>
                </a:gridCol>
                <a:gridCol w="930275">
                  <a:extLst>
                    <a:ext uri="{9D8B030D-6E8A-4147-A177-3AD203B41FA5}">
                      <a16:colId xmlns:a16="http://schemas.microsoft.com/office/drawing/2014/main" val="20004"/>
                    </a:ext>
                  </a:extLst>
                </a:gridCol>
                <a:gridCol w="1452562">
                  <a:extLst>
                    <a:ext uri="{9D8B030D-6E8A-4147-A177-3AD203B41FA5}">
                      <a16:colId xmlns:a16="http://schemas.microsoft.com/office/drawing/2014/main" val="20005"/>
                    </a:ext>
                  </a:extLst>
                </a:gridCol>
                <a:gridCol w="3200400">
                  <a:extLst>
                    <a:ext uri="{9D8B030D-6E8A-4147-A177-3AD203B41FA5}">
                      <a16:colId xmlns:a16="http://schemas.microsoft.com/office/drawing/2014/main" val="20006"/>
                    </a:ext>
                  </a:extLst>
                </a:gridCol>
              </a:tblGrid>
              <a:tr h="547688">
                <a:tc gridSpan="5">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dirty="0" err="1">
                          <a:ln>
                            <a:noFill/>
                          </a:ln>
                          <a:solidFill>
                            <a:srgbClr val="CC0000"/>
                          </a:solidFill>
                          <a:effectLst/>
                          <a:latin typeface="Arial" panose="020B0604020202020204" pitchFamily="34" charset="0"/>
                        </a:rPr>
                        <a:t>Hàng</a:t>
                      </a:r>
                      <a:r>
                        <a:rPr kumimoji="0" lang="en-US" sz="2400" b="1" i="0" u="none" strike="noStrike" cap="none" normalizeH="0" baseline="0" dirty="0">
                          <a:ln>
                            <a:noFill/>
                          </a:ln>
                          <a:solidFill>
                            <a:srgbClr val="CC0000"/>
                          </a:solidFill>
                          <a:effectLst/>
                          <a:latin typeface="Arial" panose="020B0604020202020204"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sz="2400" b="1" i="0" u="none" strike="noStrike" cap="none" normalizeH="0" baseline="0">
                        <a:ln>
                          <a:noFill/>
                        </a:ln>
                        <a:solidFill>
                          <a:srgbClr val="CC0000"/>
                        </a:solidFill>
                        <a:effectLst/>
                        <a:latin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a:ln>
                            <a:noFill/>
                          </a:ln>
                          <a:solidFill>
                            <a:srgbClr val="CC0000"/>
                          </a:solidFill>
                          <a:effectLst/>
                          <a:latin typeface="Arial" panose="020B0604020202020204" pitchFamily="34" charset="0"/>
                        </a:rPr>
                        <a:t>Viết số</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sz="2400" b="1" i="0" u="none" strike="noStrike" cap="none" normalizeH="0" baseline="0" dirty="0">
                        <a:ln>
                          <a:noFill/>
                        </a:ln>
                        <a:solidFill>
                          <a:srgbClr val="CC0000"/>
                        </a:solidFill>
                        <a:effectLst/>
                        <a:latin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dirty="0" err="1">
                          <a:ln>
                            <a:noFill/>
                          </a:ln>
                          <a:solidFill>
                            <a:srgbClr val="CC0000"/>
                          </a:solidFill>
                          <a:effectLst/>
                          <a:latin typeface="Arial" panose="020B0604020202020204" pitchFamily="34" charset="0"/>
                        </a:rPr>
                        <a:t>Đọc</a:t>
                      </a:r>
                      <a:r>
                        <a:rPr kumimoji="0" lang="en-US" sz="2400" b="1" i="0" u="none" strike="noStrike" cap="none" normalizeH="0" baseline="0" dirty="0">
                          <a:ln>
                            <a:noFill/>
                          </a:ln>
                          <a:solidFill>
                            <a:srgbClr val="CC0000"/>
                          </a:solidFill>
                          <a:effectLst/>
                          <a:latin typeface="Arial" panose="020B0604020202020204" pitchFamily="34" charset="0"/>
                        </a:rPr>
                        <a:t> </a:t>
                      </a:r>
                      <a:r>
                        <a:rPr kumimoji="0" lang="en-US" sz="2400" b="1" i="0" u="none" strike="noStrike" cap="none" normalizeH="0" baseline="0" dirty="0" err="1">
                          <a:ln>
                            <a:noFill/>
                          </a:ln>
                          <a:solidFill>
                            <a:srgbClr val="CC0000"/>
                          </a:solidFill>
                          <a:effectLst/>
                          <a:latin typeface="Arial" panose="020B0604020202020204" pitchFamily="34" charset="0"/>
                        </a:rPr>
                        <a:t>số</a:t>
                      </a:r>
                      <a:endParaRPr kumimoji="0" lang="en-US" sz="2400" b="1" i="0" u="none" strike="noStrike" cap="none" normalizeH="0" baseline="0" dirty="0">
                        <a:ln>
                          <a:noFill/>
                        </a:ln>
                        <a:solidFill>
                          <a:srgbClr val="CC0000"/>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69938">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chemeClr val="tx1"/>
                          </a:solidFill>
                          <a:effectLst/>
                          <a:latin typeface="Arial" panose="020B0604020202020204" pitchFamily="34" charset="0"/>
                        </a:rPr>
                        <a:t>Chục nghìn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chemeClr val="tx1"/>
                          </a:solidFill>
                          <a:effectLst/>
                          <a:latin typeface="Arial" panose="020B0604020202020204" pitchFamily="34" charset="0"/>
                        </a:rPr>
                        <a:t>nghìn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dirty="0" err="1">
                          <a:ln>
                            <a:noFill/>
                          </a:ln>
                          <a:solidFill>
                            <a:schemeClr val="tx1"/>
                          </a:solidFill>
                          <a:effectLst/>
                          <a:latin typeface="Arial" panose="020B0604020202020204" pitchFamily="34" charset="0"/>
                        </a:rPr>
                        <a:t>Trăm</a:t>
                      </a:r>
                      <a:r>
                        <a:rPr kumimoji="0" lang="en-US" sz="1800" b="1" i="0" u="none" strike="noStrike" cap="none" normalizeH="0" baseline="0" dirty="0">
                          <a:ln>
                            <a:noFill/>
                          </a:ln>
                          <a:solidFill>
                            <a:schemeClr val="tx1"/>
                          </a:solidFill>
                          <a:effectLst/>
                          <a:latin typeface="Arial" panose="020B0604020202020204"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chemeClr val="tx1"/>
                          </a:solidFill>
                          <a:effectLst/>
                          <a:latin typeface="Arial" panose="020B0604020202020204" pitchFamily="34" charset="0"/>
                        </a:rPr>
                        <a:t>Chục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chemeClr val="tx1"/>
                          </a:solidFill>
                          <a:effectLst/>
                          <a:latin typeface="Arial" panose="020B0604020202020204" pitchFamily="34" charset="0"/>
                        </a:rPr>
                        <a:t>Đơn vị</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622300">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vi-VN" sz="2800" b="1"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vi-VN" sz="28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vi-VN" sz="28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vi-VN" sz="28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vi-VN" sz="28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vi-VN" sz="2800" b="1"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2800" b="1"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2"/>
                  </a:ext>
                </a:extLst>
              </a:tr>
              <a:tr h="622300">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vi-VN" sz="2800" b="1"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vi-VN" sz="28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vi-VN" sz="28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vi-VN" sz="28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vi-VN" sz="28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vi-VN" sz="28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22300">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vi-VN" sz="2800" b="1"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vi-VN" sz="2800" b="1"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vi-VN" sz="28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vi-VN" sz="28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vi-VN" sz="28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vi-VN" sz="28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23888">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vi-VN" sz="2800" b="1"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vi-VN" sz="28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vi-VN" sz="28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vi-VN" sz="28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vi-VN" sz="28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vi-VN" sz="28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22300">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vi-VN" sz="2800" b="1"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vi-VN" sz="28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vi-VN" sz="28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vi-VN" sz="28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vi-VN" sz="28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vi-VN" sz="28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22300">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vi-VN" sz="2800" b="1"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vi-VN" sz="28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vi-VN" sz="28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vi-VN" sz="28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vi-VN" sz="28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vi-VN" sz="28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622300">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vi-VN" sz="2800" b="1"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vi-VN" sz="28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vi-VN" sz="28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vi-VN" sz="28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vi-VN" sz="28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vi-VN" sz="28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649288">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vi-VN" sz="2800" b="1"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vi-VN" sz="28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vi-VN" sz="28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vi-VN" sz="28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vi-VN" sz="28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vi-VN" sz="28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2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21590" name="Rectangle 86"/>
          <p:cNvSpPr>
            <a:spLocks noChangeArrowheads="1"/>
          </p:cNvSpPr>
          <p:nvPr/>
        </p:nvSpPr>
        <p:spPr bwMode="auto">
          <a:xfrm>
            <a:off x="5888038" y="4724401"/>
            <a:ext cx="127476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pPr>
            <a:r>
              <a:rPr lang="en-US" altLang="en-US" sz="2800" b="1">
                <a:solidFill>
                  <a:srgbClr val="FF0000"/>
                </a:solidFill>
                <a:latin typeface="Arial" panose="020B0604020202020204" pitchFamily="34" charset="0"/>
              </a:rPr>
              <a:t>32 050</a:t>
            </a:r>
          </a:p>
        </p:txBody>
      </p:sp>
      <p:sp>
        <p:nvSpPr>
          <p:cNvPr id="21591" name="Rectangle 87"/>
          <p:cNvSpPr>
            <a:spLocks noChangeArrowheads="1"/>
          </p:cNvSpPr>
          <p:nvPr/>
        </p:nvSpPr>
        <p:spPr bwMode="auto">
          <a:xfrm>
            <a:off x="7315200" y="4019551"/>
            <a:ext cx="2971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pPr>
            <a:r>
              <a:rPr lang="en-US" altLang="en-US" sz="2000" b="1">
                <a:solidFill>
                  <a:srgbClr val="000099"/>
                </a:solidFill>
                <a:latin typeface="Arial" panose="020B0604020202020204" pitchFamily="34" charset="0"/>
              </a:rPr>
              <a:t>ba mươi hai nghìn năm trăm linh năm</a:t>
            </a:r>
          </a:p>
        </p:txBody>
      </p:sp>
      <p:sp>
        <p:nvSpPr>
          <p:cNvPr id="21592" name="Rectangle 88"/>
          <p:cNvSpPr>
            <a:spLocks noChangeArrowheads="1"/>
          </p:cNvSpPr>
          <p:nvPr/>
        </p:nvSpPr>
        <p:spPr bwMode="auto">
          <a:xfrm>
            <a:off x="5903913" y="2870201"/>
            <a:ext cx="127476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pPr>
            <a:r>
              <a:rPr lang="en-US" altLang="en-US" sz="2800" b="1">
                <a:solidFill>
                  <a:srgbClr val="FF0000"/>
                </a:solidFill>
                <a:latin typeface="Arial" panose="020B0604020202020204" pitchFamily="34" charset="0"/>
              </a:rPr>
              <a:t>32 500</a:t>
            </a:r>
          </a:p>
        </p:txBody>
      </p:sp>
      <p:sp>
        <p:nvSpPr>
          <p:cNvPr id="21593" name="Rectangle 89"/>
          <p:cNvSpPr>
            <a:spLocks noChangeArrowheads="1"/>
          </p:cNvSpPr>
          <p:nvPr/>
        </p:nvSpPr>
        <p:spPr bwMode="auto">
          <a:xfrm>
            <a:off x="5888038" y="3505201"/>
            <a:ext cx="127476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pPr>
            <a:r>
              <a:rPr lang="en-US" altLang="en-US" sz="2800" b="1">
                <a:solidFill>
                  <a:srgbClr val="D002C6"/>
                </a:solidFill>
                <a:latin typeface="Arial" panose="020B0604020202020204" pitchFamily="34" charset="0"/>
              </a:rPr>
              <a:t>32 560</a:t>
            </a:r>
          </a:p>
        </p:txBody>
      </p:sp>
      <p:sp>
        <p:nvSpPr>
          <p:cNvPr id="21594" name="Rectangle 90"/>
          <p:cNvSpPr>
            <a:spLocks noChangeArrowheads="1"/>
          </p:cNvSpPr>
          <p:nvPr/>
        </p:nvSpPr>
        <p:spPr bwMode="auto">
          <a:xfrm>
            <a:off x="5888038" y="4114801"/>
            <a:ext cx="127476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pPr>
            <a:r>
              <a:rPr lang="en-US" altLang="en-US" sz="2800" b="1">
                <a:solidFill>
                  <a:srgbClr val="000099"/>
                </a:solidFill>
                <a:latin typeface="Arial" panose="020B0604020202020204" pitchFamily="34" charset="0"/>
              </a:rPr>
              <a:t>32 505</a:t>
            </a:r>
          </a:p>
        </p:txBody>
      </p:sp>
      <p:sp>
        <p:nvSpPr>
          <p:cNvPr id="21595" name="Rectangle 91"/>
          <p:cNvSpPr>
            <a:spLocks noChangeArrowheads="1"/>
          </p:cNvSpPr>
          <p:nvPr/>
        </p:nvSpPr>
        <p:spPr bwMode="auto">
          <a:xfrm>
            <a:off x="5888038" y="2209801"/>
            <a:ext cx="127476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pPr>
            <a:r>
              <a:rPr lang="en-US" altLang="en-US" sz="2800" b="1">
                <a:solidFill>
                  <a:srgbClr val="0000FF"/>
                </a:solidFill>
                <a:latin typeface="Arial" panose="020B0604020202020204" pitchFamily="34" charset="0"/>
              </a:rPr>
              <a:t>32 000</a:t>
            </a:r>
          </a:p>
        </p:txBody>
      </p:sp>
      <p:sp>
        <p:nvSpPr>
          <p:cNvPr id="21596" name="Rectangle 92"/>
          <p:cNvSpPr>
            <a:spLocks noChangeArrowheads="1"/>
          </p:cNvSpPr>
          <p:nvPr/>
        </p:nvSpPr>
        <p:spPr bwMode="auto">
          <a:xfrm>
            <a:off x="5867401" y="5410201"/>
            <a:ext cx="12747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pPr>
            <a:r>
              <a:rPr lang="en-US" altLang="en-US" sz="2800" b="1">
                <a:solidFill>
                  <a:srgbClr val="00B050"/>
                </a:solidFill>
                <a:latin typeface="Arial" panose="020B0604020202020204" pitchFamily="34" charset="0"/>
              </a:rPr>
              <a:t>30 050</a:t>
            </a:r>
          </a:p>
        </p:txBody>
      </p:sp>
      <p:sp>
        <p:nvSpPr>
          <p:cNvPr id="21597" name="Rectangle 93"/>
          <p:cNvSpPr>
            <a:spLocks noChangeArrowheads="1"/>
          </p:cNvSpPr>
          <p:nvPr/>
        </p:nvSpPr>
        <p:spPr bwMode="auto">
          <a:xfrm>
            <a:off x="5888039" y="6019801"/>
            <a:ext cx="12858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pPr>
            <a:r>
              <a:rPr lang="en-US" altLang="en-US" sz="2800" b="1">
                <a:latin typeface="Arial" panose="020B0604020202020204" pitchFamily="34" charset="0"/>
              </a:rPr>
              <a:t>30 005</a:t>
            </a:r>
          </a:p>
        </p:txBody>
      </p:sp>
      <p:sp>
        <p:nvSpPr>
          <p:cNvPr id="21598" name="Rectangle 94"/>
          <p:cNvSpPr>
            <a:spLocks noChangeArrowheads="1"/>
          </p:cNvSpPr>
          <p:nvPr/>
        </p:nvSpPr>
        <p:spPr bwMode="auto">
          <a:xfrm>
            <a:off x="7315200" y="2743201"/>
            <a:ext cx="2971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pPr>
            <a:r>
              <a:rPr lang="en-US" altLang="en-US" sz="2000" b="1">
                <a:solidFill>
                  <a:srgbClr val="FF0000"/>
                </a:solidFill>
                <a:latin typeface="Arial" panose="020B0604020202020204" pitchFamily="34" charset="0"/>
              </a:rPr>
              <a:t>ba mươi hai nghìn năm trăm</a:t>
            </a:r>
          </a:p>
        </p:txBody>
      </p:sp>
      <p:sp>
        <p:nvSpPr>
          <p:cNvPr id="21599" name="Rectangle 95"/>
          <p:cNvSpPr>
            <a:spLocks noChangeArrowheads="1"/>
          </p:cNvSpPr>
          <p:nvPr/>
        </p:nvSpPr>
        <p:spPr bwMode="auto">
          <a:xfrm>
            <a:off x="7315200" y="3395664"/>
            <a:ext cx="2971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pPr>
            <a:r>
              <a:rPr lang="en-US" altLang="en-US" sz="2000" b="1">
                <a:solidFill>
                  <a:srgbClr val="D002C6"/>
                </a:solidFill>
                <a:latin typeface="Arial" panose="020B0604020202020204" pitchFamily="34" charset="0"/>
              </a:rPr>
              <a:t>ba mươi hai nghìn năm trăm sáu mươi</a:t>
            </a:r>
          </a:p>
        </p:txBody>
      </p:sp>
      <p:sp>
        <p:nvSpPr>
          <p:cNvPr id="21600" name="Rectangle 96"/>
          <p:cNvSpPr>
            <a:spLocks noChangeArrowheads="1"/>
          </p:cNvSpPr>
          <p:nvPr/>
        </p:nvSpPr>
        <p:spPr bwMode="auto">
          <a:xfrm>
            <a:off x="7315200" y="5241926"/>
            <a:ext cx="2895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pPr>
            <a:r>
              <a:rPr lang="en-US" altLang="en-US" sz="2000" b="1" dirty="0" err="1">
                <a:solidFill>
                  <a:srgbClr val="00B050"/>
                </a:solidFill>
                <a:latin typeface="Arial" panose="020B0604020202020204" pitchFamily="34" charset="0"/>
              </a:rPr>
              <a:t>ba</a:t>
            </a:r>
            <a:r>
              <a:rPr lang="en-US" altLang="en-US" sz="2000" b="1" dirty="0">
                <a:solidFill>
                  <a:srgbClr val="00B050"/>
                </a:solidFill>
                <a:latin typeface="Arial" panose="020B0604020202020204" pitchFamily="34" charset="0"/>
              </a:rPr>
              <a:t> </a:t>
            </a:r>
            <a:r>
              <a:rPr lang="en-US" altLang="en-US" sz="2000" b="1" dirty="0" err="1">
                <a:solidFill>
                  <a:srgbClr val="00B050"/>
                </a:solidFill>
                <a:latin typeface="Arial" panose="020B0604020202020204" pitchFamily="34" charset="0"/>
              </a:rPr>
              <a:t>mươi</a:t>
            </a:r>
            <a:r>
              <a:rPr lang="en-US" altLang="en-US" sz="2000" b="1" dirty="0">
                <a:solidFill>
                  <a:srgbClr val="00B050"/>
                </a:solidFill>
                <a:latin typeface="Arial" panose="020B0604020202020204" pitchFamily="34" charset="0"/>
              </a:rPr>
              <a:t> </a:t>
            </a:r>
            <a:r>
              <a:rPr lang="en-US" altLang="en-US" sz="2000" b="1" dirty="0" err="1">
                <a:solidFill>
                  <a:srgbClr val="00B050"/>
                </a:solidFill>
                <a:latin typeface="Arial" panose="020B0604020202020204" pitchFamily="34" charset="0"/>
              </a:rPr>
              <a:t>nghìn</a:t>
            </a:r>
            <a:r>
              <a:rPr lang="en-US" altLang="en-US" sz="2000" b="1" dirty="0">
                <a:solidFill>
                  <a:srgbClr val="00B050"/>
                </a:solidFill>
                <a:latin typeface="Arial" panose="020B0604020202020204" pitchFamily="34" charset="0"/>
              </a:rPr>
              <a:t> </a:t>
            </a:r>
            <a:r>
              <a:rPr lang="en-US" altLang="en-US" sz="2000" b="1" dirty="0" err="1">
                <a:solidFill>
                  <a:srgbClr val="00B050"/>
                </a:solidFill>
                <a:latin typeface="Arial" panose="020B0604020202020204" pitchFamily="34" charset="0"/>
              </a:rPr>
              <a:t>không</a:t>
            </a:r>
            <a:r>
              <a:rPr lang="en-US" altLang="en-US" sz="2000" b="1" dirty="0">
                <a:solidFill>
                  <a:srgbClr val="00B050"/>
                </a:solidFill>
                <a:latin typeface="Arial" panose="020B0604020202020204" pitchFamily="34" charset="0"/>
              </a:rPr>
              <a:t> </a:t>
            </a:r>
            <a:r>
              <a:rPr lang="en-US" altLang="en-US" sz="2000" b="1" dirty="0" err="1">
                <a:solidFill>
                  <a:srgbClr val="00B050"/>
                </a:solidFill>
                <a:latin typeface="Arial" panose="020B0604020202020204" pitchFamily="34" charset="0"/>
              </a:rPr>
              <a:t>trăm</a:t>
            </a:r>
            <a:r>
              <a:rPr lang="en-US" altLang="en-US" sz="2000" b="1" dirty="0">
                <a:solidFill>
                  <a:srgbClr val="00B050"/>
                </a:solidFill>
                <a:latin typeface="Arial" panose="020B0604020202020204" pitchFamily="34" charset="0"/>
              </a:rPr>
              <a:t> </a:t>
            </a:r>
            <a:r>
              <a:rPr lang="en-US" altLang="en-US" sz="2000" b="1" dirty="0" err="1">
                <a:solidFill>
                  <a:srgbClr val="00B050"/>
                </a:solidFill>
                <a:latin typeface="Arial" panose="020B0604020202020204" pitchFamily="34" charset="0"/>
              </a:rPr>
              <a:t>năm</a:t>
            </a:r>
            <a:r>
              <a:rPr lang="en-US" altLang="en-US" sz="2000" b="1" dirty="0">
                <a:solidFill>
                  <a:srgbClr val="00B050"/>
                </a:solidFill>
                <a:latin typeface="Arial" panose="020B0604020202020204" pitchFamily="34" charset="0"/>
              </a:rPr>
              <a:t> </a:t>
            </a:r>
            <a:r>
              <a:rPr lang="en-US" altLang="en-US" sz="2000" b="1" dirty="0" err="1">
                <a:solidFill>
                  <a:srgbClr val="00B050"/>
                </a:solidFill>
                <a:latin typeface="Arial" panose="020B0604020202020204" pitchFamily="34" charset="0"/>
              </a:rPr>
              <a:t>mươi</a:t>
            </a:r>
            <a:endParaRPr lang="en-US" altLang="en-US" sz="2000" b="1" dirty="0">
              <a:solidFill>
                <a:srgbClr val="00B050"/>
              </a:solidFill>
              <a:latin typeface="Arial" panose="020B0604020202020204" pitchFamily="34" charset="0"/>
            </a:endParaRPr>
          </a:p>
        </p:txBody>
      </p:sp>
      <p:sp>
        <p:nvSpPr>
          <p:cNvPr id="21601" name="Rectangle 97"/>
          <p:cNvSpPr>
            <a:spLocks noChangeArrowheads="1"/>
          </p:cNvSpPr>
          <p:nvPr/>
        </p:nvSpPr>
        <p:spPr bwMode="auto">
          <a:xfrm>
            <a:off x="7315200" y="4633914"/>
            <a:ext cx="2971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pPr>
            <a:r>
              <a:rPr lang="en-US" altLang="en-US" sz="2000" b="1">
                <a:solidFill>
                  <a:srgbClr val="FF0000"/>
                </a:solidFill>
                <a:latin typeface="Arial" panose="020B0604020202020204" pitchFamily="34" charset="0"/>
              </a:rPr>
              <a:t>ba mươi hai nghìn không trăm năm mươi</a:t>
            </a:r>
          </a:p>
        </p:txBody>
      </p:sp>
      <p:sp>
        <p:nvSpPr>
          <p:cNvPr id="21602" name="Rectangle 98"/>
          <p:cNvSpPr>
            <a:spLocks noChangeArrowheads="1"/>
          </p:cNvSpPr>
          <p:nvPr/>
        </p:nvSpPr>
        <p:spPr bwMode="auto">
          <a:xfrm>
            <a:off x="7315200" y="2286001"/>
            <a:ext cx="2971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defRPr/>
            </a:pPr>
            <a:r>
              <a:rPr lang="en-US" altLang="en-US" sz="2000" b="1">
                <a:solidFill>
                  <a:schemeClr val="accent6"/>
                </a:solidFill>
                <a:latin typeface="Arial" panose="020B0604020202020204" pitchFamily="34" charset="0"/>
              </a:rPr>
              <a:t>ba mươi hai nghìn</a:t>
            </a:r>
          </a:p>
        </p:txBody>
      </p:sp>
      <p:sp>
        <p:nvSpPr>
          <p:cNvPr id="21603" name="Rectangle 99"/>
          <p:cNvSpPr>
            <a:spLocks noChangeArrowheads="1"/>
          </p:cNvSpPr>
          <p:nvPr/>
        </p:nvSpPr>
        <p:spPr bwMode="auto">
          <a:xfrm>
            <a:off x="7315200" y="5867401"/>
            <a:ext cx="2971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pPr>
            <a:r>
              <a:rPr lang="en-US" altLang="en-US" sz="2000" b="1">
                <a:solidFill>
                  <a:srgbClr val="000000"/>
                </a:solidFill>
                <a:latin typeface="Arial" panose="020B0604020202020204" pitchFamily="34" charset="0"/>
              </a:rPr>
              <a:t>ba mươi nghìn không trăm linh năm</a:t>
            </a:r>
          </a:p>
        </p:txBody>
      </p:sp>
      <p:graphicFrame>
        <p:nvGraphicFramePr>
          <p:cNvPr id="21839" name="Group 335"/>
          <p:cNvGraphicFramePr>
            <a:graphicFrameLocks noGrp="1"/>
          </p:cNvGraphicFramePr>
          <p:nvPr/>
        </p:nvGraphicFramePr>
        <p:xfrm>
          <a:off x="1681164" y="4051300"/>
          <a:ext cx="4186237" cy="622300"/>
        </p:xfrm>
        <a:graphic>
          <a:graphicData uri="http://schemas.openxmlformats.org/drawingml/2006/table">
            <a:tbl>
              <a:tblPr/>
              <a:tblGrid>
                <a:gridCol w="850900">
                  <a:extLst>
                    <a:ext uri="{9D8B030D-6E8A-4147-A177-3AD203B41FA5}">
                      <a16:colId xmlns:a16="http://schemas.microsoft.com/office/drawing/2014/main" val="20000"/>
                    </a:ext>
                  </a:extLst>
                </a:gridCol>
                <a:gridCol w="854075">
                  <a:extLst>
                    <a:ext uri="{9D8B030D-6E8A-4147-A177-3AD203B41FA5}">
                      <a16:colId xmlns:a16="http://schemas.microsoft.com/office/drawing/2014/main" val="20001"/>
                    </a:ext>
                  </a:extLst>
                </a:gridCol>
                <a:gridCol w="774700">
                  <a:extLst>
                    <a:ext uri="{9D8B030D-6E8A-4147-A177-3AD203B41FA5}">
                      <a16:colId xmlns:a16="http://schemas.microsoft.com/office/drawing/2014/main" val="20002"/>
                    </a:ext>
                  </a:extLst>
                </a:gridCol>
                <a:gridCol w="776287">
                  <a:extLst>
                    <a:ext uri="{9D8B030D-6E8A-4147-A177-3AD203B41FA5}">
                      <a16:colId xmlns:a16="http://schemas.microsoft.com/office/drawing/2014/main" val="20003"/>
                    </a:ext>
                  </a:extLst>
                </a:gridCol>
                <a:gridCol w="930275">
                  <a:extLst>
                    <a:ext uri="{9D8B030D-6E8A-4147-A177-3AD203B41FA5}">
                      <a16:colId xmlns:a16="http://schemas.microsoft.com/office/drawing/2014/main" val="20004"/>
                    </a:ext>
                  </a:extLst>
                </a:gridCol>
              </a:tblGrid>
              <a:tr h="62230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dirty="0">
                          <a:ln>
                            <a:noFill/>
                          </a:ln>
                          <a:solidFill>
                            <a:srgbClr val="000099"/>
                          </a:solidFill>
                          <a:effectLst/>
                          <a:latin typeface="Arial" panose="020B0604020202020204"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dirty="0">
                          <a:ln>
                            <a:noFill/>
                          </a:ln>
                          <a:solidFill>
                            <a:srgbClr val="000099"/>
                          </a:solidFill>
                          <a:effectLst/>
                          <a:latin typeface="Arial" panose="020B0604020202020204"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dirty="0">
                          <a:ln>
                            <a:noFill/>
                          </a:ln>
                          <a:solidFill>
                            <a:srgbClr val="000099"/>
                          </a:solidFill>
                          <a:effectLst/>
                          <a:latin typeface="Arial" panose="020B0604020202020204" pitchFamily="34"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dirty="0">
                          <a:ln>
                            <a:noFill/>
                          </a:ln>
                          <a:solidFill>
                            <a:srgbClr val="000099"/>
                          </a:solidFill>
                          <a:effectLst/>
                          <a:latin typeface="Arial" panose="020B0604020202020204"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dirty="0">
                          <a:ln>
                            <a:noFill/>
                          </a:ln>
                          <a:solidFill>
                            <a:srgbClr val="000099"/>
                          </a:solidFill>
                          <a:effectLst/>
                          <a:latin typeface="Arial" panose="020B0604020202020204" pitchFamily="34"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1863" name="Group 359"/>
          <p:cNvGraphicFramePr>
            <a:graphicFrameLocks noGrp="1"/>
          </p:cNvGraphicFramePr>
          <p:nvPr/>
        </p:nvGraphicFramePr>
        <p:xfrm>
          <a:off x="1681164" y="4660900"/>
          <a:ext cx="4186237" cy="622300"/>
        </p:xfrm>
        <a:graphic>
          <a:graphicData uri="http://schemas.openxmlformats.org/drawingml/2006/table">
            <a:tbl>
              <a:tblPr/>
              <a:tblGrid>
                <a:gridCol w="850900">
                  <a:extLst>
                    <a:ext uri="{9D8B030D-6E8A-4147-A177-3AD203B41FA5}">
                      <a16:colId xmlns:a16="http://schemas.microsoft.com/office/drawing/2014/main" val="20000"/>
                    </a:ext>
                  </a:extLst>
                </a:gridCol>
                <a:gridCol w="854075">
                  <a:extLst>
                    <a:ext uri="{9D8B030D-6E8A-4147-A177-3AD203B41FA5}">
                      <a16:colId xmlns:a16="http://schemas.microsoft.com/office/drawing/2014/main" val="20001"/>
                    </a:ext>
                  </a:extLst>
                </a:gridCol>
                <a:gridCol w="774700">
                  <a:extLst>
                    <a:ext uri="{9D8B030D-6E8A-4147-A177-3AD203B41FA5}">
                      <a16:colId xmlns:a16="http://schemas.microsoft.com/office/drawing/2014/main" val="20002"/>
                    </a:ext>
                  </a:extLst>
                </a:gridCol>
                <a:gridCol w="776287">
                  <a:extLst>
                    <a:ext uri="{9D8B030D-6E8A-4147-A177-3AD203B41FA5}">
                      <a16:colId xmlns:a16="http://schemas.microsoft.com/office/drawing/2014/main" val="20003"/>
                    </a:ext>
                  </a:extLst>
                </a:gridCol>
                <a:gridCol w="930275">
                  <a:extLst>
                    <a:ext uri="{9D8B030D-6E8A-4147-A177-3AD203B41FA5}">
                      <a16:colId xmlns:a16="http://schemas.microsoft.com/office/drawing/2014/main" val="20004"/>
                    </a:ext>
                  </a:extLst>
                </a:gridCol>
              </a:tblGrid>
              <a:tr h="62230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dirty="0">
                          <a:ln>
                            <a:noFill/>
                          </a:ln>
                          <a:solidFill>
                            <a:srgbClr val="FF0000"/>
                          </a:solidFill>
                          <a:effectLst/>
                          <a:latin typeface="Arial" panose="020B0604020202020204"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dirty="0">
                          <a:ln>
                            <a:noFill/>
                          </a:ln>
                          <a:solidFill>
                            <a:srgbClr val="FF0000"/>
                          </a:solidFill>
                          <a:effectLst/>
                          <a:latin typeface="Arial" panose="020B0604020202020204"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dirty="0">
                          <a:ln>
                            <a:noFill/>
                          </a:ln>
                          <a:solidFill>
                            <a:srgbClr val="FF0000"/>
                          </a:solidFill>
                          <a:effectLst/>
                          <a:latin typeface="Arial" panose="020B0604020202020204"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dirty="0">
                          <a:ln>
                            <a:noFill/>
                          </a:ln>
                          <a:solidFill>
                            <a:srgbClr val="FF0000"/>
                          </a:solidFill>
                          <a:effectLst/>
                          <a:latin typeface="Arial" panose="020B0604020202020204" pitchFamily="34"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dirty="0">
                          <a:ln>
                            <a:noFill/>
                          </a:ln>
                          <a:solidFill>
                            <a:srgbClr val="FF0000"/>
                          </a:solidFill>
                          <a:effectLst/>
                          <a:latin typeface="Arial" panose="020B0604020202020204"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1958" name="Group 454"/>
          <p:cNvGraphicFramePr>
            <a:graphicFrameLocks noGrp="1"/>
          </p:cNvGraphicFramePr>
          <p:nvPr/>
        </p:nvGraphicFramePr>
        <p:xfrm>
          <a:off x="1681164" y="5257800"/>
          <a:ext cx="4186237" cy="660400"/>
        </p:xfrm>
        <a:graphic>
          <a:graphicData uri="http://schemas.openxmlformats.org/drawingml/2006/table">
            <a:tbl>
              <a:tblPr/>
              <a:tblGrid>
                <a:gridCol w="850900">
                  <a:extLst>
                    <a:ext uri="{9D8B030D-6E8A-4147-A177-3AD203B41FA5}">
                      <a16:colId xmlns:a16="http://schemas.microsoft.com/office/drawing/2014/main" val="20000"/>
                    </a:ext>
                  </a:extLst>
                </a:gridCol>
                <a:gridCol w="825500">
                  <a:extLst>
                    <a:ext uri="{9D8B030D-6E8A-4147-A177-3AD203B41FA5}">
                      <a16:colId xmlns:a16="http://schemas.microsoft.com/office/drawing/2014/main" val="20001"/>
                    </a:ext>
                  </a:extLst>
                </a:gridCol>
                <a:gridCol w="803275">
                  <a:extLst>
                    <a:ext uri="{9D8B030D-6E8A-4147-A177-3AD203B41FA5}">
                      <a16:colId xmlns:a16="http://schemas.microsoft.com/office/drawing/2014/main" val="20002"/>
                    </a:ext>
                  </a:extLst>
                </a:gridCol>
                <a:gridCol w="776287">
                  <a:extLst>
                    <a:ext uri="{9D8B030D-6E8A-4147-A177-3AD203B41FA5}">
                      <a16:colId xmlns:a16="http://schemas.microsoft.com/office/drawing/2014/main" val="20003"/>
                    </a:ext>
                  </a:extLst>
                </a:gridCol>
                <a:gridCol w="930275">
                  <a:extLst>
                    <a:ext uri="{9D8B030D-6E8A-4147-A177-3AD203B41FA5}">
                      <a16:colId xmlns:a16="http://schemas.microsoft.com/office/drawing/2014/main" val="20004"/>
                    </a:ext>
                  </a:extLst>
                </a:gridCol>
              </a:tblGrid>
              <a:tr h="66040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dirty="0">
                          <a:ln>
                            <a:noFill/>
                          </a:ln>
                          <a:solidFill>
                            <a:srgbClr val="33CC33"/>
                          </a:solidFill>
                          <a:effectLst/>
                          <a:latin typeface="Arial" panose="020B0604020202020204"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dirty="0">
                          <a:ln>
                            <a:noFill/>
                          </a:ln>
                          <a:solidFill>
                            <a:srgbClr val="33CC33"/>
                          </a:solidFill>
                          <a:effectLst/>
                          <a:latin typeface="Arial" panose="020B0604020202020204"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dirty="0">
                          <a:ln>
                            <a:noFill/>
                          </a:ln>
                          <a:solidFill>
                            <a:srgbClr val="33CC33"/>
                          </a:solidFill>
                          <a:effectLst/>
                          <a:latin typeface="Arial" panose="020B0604020202020204"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dirty="0">
                          <a:ln>
                            <a:noFill/>
                          </a:ln>
                          <a:solidFill>
                            <a:srgbClr val="33CC33"/>
                          </a:solidFill>
                          <a:effectLst/>
                          <a:latin typeface="Arial" panose="020B0604020202020204" pitchFamily="34"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dirty="0">
                          <a:ln>
                            <a:noFill/>
                          </a:ln>
                          <a:solidFill>
                            <a:srgbClr val="33CC33"/>
                          </a:solidFill>
                          <a:effectLst/>
                          <a:latin typeface="Arial" panose="020B0604020202020204"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1911" name="Group 407"/>
          <p:cNvGraphicFramePr>
            <a:graphicFrameLocks noGrp="1"/>
          </p:cNvGraphicFramePr>
          <p:nvPr/>
        </p:nvGraphicFramePr>
        <p:xfrm>
          <a:off x="1681164" y="5918200"/>
          <a:ext cx="4186237" cy="649288"/>
        </p:xfrm>
        <a:graphic>
          <a:graphicData uri="http://schemas.openxmlformats.org/drawingml/2006/table">
            <a:tbl>
              <a:tblPr/>
              <a:tblGrid>
                <a:gridCol w="850900">
                  <a:extLst>
                    <a:ext uri="{9D8B030D-6E8A-4147-A177-3AD203B41FA5}">
                      <a16:colId xmlns:a16="http://schemas.microsoft.com/office/drawing/2014/main" val="20000"/>
                    </a:ext>
                  </a:extLst>
                </a:gridCol>
                <a:gridCol w="854075">
                  <a:extLst>
                    <a:ext uri="{9D8B030D-6E8A-4147-A177-3AD203B41FA5}">
                      <a16:colId xmlns:a16="http://schemas.microsoft.com/office/drawing/2014/main" val="20001"/>
                    </a:ext>
                  </a:extLst>
                </a:gridCol>
                <a:gridCol w="774700">
                  <a:extLst>
                    <a:ext uri="{9D8B030D-6E8A-4147-A177-3AD203B41FA5}">
                      <a16:colId xmlns:a16="http://schemas.microsoft.com/office/drawing/2014/main" val="20002"/>
                    </a:ext>
                  </a:extLst>
                </a:gridCol>
                <a:gridCol w="776287">
                  <a:extLst>
                    <a:ext uri="{9D8B030D-6E8A-4147-A177-3AD203B41FA5}">
                      <a16:colId xmlns:a16="http://schemas.microsoft.com/office/drawing/2014/main" val="20003"/>
                    </a:ext>
                  </a:extLst>
                </a:gridCol>
                <a:gridCol w="930275">
                  <a:extLst>
                    <a:ext uri="{9D8B030D-6E8A-4147-A177-3AD203B41FA5}">
                      <a16:colId xmlns:a16="http://schemas.microsoft.com/office/drawing/2014/main" val="20004"/>
                    </a:ext>
                  </a:extLst>
                </a:gridCol>
              </a:tblGrid>
              <a:tr h="649288">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dirty="0">
                          <a:ln>
                            <a:noFill/>
                          </a:ln>
                          <a:solidFill>
                            <a:schemeClr val="tx1"/>
                          </a:solidFill>
                          <a:effectLst/>
                          <a:latin typeface="Arial" panose="020B0604020202020204"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dirty="0">
                          <a:ln>
                            <a:noFill/>
                          </a:ln>
                          <a:solidFill>
                            <a:schemeClr val="tx1"/>
                          </a:solidFill>
                          <a:effectLst/>
                          <a:latin typeface="Arial" panose="020B0604020202020204"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a:ln>
                            <a:noFill/>
                          </a:ln>
                          <a:solidFill>
                            <a:schemeClr val="tx1"/>
                          </a:solidFill>
                          <a:effectLst/>
                          <a:latin typeface="Arial" panose="020B0604020202020204"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a:ln>
                            <a:noFill/>
                          </a:ln>
                          <a:solidFill>
                            <a:schemeClr val="tx1"/>
                          </a:solidFill>
                          <a:effectLst/>
                          <a:latin typeface="Arial" panose="020B0604020202020204"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a:ln>
                            <a:noFill/>
                          </a:ln>
                          <a:solidFill>
                            <a:schemeClr val="tx1"/>
                          </a:solidFill>
                          <a:effectLst/>
                          <a:latin typeface="Arial" panose="020B0604020202020204" pitchFamily="34"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1931" name="Rectangle 427"/>
          <p:cNvSpPr>
            <a:spLocks noChangeArrowheads="1"/>
          </p:cNvSpPr>
          <p:nvPr/>
        </p:nvSpPr>
        <p:spPr bwMode="auto">
          <a:xfrm>
            <a:off x="7315200" y="1600201"/>
            <a:ext cx="2971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pPr>
            <a:r>
              <a:rPr lang="en-US" altLang="en-US" sz="2000" b="1" dirty="0" err="1">
                <a:solidFill>
                  <a:srgbClr val="FFFF00"/>
                </a:solidFill>
                <a:latin typeface="Arial" panose="020B0604020202020204" pitchFamily="34" charset="0"/>
              </a:rPr>
              <a:t>ba</a:t>
            </a:r>
            <a:r>
              <a:rPr lang="en-US" altLang="en-US" sz="2000" b="1" dirty="0">
                <a:solidFill>
                  <a:srgbClr val="FFFF00"/>
                </a:solidFill>
                <a:latin typeface="Arial" panose="020B0604020202020204" pitchFamily="34" charset="0"/>
              </a:rPr>
              <a:t> </a:t>
            </a:r>
            <a:r>
              <a:rPr lang="en-US" altLang="en-US" sz="2000" b="1" dirty="0" err="1">
                <a:solidFill>
                  <a:srgbClr val="FFFF00"/>
                </a:solidFill>
                <a:latin typeface="Arial" panose="020B0604020202020204" pitchFamily="34" charset="0"/>
              </a:rPr>
              <a:t>mươi</a:t>
            </a:r>
            <a:r>
              <a:rPr lang="en-US" altLang="en-US" sz="2000" b="1" dirty="0">
                <a:solidFill>
                  <a:srgbClr val="FFFF00"/>
                </a:solidFill>
                <a:latin typeface="Arial" panose="020B0604020202020204" pitchFamily="34" charset="0"/>
              </a:rPr>
              <a:t>  </a:t>
            </a:r>
            <a:r>
              <a:rPr lang="en-US" altLang="en-US" sz="2000" b="1" dirty="0" err="1">
                <a:solidFill>
                  <a:srgbClr val="FFFF00"/>
                </a:solidFill>
                <a:latin typeface="Arial" panose="020B0604020202020204" pitchFamily="34" charset="0"/>
              </a:rPr>
              <a:t>nghìn</a:t>
            </a:r>
            <a:endParaRPr lang="en-US" altLang="en-US" sz="2000" b="1" dirty="0">
              <a:solidFill>
                <a:srgbClr val="FFFF00"/>
              </a:solidFill>
              <a:latin typeface="Arial" panose="020B0604020202020204" pitchFamily="34" charset="0"/>
            </a:endParaRPr>
          </a:p>
        </p:txBody>
      </p:sp>
      <p:sp>
        <p:nvSpPr>
          <p:cNvPr id="21960" name="Text Box 456"/>
          <p:cNvSpPr txBox="1">
            <a:spLocks noChangeArrowheads="1"/>
          </p:cNvSpPr>
          <p:nvPr/>
        </p:nvSpPr>
        <p:spPr bwMode="auto">
          <a:xfrm>
            <a:off x="1752600" y="2147888"/>
            <a:ext cx="762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defRPr/>
            </a:pPr>
            <a:r>
              <a:rPr lang="en-US" altLang="en-US" sz="2800" b="1">
                <a:solidFill>
                  <a:srgbClr val="000000"/>
                </a:solidFill>
                <a:latin typeface="Arial" panose="020B0604020202020204" pitchFamily="34" charset="0"/>
              </a:rPr>
              <a:t> </a:t>
            </a:r>
            <a:r>
              <a:rPr lang="en-US" altLang="en-US" sz="2800" b="1">
                <a:solidFill>
                  <a:schemeClr val="accent6"/>
                </a:solidFill>
                <a:latin typeface="Arial" panose="020B0604020202020204" pitchFamily="34" charset="0"/>
              </a:rPr>
              <a:t>3</a:t>
            </a:r>
            <a:r>
              <a:rPr lang="en-US" altLang="en-US" sz="2800" b="1">
                <a:solidFill>
                  <a:srgbClr val="000000"/>
                </a:solidFill>
                <a:latin typeface="Arial" panose="020B0604020202020204" pitchFamily="34" charset="0"/>
              </a:rPr>
              <a:t> </a:t>
            </a:r>
            <a:endParaRPr lang="vi-VN" altLang="en-US" sz="2800" b="1">
              <a:solidFill>
                <a:srgbClr val="000000"/>
              </a:solidFill>
              <a:latin typeface="Arial" panose="020B0604020202020204" pitchFamily="34" charset="0"/>
            </a:endParaRPr>
          </a:p>
        </p:txBody>
      </p:sp>
      <p:sp>
        <p:nvSpPr>
          <p:cNvPr id="21961" name="Text Box 457"/>
          <p:cNvSpPr txBox="1">
            <a:spLocks noChangeArrowheads="1"/>
          </p:cNvSpPr>
          <p:nvPr/>
        </p:nvSpPr>
        <p:spPr bwMode="auto">
          <a:xfrm>
            <a:off x="3505200" y="2209801"/>
            <a:ext cx="60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defRPr/>
            </a:pPr>
            <a:r>
              <a:rPr lang="en-US" altLang="en-US" sz="2800" b="1">
                <a:solidFill>
                  <a:srgbClr val="000000"/>
                </a:solidFill>
                <a:latin typeface="Arial" panose="020B0604020202020204" pitchFamily="34" charset="0"/>
              </a:rPr>
              <a:t> </a:t>
            </a:r>
            <a:r>
              <a:rPr lang="en-US" altLang="en-US" sz="2800" b="1">
                <a:solidFill>
                  <a:schemeClr val="accent6"/>
                </a:solidFill>
                <a:latin typeface="Arial" panose="020B0604020202020204" pitchFamily="34" charset="0"/>
              </a:rPr>
              <a:t>0</a:t>
            </a:r>
            <a:endParaRPr lang="vi-VN" altLang="en-US" sz="2800" b="1">
              <a:solidFill>
                <a:schemeClr val="accent6"/>
              </a:solidFill>
              <a:latin typeface="Arial" panose="020B0604020202020204" pitchFamily="34" charset="0"/>
            </a:endParaRPr>
          </a:p>
        </p:txBody>
      </p:sp>
      <p:sp>
        <p:nvSpPr>
          <p:cNvPr id="21962" name="Text Box 458"/>
          <p:cNvSpPr txBox="1">
            <a:spLocks noChangeArrowheads="1"/>
          </p:cNvSpPr>
          <p:nvPr/>
        </p:nvSpPr>
        <p:spPr bwMode="auto">
          <a:xfrm>
            <a:off x="4267200" y="2209801"/>
            <a:ext cx="68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defRPr/>
            </a:pPr>
            <a:r>
              <a:rPr lang="en-US" altLang="en-US" sz="2800" b="1">
                <a:solidFill>
                  <a:srgbClr val="000000"/>
                </a:solidFill>
                <a:latin typeface="Arial" panose="020B0604020202020204" pitchFamily="34" charset="0"/>
              </a:rPr>
              <a:t> </a:t>
            </a:r>
            <a:r>
              <a:rPr lang="en-US" altLang="en-US" sz="2800" b="1">
                <a:solidFill>
                  <a:schemeClr val="accent6"/>
                </a:solidFill>
                <a:latin typeface="Arial" panose="020B0604020202020204" pitchFamily="34" charset="0"/>
              </a:rPr>
              <a:t>0</a:t>
            </a:r>
            <a:endParaRPr lang="vi-VN" altLang="en-US" sz="2800" b="1">
              <a:solidFill>
                <a:schemeClr val="accent6"/>
              </a:solidFill>
              <a:latin typeface="Arial" panose="020B0604020202020204" pitchFamily="34" charset="0"/>
            </a:endParaRPr>
          </a:p>
        </p:txBody>
      </p:sp>
      <p:sp>
        <p:nvSpPr>
          <p:cNvPr id="21963" name="Text Box 459"/>
          <p:cNvSpPr txBox="1">
            <a:spLocks noChangeArrowheads="1"/>
          </p:cNvSpPr>
          <p:nvPr/>
        </p:nvSpPr>
        <p:spPr bwMode="auto">
          <a:xfrm>
            <a:off x="2590800" y="2209801"/>
            <a:ext cx="76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defRPr/>
            </a:pPr>
            <a:r>
              <a:rPr lang="en-US" altLang="en-US" sz="2800" b="1">
                <a:solidFill>
                  <a:srgbClr val="000000"/>
                </a:solidFill>
                <a:latin typeface="Arial" panose="020B0604020202020204" pitchFamily="34" charset="0"/>
              </a:rPr>
              <a:t>  </a:t>
            </a:r>
            <a:r>
              <a:rPr lang="en-US" altLang="en-US" sz="2800" b="1">
                <a:solidFill>
                  <a:schemeClr val="accent6"/>
                </a:solidFill>
                <a:latin typeface="Arial" panose="020B0604020202020204" pitchFamily="34" charset="0"/>
              </a:rPr>
              <a:t>2</a:t>
            </a:r>
            <a:endParaRPr lang="vi-VN" altLang="en-US" sz="2800" b="1">
              <a:solidFill>
                <a:schemeClr val="accent6"/>
              </a:solidFill>
              <a:latin typeface="Arial" panose="020B0604020202020204" pitchFamily="34" charset="0"/>
            </a:endParaRPr>
          </a:p>
        </p:txBody>
      </p:sp>
      <p:graphicFrame>
        <p:nvGraphicFramePr>
          <p:cNvPr id="21998" name="Group 494"/>
          <p:cNvGraphicFramePr>
            <a:graphicFrameLocks noGrp="1"/>
          </p:cNvGraphicFramePr>
          <p:nvPr>
            <p:extLst>
              <p:ext uri="{D42A27DB-BD31-4B8C-83A1-F6EECF244321}">
                <p14:modId xmlns:p14="http://schemas.microsoft.com/office/powerpoint/2010/main" val="2566040788"/>
              </p:ext>
            </p:extLst>
          </p:nvPr>
        </p:nvGraphicFramePr>
        <p:xfrm>
          <a:off x="1681164" y="1524000"/>
          <a:ext cx="4186237" cy="609600"/>
        </p:xfrm>
        <a:graphic>
          <a:graphicData uri="http://schemas.openxmlformats.org/drawingml/2006/table">
            <a:tbl>
              <a:tblPr/>
              <a:tblGrid>
                <a:gridCol w="850900">
                  <a:extLst>
                    <a:ext uri="{9D8B030D-6E8A-4147-A177-3AD203B41FA5}">
                      <a16:colId xmlns:a16="http://schemas.microsoft.com/office/drawing/2014/main" val="20000"/>
                    </a:ext>
                  </a:extLst>
                </a:gridCol>
                <a:gridCol w="854075">
                  <a:extLst>
                    <a:ext uri="{9D8B030D-6E8A-4147-A177-3AD203B41FA5}">
                      <a16:colId xmlns:a16="http://schemas.microsoft.com/office/drawing/2014/main" val="20001"/>
                    </a:ext>
                  </a:extLst>
                </a:gridCol>
                <a:gridCol w="774700">
                  <a:extLst>
                    <a:ext uri="{9D8B030D-6E8A-4147-A177-3AD203B41FA5}">
                      <a16:colId xmlns:a16="http://schemas.microsoft.com/office/drawing/2014/main" val="20002"/>
                    </a:ext>
                  </a:extLst>
                </a:gridCol>
                <a:gridCol w="776287">
                  <a:extLst>
                    <a:ext uri="{9D8B030D-6E8A-4147-A177-3AD203B41FA5}">
                      <a16:colId xmlns:a16="http://schemas.microsoft.com/office/drawing/2014/main" val="20003"/>
                    </a:ext>
                  </a:extLst>
                </a:gridCol>
                <a:gridCol w="930275">
                  <a:extLst>
                    <a:ext uri="{9D8B030D-6E8A-4147-A177-3AD203B41FA5}">
                      <a16:colId xmlns:a16="http://schemas.microsoft.com/office/drawing/2014/main" val="20004"/>
                    </a:ext>
                  </a:extLst>
                </a:gridCol>
              </a:tblGrid>
              <a:tr h="60960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dirty="0">
                          <a:ln>
                            <a:noFill/>
                          </a:ln>
                          <a:solidFill>
                            <a:srgbClr val="FFFF00"/>
                          </a:solidFill>
                          <a:effectLst/>
                          <a:latin typeface="Arial" panose="020B0604020202020204"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dirty="0">
                          <a:ln>
                            <a:noFill/>
                          </a:ln>
                          <a:solidFill>
                            <a:srgbClr val="FFFF00"/>
                          </a:solidFill>
                          <a:effectLst/>
                          <a:latin typeface="Arial" panose="020B0604020202020204"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dirty="0">
                          <a:ln>
                            <a:noFill/>
                          </a:ln>
                          <a:solidFill>
                            <a:srgbClr val="FFFF00"/>
                          </a:solidFill>
                          <a:effectLst/>
                          <a:latin typeface="Arial" panose="020B0604020202020204"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dirty="0">
                          <a:ln>
                            <a:noFill/>
                          </a:ln>
                          <a:solidFill>
                            <a:srgbClr val="FFFF00"/>
                          </a:solidFill>
                          <a:effectLst/>
                          <a:latin typeface="Arial" panose="020B0604020202020204"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dirty="0">
                          <a:ln>
                            <a:noFill/>
                          </a:ln>
                          <a:solidFill>
                            <a:srgbClr val="FFFF00"/>
                          </a:solidFill>
                          <a:effectLst/>
                          <a:latin typeface="Arial" panose="020B0604020202020204"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1978" name="Rectangle 474"/>
          <p:cNvSpPr>
            <a:spLocks noChangeArrowheads="1"/>
          </p:cNvSpPr>
          <p:nvPr/>
        </p:nvSpPr>
        <p:spPr bwMode="auto">
          <a:xfrm>
            <a:off x="5867401" y="1600201"/>
            <a:ext cx="12747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pPr>
            <a:r>
              <a:rPr lang="en-US" altLang="en-US" sz="2800" b="1" dirty="0">
                <a:solidFill>
                  <a:srgbClr val="FFFF00"/>
                </a:solidFill>
                <a:latin typeface="Arial" panose="020B0604020202020204" pitchFamily="34" charset="0"/>
              </a:rPr>
              <a:t>30 000</a:t>
            </a:r>
          </a:p>
        </p:txBody>
      </p:sp>
      <p:sp>
        <p:nvSpPr>
          <p:cNvPr id="21980" name="Text Box 476"/>
          <p:cNvSpPr txBox="1">
            <a:spLocks noChangeArrowheads="1"/>
          </p:cNvSpPr>
          <p:nvPr/>
        </p:nvSpPr>
        <p:spPr bwMode="auto">
          <a:xfrm>
            <a:off x="5029200" y="2209801"/>
            <a:ext cx="68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defRPr/>
            </a:pPr>
            <a:r>
              <a:rPr lang="en-US" altLang="en-US" sz="2800" b="1">
                <a:solidFill>
                  <a:srgbClr val="000000"/>
                </a:solidFill>
                <a:latin typeface="Arial" panose="020B0604020202020204" pitchFamily="34" charset="0"/>
              </a:rPr>
              <a:t> </a:t>
            </a:r>
            <a:r>
              <a:rPr lang="en-US" altLang="en-US" sz="2800" b="1">
                <a:solidFill>
                  <a:schemeClr val="accent6"/>
                </a:solidFill>
                <a:latin typeface="Arial" panose="020B0604020202020204" pitchFamily="34" charset="0"/>
              </a:rPr>
              <a:t>0</a:t>
            </a:r>
            <a:endParaRPr lang="vi-VN" altLang="en-US" sz="2800" b="1">
              <a:solidFill>
                <a:schemeClr val="accent6"/>
              </a:solidFill>
              <a:latin typeface="Arial" panose="020B0604020202020204" pitchFamily="34" charset="0"/>
            </a:endParaRPr>
          </a:p>
        </p:txBody>
      </p:sp>
      <p:sp>
        <p:nvSpPr>
          <p:cNvPr id="21984" name="Text Box 480"/>
          <p:cNvSpPr txBox="1">
            <a:spLocks noChangeArrowheads="1"/>
          </p:cNvSpPr>
          <p:nvPr/>
        </p:nvSpPr>
        <p:spPr bwMode="auto">
          <a:xfrm>
            <a:off x="1676400" y="2819401"/>
            <a:ext cx="60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800" b="1" dirty="0">
                <a:solidFill>
                  <a:srgbClr val="000000"/>
                </a:solidFill>
                <a:latin typeface="Arial" panose="020B0604020202020204" pitchFamily="34" charset="0"/>
              </a:rPr>
              <a:t>  </a:t>
            </a:r>
            <a:r>
              <a:rPr lang="en-US" altLang="en-US" sz="2800" b="1" dirty="0">
                <a:solidFill>
                  <a:srgbClr val="FF0000"/>
                </a:solidFill>
                <a:latin typeface="Arial" panose="020B0604020202020204" pitchFamily="34" charset="0"/>
              </a:rPr>
              <a:t>3</a:t>
            </a:r>
            <a:endParaRPr lang="vi-VN" altLang="en-US" sz="2800" b="1" dirty="0">
              <a:solidFill>
                <a:srgbClr val="FF0000"/>
              </a:solidFill>
              <a:latin typeface="Arial" panose="020B0604020202020204" pitchFamily="34" charset="0"/>
            </a:endParaRPr>
          </a:p>
        </p:txBody>
      </p:sp>
      <p:sp>
        <p:nvSpPr>
          <p:cNvPr id="21985" name="Text Box 481"/>
          <p:cNvSpPr txBox="1">
            <a:spLocks noChangeArrowheads="1"/>
          </p:cNvSpPr>
          <p:nvPr/>
        </p:nvSpPr>
        <p:spPr bwMode="auto">
          <a:xfrm>
            <a:off x="2667000" y="2819401"/>
            <a:ext cx="60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800" b="1">
                <a:solidFill>
                  <a:srgbClr val="000000"/>
                </a:solidFill>
                <a:latin typeface="Arial" panose="020B0604020202020204" pitchFamily="34" charset="0"/>
              </a:rPr>
              <a:t> </a:t>
            </a:r>
            <a:r>
              <a:rPr lang="en-US" altLang="en-US" sz="2800" b="1">
                <a:solidFill>
                  <a:srgbClr val="FF0000"/>
                </a:solidFill>
                <a:latin typeface="Arial" panose="020B0604020202020204" pitchFamily="34" charset="0"/>
              </a:rPr>
              <a:t>2</a:t>
            </a:r>
            <a:endParaRPr lang="vi-VN" altLang="en-US" sz="2800" b="1">
              <a:solidFill>
                <a:srgbClr val="FF0000"/>
              </a:solidFill>
              <a:latin typeface="Arial" panose="020B0604020202020204" pitchFamily="34" charset="0"/>
            </a:endParaRPr>
          </a:p>
        </p:txBody>
      </p:sp>
      <p:sp>
        <p:nvSpPr>
          <p:cNvPr id="21986" name="Text Box 482"/>
          <p:cNvSpPr txBox="1">
            <a:spLocks noChangeArrowheads="1"/>
          </p:cNvSpPr>
          <p:nvPr/>
        </p:nvSpPr>
        <p:spPr bwMode="auto">
          <a:xfrm>
            <a:off x="3581400" y="2819401"/>
            <a:ext cx="60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800" b="1">
                <a:solidFill>
                  <a:srgbClr val="FF0000"/>
                </a:solidFill>
                <a:latin typeface="Arial" panose="020B0604020202020204" pitchFamily="34" charset="0"/>
              </a:rPr>
              <a:t>5</a:t>
            </a:r>
            <a:endParaRPr lang="vi-VN" altLang="en-US" sz="2800" b="1">
              <a:solidFill>
                <a:srgbClr val="FF0000"/>
              </a:solidFill>
              <a:latin typeface="Arial" panose="020B0604020202020204" pitchFamily="34" charset="0"/>
            </a:endParaRPr>
          </a:p>
        </p:txBody>
      </p:sp>
      <p:sp>
        <p:nvSpPr>
          <p:cNvPr id="21988" name="Text Box 484"/>
          <p:cNvSpPr txBox="1">
            <a:spLocks noChangeArrowheads="1"/>
          </p:cNvSpPr>
          <p:nvPr/>
        </p:nvSpPr>
        <p:spPr bwMode="auto">
          <a:xfrm>
            <a:off x="4343400" y="2819401"/>
            <a:ext cx="60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vi-VN" altLang="en-US" sz="2800" b="1">
                <a:solidFill>
                  <a:srgbClr val="FF0000"/>
                </a:solidFill>
                <a:latin typeface="Arial" panose="020B0604020202020204" pitchFamily="34" charset="0"/>
              </a:rPr>
              <a:t>0</a:t>
            </a:r>
          </a:p>
        </p:txBody>
      </p:sp>
      <p:sp>
        <p:nvSpPr>
          <p:cNvPr id="21989" name="Text Box 485"/>
          <p:cNvSpPr txBox="1">
            <a:spLocks noChangeArrowheads="1"/>
          </p:cNvSpPr>
          <p:nvPr/>
        </p:nvSpPr>
        <p:spPr bwMode="auto">
          <a:xfrm>
            <a:off x="5029200" y="2841626"/>
            <a:ext cx="76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vi-VN" altLang="en-US" sz="2800" b="1">
                <a:solidFill>
                  <a:srgbClr val="000000"/>
                </a:solidFill>
                <a:latin typeface="Arial" panose="020B0604020202020204" pitchFamily="34" charset="0"/>
              </a:rPr>
              <a:t> </a:t>
            </a:r>
            <a:r>
              <a:rPr lang="vi-VN" altLang="en-US" sz="2800" b="1">
                <a:solidFill>
                  <a:srgbClr val="FF0000"/>
                </a:solidFill>
                <a:latin typeface="Arial" panose="020B0604020202020204" pitchFamily="34" charset="0"/>
              </a:rPr>
              <a:t>0</a:t>
            </a:r>
          </a:p>
        </p:txBody>
      </p:sp>
      <p:sp>
        <p:nvSpPr>
          <p:cNvPr id="21990" name="Text Box 486"/>
          <p:cNvSpPr txBox="1">
            <a:spLocks noChangeArrowheads="1"/>
          </p:cNvSpPr>
          <p:nvPr/>
        </p:nvSpPr>
        <p:spPr bwMode="auto">
          <a:xfrm>
            <a:off x="1752600" y="3429001"/>
            <a:ext cx="68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800" b="1">
                <a:solidFill>
                  <a:srgbClr val="D002C6"/>
                </a:solidFill>
                <a:latin typeface="Arial" panose="020B0604020202020204" pitchFamily="34" charset="0"/>
              </a:rPr>
              <a:t> 3</a:t>
            </a:r>
            <a:endParaRPr lang="vi-VN" altLang="en-US" sz="2800" b="1">
              <a:solidFill>
                <a:srgbClr val="D002C6"/>
              </a:solidFill>
              <a:latin typeface="Arial" panose="020B0604020202020204" pitchFamily="34" charset="0"/>
            </a:endParaRPr>
          </a:p>
        </p:txBody>
      </p:sp>
      <p:sp>
        <p:nvSpPr>
          <p:cNvPr id="21991" name="Text Box 487"/>
          <p:cNvSpPr txBox="1">
            <a:spLocks noChangeArrowheads="1"/>
          </p:cNvSpPr>
          <p:nvPr/>
        </p:nvSpPr>
        <p:spPr bwMode="auto">
          <a:xfrm>
            <a:off x="2743200" y="3429001"/>
            <a:ext cx="457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vi-VN" altLang="en-US" sz="2800" b="1">
                <a:solidFill>
                  <a:srgbClr val="D002C6"/>
                </a:solidFill>
                <a:latin typeface="Arial" panose="020B0604020202020204" pitchFamily="34" charset="0"/>
              </a:rPr>
              <a:t>2</a:t>
            </a:r>
          </a:p>
        </p:txBody>
      </p:sp>
      <p:sp>
        <p:nvSpPr>
          <p:cNvPr id="21992" name="Text Box 488"/>
          <p:cNvSpPr txBox="1">
            <a:spLocks noChangeArrowheads="1"/>
          </p:cNvSpPr>
          <p:nvPr/>
        </p:nvSpPr>
        <p:spPr bwMode="auto">
          <a:xfrm>
            <a:off x="3581400" y="3429001"/>
            <a:ext cx="68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vi-VN" altLang="en-US" sz="2800" b="1">
                <a:solidFill>
                  <a:srgbClr val="D002C6"/>
                </a:solidFill>
                <a:latin typeface="Arial" panose="020B0604020202020204" pitchFamily="34" charset="0"/>
              </a:rPr>
              <a:t>5</a:t>
            </a:r>
          </a:p>
        </p:txBody>
      </p:sp>
      <p:sp>
        <p:nvSpPr>
          <p:cNvPr id="21993" name="Text Box 489"/>
          <p:cNvSpPr txBox="1">
            <a:spLocks noChangeArrowheads="1"/>
          </p:cNvSpPr>
          <p:nvPr/>
        </p:nvSpPr>
        <p:spPr bwMode="auto">
          <a:xfrm>
            <a:off x="4343400" y="3405188"/>
            <a:ext cx="457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vi-VN" altLang="en-US" sz="2800" b="1">
                <a:solidFill>
                  <a:srgbClr val="D002C6"/>
                </a:solidFill>
                <a:latin typeface="Arial" panose="020B0604020202020204" pitchFamily="34" charset="0"/>
              </a:rPr>
              <a:t>6</a:t>
            </a:r>
          </a:p>
        </p:txBody>
      </p:sp>
      <p:sp>
        <p:nvSpPr>
          <p:cNvPr id="21994" name="Text Box 490"/>
          <p:cNvSpPr txBox="1">
            <a:spLocks noChangeArrowheads="1"/>
          </p:cNvSpPr>
          <p:nvPr/>
        </p:nvSpPr>
        <p:spPr bwMode="auto">
          <a:xfrm>
            <a:off x="5143500" y="3429001"/>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vi-VN" altLang="en-US" sz="2800" b="1">
                <a:solidFill>
                  <a:srgbClr val="D002C6"/>
                </a:solidFill>
                <a:latin typeface="Arial" panose="020B0604020202020204" pitchFamily="34" charset="0"/>
              </a:rPr>
              <a:t>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1998"/>
                                        </p:tgtEl>
                                        <p:attrNameLst>
                                          <p:attrName>style.visibility</p:attrName>
                                        </p:attrNameLst>
                                      </p:cBhvr>
                                      <p:to>
                                        <p:strVal val="visible"/>
                                      </p:to>
                                    </p:set>
                                    <p:animEffect transition="in" filter="box(in)">
                                      <p:cBhvr>
                                        <p:cTn id="7" dur="500"/>
                                        <p:tgtEl>
                                          <p:spTgt spid="2199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1978"/>
                                        </p:tgtEl>
                                        <p:attrNameLst>
                                          <p:attrName>style.visibility</p:attrName>
                                        </p:attrNameLst>
                                      </p:cBhvr>
                                      <p:to>
                                        <p:strVal val="visible"/>
                                      </p:to>
                                    </p:set>
                                    <p:anim calcmode="lin" valueType="num">
                                      <p:cBhvr additive="base">
                                        <p:cTn id="12" dur="500" fill="hold"/>
                                        <p:tgtEl>
                                          <p:spTgt spid="21978"/>
                                        </p:tgtEl>
                                        <p:attrNameLst>
                                          <p:attrName>ppt_x</p:attrName>
                                        </p:attrNameLst>
                                      </p:cBhvr>
                                      <p:tavLst>
                                        <p:tav tm="0">
                                          <p:val>
                                            <p:strVal val="#ppt_x"/>
                                          </p:val>
                                        </p:tav>
                                        <p:tav tm="100000">
                                          <p:val>
                                            <p:strVal val="#ppt_x"/>
                                          </p:val>
                                        </p:tav>
                                      </p:tavLst>
                                    </p:anim>
                                    <p:anim calcmode="lin" valueType="num">
                                      <p:cBhvr additive="base">
                                        <p:cTn id="13" dur="500" fill="hold"/>
                                        <p:tgtEl>
                                          <p:spTgt spid="2197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1931"/>
                                        </p:tgtEl>
                                        <p:attrNameLst>
                                          <p:attrName>style.visibility</p:attrName>
                                        </p:attrNameLst>
                                      </p:cBhvr>
                                      <p:to>
                                        <p:strVal val="visible"/>
                                      </p:to>
                                    </p:set>
                                    <p:anim calcmode="lin" valueType="num">
                                      <p:cBhvr additive="base">
                                        <p:cTn id="18" dur="500" fill="hold"/>
                                        <p:tgtEl>
                                          <p:spTgt spid="21931"/>
                                        </p:tgtEl>
                                        <p:attrNameLst>
                                          <p:attrName>ppt_x</p:attrName>
                                        </p:attrNameLst>
                                      </p:cBhvr>
                                      <p:tavLst>
                                        <p:tav tm="0">
                                          <p:val>
                                            <p:strVal val="#ppt_x"/>
                                          </p:val>
                                        </p:tav>
                                        <p:tav tm="100000">
                                          <p:val>
                                            <p:strVal val="#ppt_x"/>
                                          </p:val>
                                        </p:tav>
                                      </p:tavLst>
                                    </p:anim>
                                    <p:anim calcmode="lin" valueType="num">
                                      <p:cBhvr additive="base">
                                        <p:cTn id="19" dur="500" fill="hold"/>
                                        <p:tgtEl>
                                          <p:spTgt spid="2193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breeze.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1960"/>
                                        </p:tgtEl>
                                        <p:attrNameLst>
                                          <p:attrName>style.visibility</p:attrName>
                                        </p:attrNameLst>
                                      </p:cBhvr>
                                      <p:to>
                                        <p:strVal val="visible"/>
                                      </p:to>
                                    </p:set>
                                    <p:anim calcmode="lin" valueType="num">
                                      <p:cBhvr additive="base">
                                        <p:cTn id="24" dur="500" fill="hold"/>
                                        <p:tgtEl>
                                          <p:spTgt spid="21960"/>
                                        </p:tgtEl>
                                        <p:attrNameLst>
                                          <p:attrName>ppt_x</p:attrName>
                                        </p:attrNameLst>
                                      </p:cBhvr>
                                      <p:tavLst>
                                        <p:tav tm="0">
                                          <p:val>
                                            <p:strVal val="#ppt_x"/>
                                          </p:val>
                                        </p:tav>
                                        <p:tav tm="100000">
                                          <p:val>
                                            <p:strVal val="#ppt_x"/>
                                          </p:val>
                                        </p:tav>
                                      </p:tavLst>
                                    </p:anim>
                                    <p:anim calcmode="lin" valueType="num">
                                      <p:cBhvr additive="base">
                                        <p:cTn id="25" dur="500" fill="hold"/>
                                        <p:tgtEl>
                                          <p:spTgt spid="21960"/>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1963"/>
                                        </p:tgtEl>
                                        <p:attrNameLst>
                                          <p:attrName>style.visibility</p:attrName>
                                        </p:attrNameLst>
                                      </p:cBhvr>
                                      <p:to>
                                        <p:strVal val="visible"/>
                                      </p:to>
                                    </p:set>
                                    <p:anim calcmode="lin" valueType="num">
                                      <p:cBhvr additive="base">
                                        <p:cTn id="28" dur="500" fill="hold"/>
                                        <p:tgtEl>
                                          <p:spTgt spid="21963"/>
                                        </p:tgtEl>
                                        <p:attrNameLst>
                                          <p:attrName>ppt_x</p:attrName>
                                        </p:attrNameLst>
                                      </p:cBhvr>
                                      <p:tavLst>
                                        <p:tav tm="0">
                                          <p:val>
                                            <p:strVal val="#ppt_x"/>
                                          </p:val>
                                        </p:tav>
                                        <p:tav tm="100000">
                                          <p:val>
                                            <p:strVal val="#ppt_x"/>
                                          </p:val>
                                        </p:tav>
                                      </p:tavLst>
                                    </p:anim>
                                    <p:anim calcmode="lin" valueType="num">
                                      <p:cBhvr additive="base">
                                        <p:cTn id="29" dur="500" fill="hold"/>
                                        <p:tgtEl>
                                          <p:spTgt spid="21963"/>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21961"/>
                                        </p:tgtEl>
                                        <p:attrNameLst>
                                          <p:attrName>style.visibility</p:attrName>
                                        </p:attrNameLst>
                                      </p:cBhvr>
                                      <p:to>
                                        <p:strVal val="visible"/>
                                      </p:to>
                                    </p:set>
                                    <p:anim calcmode="lin" valueType="num">
                                      <p:cBhvr additive="base">
                                        <p:cTn id="32" dur="500" fill="hold"/>
                                        <p:tgtEl>
                                          <p:spTgt spid="21961"/>
                                        </p:tgtEl>
                                        <p:attrNameLst>
                                          <p:attrName>ppt_x</p:attrName>
                                        </p:attrNameLst>
                                      </p:cBhvr>
                                      <p:tavLst>
                                        <p:tav tm="0">
                                          <p:val>
                                            <p:strVal val="#ppt_x"/>
                                          </p:val>
                                        </p:tav>
                                        <p:tav tm="100000">
                                          <p:val>
                                            <p:strVal val="#ppt_x"/>
                                          </p:val>
                                        </p:tav>
                                      </p:tavLst>
                                    </p:anim>
                                    <p:anim calcmode="lin" valueType="num">
                                      <p:cBhvr additive="base">
                                        <p:cTn id="33" dur="500" fill="hold"/>
                                        <p:tgtEl>
                                          <p:spTgt spid="2196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1962"/>
                                        </p:tgtEl>
                                        <p:attrNameLst>
                                          <p:attrName>style.visibility</p:attrName>
                                        </p:attrNameLst>
                                      </p:cBhvr>
                                      <p:to>
                                        <p:strVal val="visible"/>
                                      </p:to>
                                    </p:set>
                                    <p:anim calcmode="lin" valueType="num">
                                      <p:cBhvr additive="base">
                                        <p:cTn id="36" dur="500" fill="hold"/>
                                        <p:tgtEl>
                                          <p:spTgt spid="21962"/>
                                        </p:tgtEl>
                                        <p:attrNameLst>
                                          <p:attrName>ppt_x</p:attrName>
                                        </p:attrNameLst>
                                      </p:cBhvr>
                                      <p:tavLst>
                                        <p:tav tm="0">
                                          <p:val>
                                            <p:strVal val="#ppt_x"/>
                                          </p:val>
                                        </p:tav>
                                        <p:tav tm="100000">
                                          <p:val>
                                            <p:strVal val="#ppt_x"/>
                                          </p:val>
                                        </p:tav>
                                      </p:tavLst>
                                    </p:anim>
                                    <p:anim calcmode="lin" valueType="num">
                                      <p:cBhvr additive="base">
                                        <p:cTn id="37" dur="500" fill="hold"/>
                                        <p:tgtEl>
                                          <p:spTgt spid="2196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1980"/>
                                        </p:tgtEl>
                                        <p:attrNameLst>
                                          <p:attrName>style.visibility</p:attrName>
                                        </p:attrNameLst>
                                      </p:cBhvr>
                                      <p:to>
                                        <p:strVal val="visible"/>
                                      </p:to>
                                    </p:set>
                                    <p:anim calcmode="lin" valueType="num">
                                      <p:cBhvr additive="base">
                                        <p:cTn id="40" dur="500" fill="hold"/>
                                        <p:tgtEl>
                                          <p:spTgt spid="21980"/>
                                        </p:tgtEl>
                                        <p:attrNameLst>
                                          <p:attrName>ppt_x</p:attrName>
                                        </p:attrNameLst>
                                      </p:cBhvr>
                                      <p:tavLst>
                                        <p:tav tm="0">
                                          <p:val>
                                            <p:strVal val="#ppt_x"/>
                                          </p:val>
                                        </p:tav>
                                        <p:tav tm="100000">
                                          <p:val>
                                            <p:strVal val="#ppt_x"/>
                                          </p:val>
                                        </p:tav>
                                      </p:tavLst>
                                    </p:anim>
                                    <p:anim calcmode="lin" valueType="num">
                                      <p:cBhvr additive="base">
                                        <p:cTn id="41" dur="500" fill="hold"/>
                                        <p:tgtEl>
                                          <p:spTgt spid="21980"/>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21595"/>
                                        </p:tgtEl>
                                        <p:attrNameLst>
                                          <p:attrName>style.visibility</p:attrName>
                                        </p:attrNameLst>
                                      </p:cBhvr>
                                      <p:to>
                                        <p:strVal val="visible"/>
                                      </p:to>
                                    </p:set>
                                    <p:anim calcmode="lin" valueType="num">
                                      <p:cBhvr additive="base">
                                        <p:cTn id="46" dur="500" fill="hold"/>
                                        <p:tgtEl>
                                          <p:spTgt spid="21595"/>
                                        </p:tgtEl>
                                        <p:attrNameLst>
                                          <p:attrName>ppt_x</p:attrName>
                                        </p:attrNameLst>
                                      </p:cBhvr>
                                      <p:tavLst>
                                        <p:tav tm="0">
                                          <p:val>
                                            <p:strVal val="#ppt_x"/>
                                          </p:val>
                                        </p:tav>
                                        <p:tav tm="100000">
                                          <p:val>
                                            <p:strVal val="#ppt_x"/>
                                          </p:val>
                                        </p:tav>
                                      </p:tavLst>
                                    </p:anim>
                                    <p:anim calcmode="lin" valueType="num">
                                      <p:cBhvr additive="base">
                                        <p:cTn id="47" dur="500" fill="hold"/>
                                        <p:tgtEl>
                                          <p:spTgt spid="2159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cashreg.wav"/>
                                        </p:tgtEl>
                                      </p:cMediaNode>
                                    </p:audio>
                                  </p:sub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21602"/>
                                        </p:tgtEl>
                                        <p:attrNameLst>
                                          <p:attrName>style.visibility</p:attrName>
                                        </p:attrNameLst>
                                      </p:cBhvr>
                                      <p:to>
                                        <p:strVal val="visible"/>
                                      </p:to>
                                    </p:set>
                                    <p:anim calcmode="lin" valueType="num">
                                      <p:cBhvr additive="base">
                                        <p:cTn id="52" dur="500" fill="hold"/>
                                        <p:tgtEl>
                                          <p:spTgt spid="21602"/>
                                        </p:tgtEl>
                                        <p:attrNameLst>
                                          <p:attrName>ppt_x</p:attrName>
                                        </p:attrNameLst>
                                      </p:cBhvr>
                                      <p:tavLst>
                                        <p:tav tm="0">
                                          <p:val>
                                            <p:strVal val="#ppt_x"/>
                                          </p:val>
                                        </p:tav>
                                        <p:tav tm="100000">
                                          <p:val>
                                            <p:strVal val="#ppt_x"/>
                                          </p:val>
                                        </p:tav>
                                      </p:tavLst>
                                    </p:anim>
                                    <p:anim calcmode="lin" valueType="num">
                                      <p:cBhvr additive="base">
                                        <p:cTn id="53" dur="500" fill="hold"/>
                                        <p:tgtEl>
                                          <p:spTgt spid="2160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5" name="chimes.wav"/>
                                        </p:tgtEl>
                                      </p:cMediaNode>
                                    </p:audio>
                                  </p:sub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21984"/>
                                        </p:tgtEl>
                                        <p:attrNameLst>
                                          <p:attrName>style.visibility</p:attrName>
                                        </p:attrNameLst>
                                      </p:cBhvr>
                                      <p:to>
                                        <p:strVal val="visible"/>
                                      </p:to>
                                    </p:set>
                                    <p:animEffect transition="in" filter="wipe(down)">
                                      <p:cBhvr>
                                        <p:cTn id="58" dur="500"/>
                                        <p:tgtEl>
                                          <p:spTgt spid="21984"/>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21985"/>
                                        </p:tgtEl>
                                        <p:attrNameLst>
                                          <p:attrName>style.visibility</p:attrName>
                                        </p:attrNameLst>
                                      </p:cBhvr>
                                      <p:to>
                                        <p:strVal val="visible"/>
                                      </p:to>
                                    </p:set>
                                    <p:animEffect transition="in" filter="wipe(down)">
                                      <p:cBhvr>
                                        <p:cTn id="61" dur="500"/>
                                        <p:tgtEl>
                                          <p:spTgt spid="21985"/>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21986"/>
                                        </p:tgtEl>
                                        <p:attrNameLst>
                                          <p:attrName>style.visibility</p:attrName>
                                        </p:attrNameLst>
                                      </p:cBhvr>
                                      <p:to>
                                        <p:strVal val="visible"/>
                                      </p:to>
                                    </p:set>
                                    <p:animEffect transition="in" filter="wipe(down)">
                                      <p:cBhvr>
                                        <p:cTn id="64" dur="500"/>
                                        <p:tgtEl>
                                          <p:spTgt spid="21986"/>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21988"/>
                                        </p:tgtEl>
                                        <p:attrNameLst>
                                          <p:attrName>style.visibility</p:attrName>
                                        </p:attrNameLst>
                                      </p:cBhvr>
                                      <p:to>
                                        <p:strVal val="visible"/>
                                      </p:to>
                                    </p:set>
                                    <p:animEffect transition="in" filter="wipe(down)">
                                      <p:cBhvr>
                                        <p:cTn id="67" dur="500"/>
                                        <p:tgtEl>
                                          <p:spTgt spid="21988"/>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21989"/>
                                        </p:tgtEl>
                                        <p:attrNameLst>
                                          <p:attrName>style.visibility</p:attrName>
                                        </p:attrNameLst>
                                      </p:cBhvr>
                                      <p:to>
                                        <p:strVal val="visible"/>
                                      </p:to>
                                    </p:set>
                                    <p:animEffect transition="in" filter="wipe(down)">
                                      <p:cBhvr>
                                        <p:cTn id="70" dur="500"/>
                                        <p:tgtEl>
                                          <p:spTgt spid="21989"/>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1990"/>
                                        </p:tgtEl>
                                        <p:attrNameLst>
                                          <p:attrName>style.visibility</p:attrName>
                                        </p:attrNameLst>
                                      </p:cBhvr>
                                      <p:to>
                                        <p:strVal val="visible"/>
                                      </p:to>
                                    </p:set>
                                    <p:anim calcmode="lin" valueType="num">
                                      <p:cBhvr additive="base">
                                        <p:cTn id="73" dur="500" fill="hold"/>
                                        <p:tgtEl>
                                          <p:spTgt spid="21990"/>
                                        </p:tgtEl>
                                        <p:attrNameLst>
                                          <p:attrName>ppt_x</p:attrName>
                                        </p:attrNameLst>
                                      </p:cBhvr>
                                      <p:tavLst>
                                        <p:tav tm="0">
                                          <p:val>
                                            <p:strVal val="#ppt_x"/>
                                          </p:val>
                                        </p:tav>
                                        <p:tav tm="100000">
                                          <p:val>
                                            <p:strVal val="#ppt_x"/>
                                          </p:val>
                                        </p:tav>
                                      </p:tavLst>
                                    </p:anim>
                                    <p:anim calcmode="lin" valueType="num">
                                      <p:cBhvr additive="base">
                                        <p:cTn id="74" dur="500" fill="hold"/>
                                        <p:tgtEl>
                                          <p:spTgt spid="2199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3" name="breeze.wav"/>
                                        </p:tgtEl>
                                      </p:cMediaNode>
                                    </p:audio>
                                  </p:subTnLst>
                                </p:cTn>
                              </p:par>
                              <p:par>
                                <p:cTn id="75" presetID="2" presetClass="entr" presetSubtype="4" fill="hold" grpId="0" nodeType="withEffect">
                                  <p:stCondLst>
                                    <p:cond delay="0"/>
                                  </p:stCondLst>
                                  <p:childTnLst>
                                    <p:set>
                                      <p:cBhvr>
                                        <p:cTn id="76" dur="1" fill="hold">
                                          <p:stCondLst>
                                            <p:cond delay="0"/>
                                          </p:stCondLst>
                                        </p:cTn>
                                        <p:tgtEl>
                                          <p:spTgt spid="21991"/>
                                        </p:tgtEl>
                                        <p:attrNameLst>
                                          <p:attrName>style.visibility</p:attrName>
                                        </p:attrNameLst>
                                      </p:cBhvr>
                                      <p:to>
                                        <p:strVal val="visible"/>
                                      </p:to>
                                    </p:set>
                                    <p:anim calcmode="lin" valueType="num">
                                      <p:cBhvr additive="base">
                                        <p:cTn id="77" dur="500" fill="hold"/>
                                        <p:tgtEl>
                                          <p:spTgt spid="21991"/>
                                        </p:tgtEl>
                                        <p:attrNameLst>
                                          <p:attrName>ppt_x</p:attrName>
                                        </p:attrNameLst>
                                      </p:cBhvr>
                                      <p:tavLst>
                                        <p:tav tm="0">
                                          <p:val>
                                            <p:strVal val="#ppt_x"/>
                                          </p:val>
                                        </p:tav>
                                        <p:tav tm="100000">
                                          <p:val>
                                            <p:strVal val="#ppt_x"/>
                                          </p:val>
                                        </p:tav>
                                      </p:tavLst>
                                    </p:anim>
                                    <p:anim calcmode="lin" valueType="num">
                                      <p:cBhvr additive="base">
                                        <p:cTn id="78" dur="500" fill="hold"/>
                                        <p:tgtEl>
                                          <p:spTgt spid="21991"/>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21992"/>
                                        </p:tgtEl>
                                        <p:attrNameLst>
                                          <p:attrName>style.visibility</p:attrName>
                                        </p:attrNameLst>
                                      </p:cBhvr>
                                      <p:to>
                                        <p:strVal val="visible"/>
                                      </p:to>
                                    </p:set>
                                    <p:anim calcmode="lin" valueType="num">
                                      <p:cBhvr additive="base">
                                        <p:cTn id="81" dur="500" fill="hold"/>
                                        <p:tgtEl>
                                          <p:spTgt spid="21992"/>
                                        </p:tgtEl>
                                        <p:attrNameLst>
                                          <p:attrName>ppt_x</p:attrName>
                                        </p:attrNameLst>
                                      </p:cBhvr>
                                      <p:tavLst>
                                        <p:tav tm="0">
                                          <p:val>
                                            <p:strVal val="#ppt_x"/>
                                          </p:val>
                                        </p:tav>
                                        <p:tav tm="100000">
                                          <p:val>
                                            <p:strVal val="#ppt_x"/>
                                          </p:val>
                                        </p:tav>
                                      </p:tavLst>
                                    </p:anim>
                                    <p:anim calcmode="lin" valueType="num">
                                      <p:cBhvr additive="base">
                                        <p:cTn id="82" dur="500" fill="hold"/>
                                        <p:tgtEl>
                                          <p:spTgt spid="21992"/>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21993"/>
                                        </p:tgtEl>
                                        <p:attrNameLst>
                                          <p:attrName>style.visibility</p:attrName>
                                        </p:attrNameLst>
                                      </p:cBhvr>
                                      <p:to>
                                        <p:strVal val="visible"/>
                                      </p:to>
                                    </p:set>
                                    <p:anim calcmode="lin" valueType="num">
                                      <p:cBhvr additive="base">
                                        <p:cTn id="85" dur="500" fill="hold"/>
                                        <p:tgtEl>
                                          <p:spTgt spid="21993"/>
                                        </p:tgtEl>
                                        <p:attrNameLst>
                                          <p:attrName>ppt_x</p:attrName>
                                        </p:attrNameLst>
                                      </p:cBhvr>
                                      <p:tavLst>
                                        <p:tav tm="0">
                                          <p:val>
                                            <p:strVal val="#ppt_x"/>
                                          </p:val>
                                        </p:tav>
                                        <p:tav tm="100000">
                                          <p:val>
                                            <p:strVal val="#ppt_x"/>
                                          </p:val>
                                        </p:tav>
                                      </p:tavLst>
                                    </p:anim>
                                    <p:anim calcmode="lin" valueType="num">
                                      <p:cBhvr additive="base">
                                        <p:cTn id="86" dur="500" fill="hold"/>
                                        <p:tgtEl>
                                          <p:spTgt spid="21993"/>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21994"/>
                                        </p:tgtEl>
                                        <p:attrNameLst>
                                          <p:attrName>style.visibility</p:attrName>
                                        </p:attrNameLst>
                                      </p:cBhvr>
                                      <p:to>
                                        <p:strVal val="visible"/>
                                      </p:to>
                                    </p:set>
                                    <p:anim calcmode="lin" valueType="num">
                                      <p:cBhvr additive="base">
                                        <p:cTn id="89" dur="500" fill="hold"/>
                                        <p:tgtEl>
                                          <p:spTgt spid="21994"/>
                                        </p:tgtEl>
                                        <p:attrNameLst>
                                          <p:attrName>ppt_x</p:attrName>
                                        </p:attrNameLst>
                                      </p:cBhvr>
                                      <p:tavLst>
                                        <p:tav tm="0">
                                          <p:val>
                                            <p:strVal val="#ppt_x"/>
                                          </p:val>
                                        </p:tav>
                                        <p:tav tm="100000">
                                          <p:val>
                                            <p:strVal val="#ppt_x"/>
                                          </p:val>
                                        </p:tav>
                                      </p:tavLst>
                                    </p:anim>
                                    <p:anim calcmode="lin" valueType="num">
                                      <p:cBhvr additive="base">
                                        <p:cTn id="90" dur="500" fill="hold"/>
                                        <p:tgtEl>
                                          <p:spTgt spid="21994"/>
                                        </p:tgtEl>
                                        <p:attrNameLst>
                                          <p:attrName>ppt_y</p:attrName>
                                        </p:attrNameLst>
                                      </p:cBhvr>
                                      <p:tavLst>
                                        <p:tav tm="0">
                                          <p:val>
                                            <p:strVal val="1+#ppt_h/2"/>
                                          </p:val>
                                        </p:tav>
                                        <p:tav tm="100000">
                                          <p:val>
                                            <p:strVal val="#ppt_y"/>
                                          </p:val>
                                        </p:tav>
                                      </p:tavLst>
                                    </p:anim>
                                  </p:childTnLst>
                                </p:cTn>
                              </p:par>
                              <p:par>
                                <p:cTn id="91" presetID="42" presetClass="entr" presetSubtype="0" fill="hold" nodeType="withEffect">
                                  <p:stCondLst>
                                    <p:cond delay="0"/>
                                  </p:stCondLst>
                                  <p:childTnLst>
                                    <p:set>
                                      <p:cBhvr>
                                        <p:cTn id="92" dur="1" fill="hold">
                                          <p:stCondLst>
                                            <p:cond delay="0"/>
                                          </p:stCondLst>
                                        </p:cTn>
                                        <p:tgtEl>
                                          <p:spTgt spid="21839"/>
                                        </p:tgtEl>
                                        <p:attrNameLst>
                                          <p:attrName>style.visibility</p:attrName>
                                        </p:attrNameLst>
                                      </p:cBhvr>
                                      <p:to>
                                        <p:strVal val="visible"/>
                                      </p:to>
                                    </p:set>
                                    <p:animEffect transition="in" filter="fade">
                                      <p:cBhvr>
                                        <p:cTn id="93" dur="1000"/>
                                        <p:tgtEl>
                                          <p:spTgt spid="21839"/>
                                        </p:tgtEl>
                                      </p:cBhvr>
                                    </p:animEffect>
                                    <p:anim calcmode="lin" valueType="num">
                                      <p:cBhvr>
                                        <p:cTn id="94" dur="1000" fill="hold"/>
                                        <p:tgtEl>
                                          <p:spTgt spid="21839"/>
                                        </p:tgtEl>
                                        <p:attrNameLst>
                                          <p:attrName>ppt_x</p:attrName>
                                        </p:attrNameLst>
                                      </p:cBhvr>
                                      <p:tavLst>
                                        <p:tav tm="0">
                                          <p:val>
                                            <p:strVal val="#ppt_x"/>
                                          </p:val>
                                        </p:tav>
                                        <p:tav tm="100000">
                                          <p:val>
                                            <p:strVal val="#ppt_x"/>
                                          </p:val>
                                        </p:tav>
                                      </p:tavLst>
                                    </p:anim>
                                    <p:anim calcmode="lin" valueType="num">
                                      <p:cBhvr>
                                        <p:cTn id="95" dur="1000" fill="hold"/>
                                        <p:tgtEl>
                                          <p:spTgt spid="21839"/>
                                        </p:tgtEl>
                                        <p:attrNameLst>
                                          <p:attrName>ppt_y</p:attrName>
                                        </p:attrNameLst>
                                      </p:cBhvr>
                                      <p:tavLst>
                                        <p:tav tm="0">
                                          <p:val>
                                            <p:strVal val="#ppt_y+.1"/>
                                          </p:val>
                                        </p:tav>
                                        <p:tav tm="100000">
                                          <p:val>
                                            <p:strVal val="#ppt_y"/>
                                          </p:val>
                                        </p:tav>
                                      </p:tavLst>
                                    </p:anim>
                                  </p:childTnLst>
                                </p:cTn>
                              </p:par>
                              <p:par>
                                <p:cTn id="96" presetID="22" presetClass="entr" presetSubtype="4" fill="hold" nodeType="withEffect">
                                  <p:stCondLst>
                                    <p:cond delay="0"/>
                                  </p:stCondLst>
                                  <p:childTnLst>
                                    <p:set>
                                      <p:cBhvr>
                                        <p:cTn id="97" dur="1" fill="hold">
                                          <p:stCondLst>
                                            <p:cond delay="0"/>
                                          </p:stCondLst>
                                        </p:cTn>
                                        <p:tgtEl>
                                          <p:spTgt spid="21863"/>
                                        </p:tgtEl>
                                        <p:attrNameLst>
                                          <p:attrName>style.visibility</p:attrName>
                                        </p:attrNameLst>
                                      </p:cBhvr>
                                      <p:to>
                                        <p:strVal val="visible"/>
                                      </p:to>
                                    </p:set>
                                    <p:animEffect transition="in" filter="wipe(down)">
                                      <p:cBhvr>
                                        <p:cTn id="98" dur="500"/>
                                        <p:tgtEl>
                                          <p:spTgt spid="21863"/>
                                        </p:tgtEl>
                                      </p:cBhvr>
                                    </p:animEffect>
                                  </p:childTnLst>
                                </p:cTn>
                              </p:par>
                              <p:par>
                                <p:cTn id="99" presetID="2" presetClass="entr" presetSubtype="4" fill="hold" nodeType="withEffect">
                                  <p:stCondLst>
                                    <p:cond delay="0"/>
                                  </p:stCondLst>
                                  <p:childTnLst>
                                    <p:set>
                                      <p:cBhvr>
                                        <p:cTn id="100" dur="1" fill="hold">
                                          <p:stCondLst>
                                            <p:cond delay="0"/>
                                          </p:stCondLst>
                                        </p:cTn>
                                        <p:tgtEl>
                                          <p:spTgt spid="21958"/>
                                        </p:tgtEl>
                                        <p:attrNameLst>
                                          <p:attrName>style.visibility</p:attrName>
                                        </p:attrNameLst>
                                      </p:cBhvr>
                                      <p:to>
                                        <p:strVal val="visible"/>
                                      </p:to>
                                    </p:set>
                                    <p:anim calcmode="lin" valueType="num">
                                      <p:cBhvr additive="base">
                                        <p:cTn id="101" dur="500" fill="hold"/>
                                        <p:tgtEl>
                                          <p:spTgt spid="21958"/>
                                        </p:tgtEl>
                                        <p:attrNameLst>
                                          <p:attrName>ppt_x</p:attrName>
                                        </p:attrNameLst>
                                      </p:cBhvr>
                                      <p:tavLst>
                                        <p:tav tm="0">
                                          <p:val>
                                            <p:strVal val="#ppt_x"/>
                                          </p:val>
                                        </p:tav>
                                        <p:tav tm="100000">
                                          <p:val>
                                            <p:strVal val="#ppt_x"/>
                                          </p:val>
                                        </p:tav>
                                      </p:tavLst>
                                    </p:anim>
                                    <p:anim calcmode="lin" valueType="num">
                                      <p:cBhvr additive="base">
                                        <p:cTn id="102" dur="500" fill="hold"/>
                                        <p:tgtEl>
                                          <p:spTgt spid="21958"/>
                                        </p:tgtEl>
                                        <p:attrNameLst>
                                          <p:attrName>ppt_y</p:attrName>
                                        </p:attrNameLst>
                                      </p:cBhvr>
                                      <p:tavLst>
                                        <p:tav tm="0">
                                          <p:val>
                                            <p:strVal val="1+#ppt_h/2"/>
                                          </p:val>
                                        </p:tav>
                                        <p:tav tm="100000">
                                          <p:val>
                                            <p:strVal val="#ppt_y"/>
                                          </p:val>
                                        </p:tav>
                                      </p:tavLst>
                                    </p:anim>
                                  </p:childTnLst>
                                </p:cTn>
                              </p:par>
                              <p:par>
                                <p:cTn id="103" presetID="16" presetClass="entr" presetSubtype="21" fill="hold" nodeType="withEffect">
                                  <p:stCondLst>
                                    <p:cond delay="0"/>
                                  </p:stCondLst>
                                  <p:childTnLst>
                                    <p:set>
                                      <p:cBhvr>
                                        <p:cTn id="104" dur="1" fill="hold">
                                          <p:stCondLst>
                                            <p:cond delay="0"/>
                                          </p:stCondLst>
                                        </p:cTn>
                                        <p:tgtEl>
                                          <p:spTgt spid="21911"/>
                                        </p:tgtEl>
                                        <p:attrNameLst>
                                          <p:attrName>style.visibility</p:attrName>
                                        </p:attrNameLst>
                                      </p:cBhvr>
                                      <p:to>
                                        <p:strVal val="visible"/>
                                      </p:to>
                                    </p:set>
                                    <p:animEffect transition="in" filter="barn(inVertical)">
                                      <p:cBhvr>
                                        <p:cTn id="105" dur="500"/>
                                        <p:tgtEl>
                                          <p:spTgt spid="21911"/>
                                        </p:tgtEl>
                                      </p:cBhvr>
                                    </p:animEffect>
                                  </p:childTnLst>
                                </p:cTn>
                              </p:par>
                            </p:childTnLst>
                          </p:cTn>
                        </p:par>
                      </p:childTnLst>
                    </p:cTn>
                  </p:par>
                  <p:par>
                    <p:cTn id="106" fill="hold">
                      <p:stCondLst>
                        <p:cond delay="indefinite"/>
                      </p:stCondLst>
                      <p:childTnLst>
                        <p:par>
                          <p:cTn id="107" fill="hold">
                            <p:stCondLst>
                              <p:cond delay="0"/>
                            </p:stCondLst>
                            <p:childTnLst>
                              <p:par>
                                <p:cTn id="108" presetID="2" presetClass="entr" presetSubtype="4" fill="hold" grpId="0" nodeType="clickEffect">
                                  <p:stCondLst>
                                    <p:cond delay="0"/>
                                  </p:stCondLst>
                                  <p:childTnLst>
                                    <p:set>
                                      <p:cBhvr>
                                        <p:cTn id="109" dur="1" fill="hold">
                                          <p:stCondLst>
                                            <p:cond delay="0"/>
                                          </p:stCondLst>
                                        </p:cTn>
                                        <p:tgtEl>
                                          <p:spTgt spid="21592"/>
                                        </p:tgtEl>
                                        <p:attrNameLst>
                                          <p:attrName>style.visibility</p:attrName>
                                        </p:attrNameLst>
                                      </p:cBhvr>
                                      <p:to>
                                        <p:strVal val="visible"/>
                                      </p:to>
                                    </p:set>
                                    <p:anim calcmode="lin" valueType="num">
                                      <p:cBhvr additive="base">
                                        <p:cTn id="110" dur="500" fill="hold"/>
                                        <p:tgtEl>
                                          <p:spTgt spid="21592"/>
                                        </p:tgtEl>
                                        <p:attrNameLst>
                                          <p:attrName>ppt_x</p:attrName>
                                        </p:attrNameLst>
                                      </p:cBhvr>
                                      <p:tavLst>
                                        <p:tav tm="0">
                                          <p:val>
                                            <p:strVal val="#ppt_x"/>
                                          </p:val>
                                        </p:tav>
                                        <p:tav tm="100000">
                                          <p:val>
                                            <p:strVal val="#ppt_x"/>
                                          </p:val>
                                        </p:tav>
                                      </p:tavLst>
                                    </p:anim>
                                    <p:anim calcmode="lin" valueType="num">
                                      <p:cBhvr additive="base">
                                        <p:cTn id="111" dur="500" fill="hold"/>
                                        <p:tgtEl>
                                          <p:spTgt spid="2159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8"/>
                                            </p:cond>
                                          </p:stCondLst>
                                          <p:endCondLst>
                                            <p:cond evt="onStopAudio" delay="0">
                                              <p:tgtEl>
                                                <p:sldTgt/>
                                              </p:tgtEl>
                                            </p:cond>
                                          </p:endCondLst>
                                        </p:cTn>
                                        <p:tgtEl>
                                          <p:sndTgt r:embed="rId2" name="camera.wav"/>
                                        </p:tgtEl>
                                      </p:cMediaNode>
                                    </p:audio>
                                  </p:subTnLst>
                                </p:cTn>
                              </p:par>
                            </p:childTnLst>
                          </p:cTn>
                        </p:par>
                      </p:childTnLst>
                    </p:cTn>
                  </p:par>
                  <p:par>
                    <p:cTn id="112" fill="hold">
                      <p:stCondLst>
                        <p:cond delay="indefinite"/>
                      </p:stCondLst>
                      <p:childTnLst>
                        <p:par>
                          <p:cTn id="113" fill="hold">
                            <p:stCondLst>
                              <p:cond delay="0"/>
                            </p:stCondLst>
                            <p:childTnLst>
                              <p:par>
                                <p:cTn id="114" presetID="2" presetClass="entr" presetSubtype="4" fill="hold" grpId="0" nodeType="clickEffect">
                                  <p:stCondLst>
                                    <p:cond delay="0"/>
                                  </p:stCondLst>
                                  <p:childTnLst>
                                    <p:set>
                                      <p:cBhvr>
                                        <p:cTn id="115" dur="1" fill="hold">
                                          <p:stCondLst>
                                            <p:cond delay="0"/>
                                          </p:stCondLst>
                                        </p:cTn>
                                        <p:tgtEl>
                                          <p:spTgt spid="21598"/>
                                        </p:tgtEl>
                                        <p:attrNameLst>
                                          <p:attrName>style.visibility</p:attrName>
                                        </p:attrNameLst>
                                      </p:cBhvr>
                                      <p:to>
                                        <p:strVal val="visible"/>
                                      </p:to>
                                    </p:set>
                                    <p:anim calcmode="lin" valueType="num">
                                      <p:cBhvr additive="base">
                                        <p:cTn id="116" dur="500" fill="hold"/>
                                        <p:tgtEl>
                                          <p:spTgt spid="21598"/>
                                        </p:tgtEl>
                                        <p:attrNameLst>
                                          <p:attrName>ppt_x</p:attrName>
                                        </p:attrNameLst>
                                      </p:cBhvr>
                                      <p:tavLst>
                                        <p:tav tm="0">
                                          <p:val>
                                            <p:strVal val="#ppt_x"/>
                                          </p:val>
                                        </p:tav>
                                        <p:tav tm="100000">
                                          <p:val>
                                            <p:strVal val="#ppt_x"/>
                                          </p:val>
                                        </p:tav>
                                      </p:tavLst>
                                    </p:anim>
                                    <p:anim calcmode="lin" valueType="num">
                                      <p:cBhvr additive="base">
                                        <p:cTn id="117" dur="500" fill="hold"/>
                                        <p:tgtEl>
                                          <p:spTgt spid="2159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4"/>
                                            </p:cond>
                                          </p:stCondLst>
                                          <p:endCondLst>
                                            <p:cond evt="onStopAudio" delay="0">
                                              <p:tgtEl>
                                                <p:sldTgt/>
                                              </p:tgtEl>
                                            </p:cond>
                                          </p:endCondLst>
                                        </p:cTn>
                                        <p:tgtEl>
                                          <p:sndTgt r:embed="rId5" name="chimes.wav"/>
                                        </p:tgtEl>
                                      </p:cMediaNode>
                                    </p:audio>
                                  </p:subTnLst>
                                </p:cTn>
                              </p:par>
                            </p:childTnLst>
                          </p:cTn>
                        </p:par>
                      </p:childTnLst>
                    </p:cTn>
                  </p:par>
                  <p:par>
                    <p:cTn id="118" fill="hold">
                      <p:stCondLst>
                        <p:cond delay="indefinite"/>
                      </p:stCondLst>
                      <p:childTnLst>
                        <p:par>
                          <p:cTn id="119" fill="hold">
                            <p:stCondLst>
                              <p:cond delay="0"/>
                            </p:stCondLst>
                            <p:childTnLst>
                              <p:par>
                                <p:cTn id="120" presetID="2" presetClass="entr" presetSubtype="4" fill="hold" grpId="0" nodeType="clickEffect">
                                  <p:stCondLst>
                                    <p:cond delay="0"/>
                                  </p:stCondLst>
                                  <p:childTnLst>
                                    <p:set>
                                      <p:cBhvr>
                                        <p:cTn id="121" dur="1" fill="hold">
                                          <p:stCondLst>
                                            <p:cond delay="0"/>
                                          </p:stCondLst>
                                        </p:cTn>
                                        <p:tgtEl>
                                          <p:spTgt spid="21593"/>
                                        </p:tgtEl>
                                        <p:attrNameLst>
                                          <p:attrName>style.visibility</p:attrName>
                                        </p:attrNameLst>
                                      </p:cBhvr>
                                      <p:to>
                                        <p:strVal val="visible"/>
                                      </p:to>
                                    </p:set>
                                    <p:anim calcmode="lin" valueType="num">
                                      <p:cBhvr additive="base">
                                        <p:cTn id="122" dur="500" fill="hold"/>
                                        <p:tgtEl>
                                          <p:spTgt spid="21593"/>
                                        </p:tgtEl>
                                        <p:attrNameLst>
                                          <p:attrName>ppt_x</p:attrName>
                                        </p:attrNameLst>
                                      </p:cBhvr>
                                      <p:tavLst>
                                        <p:tav tm="0">
                                          <p:val>
                                            <p:strVal val="#ppt_x"/>
                                          </p:val>
                                        </p:tav>
                                        <p:tav tm="100000">
                                          <p:val>
                                            <p:strVal val="#ppt_x"/>
                                          </p:val>
                                        </p:tav>
                                      </p:tavLst>
                                    </p:anim>
                                    <p:anim calcmode="lin" valueType="num">
                                      <p:cBhvr additive="base">
                                        <p:cTn id="123" dur="500" fill="hold"/>
                                        <p:tgtEl>
                                          <p:spTgt spid="2159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0"/>
                                            </p:cond>
                                          </p:stCondLst>
                                          <p:endCondLst>
                                            <p:cond evt="onStopAudio" delay="0">
                                              <p:tgtEl>
                                                <p:sldTgt/>
                                              </p:tgtEl>
                                            </p:cond>
                                          </p:endCondLst>
                                        </p:cTn>
                                        <p:tgtEl>
                                          <p:sndTgt r:embed="rId4" name="cashreg.wav"/>
                                        </p:tgtEl>
                                      </p:cMediaNode>
                                    </p:audio>
                                  </p:subTnLst>
                                </p:cTn>
                              </p:par>
                            </p:childTnLst>
                          </p:cTn>
                        </p:par>
                      </p:childTnLst>
                    </p:cTn>
                  </p:par>
                  <p:par>
                    <p:cTn id="124" fill="hold">
                      <p:stCondLst>
                        <p:cond delay="indefinite"/>
                      </p:stCondLst>
                      <p:childTnLst>
                        <p:par>
                          <p:cTn id="125" fill="hold">
                            <p:stCondLst>
                              <p:cond delay="0"/>
                            </p:stCondLst>
                            <p:childTnLst>
                              <p:par>
                                <p:cTn id="126" presetID="22" presetClass="entr" presetSubtype="4" fill="hold" grpId="0" nodeType="clickEffect">
                                  <p:stCondLst>
                                    <p:cond delay="0"/>
                                  </p:stCondLst>
                                  <p:childTnLst>
                                    <p:set>
                                      <p:cBhvr>
                                        <p:cTn id="127" dur="1" fill="hold">
                                          <p:stCondLst>
                                            <p:cond delay="0"/>
                                          </p:stCondLst>
                                        </p:cTn>
                                        <p:tgtEl>
                                          <p:spTgt spid="21599"/>
                                        </p:tgtEl>
                                        <p:attrNameLst>
                                          <p:attrName>style.visibility</p:attrName>
                                        </p:attrNameLst>
                                      </p:cBhvr>
                                      <p:to>
                                        <p:strVal val="visible"/>
                                      </p:to>
                                    </p:set>
                                    <p:animEffect transition="in" filter="wipe(down)">
                                      <p:cBhvr>
                                        <p:cTn id="128" dur="500"/>
                                        <p:tgtEl>
                                          <p:spTgt spid="21599"/>
                                        </p:tgtEl>
                                      </p:cBhvr>
                                    </p:animEffect>
                                  </p:childTnLst>
                                  <p:subTnLst>
                                    <p:audio>
                                      <p:cMediaNode>
                                        <p:cTn display="0" masterRel="sameClick">
                                          <p:stCondLst>
                                            <p:cond evt="begin" delay="0">
                                              <p:tn val="126"/>
                                            </p:cond>
                                          </p:stCondLst>
                                          <p:endCondLst>
                                            <p:cond evt="onStopAudio" delay="0">
                                              <p:tgtEl>
                                                <p:sldTgt/>
                                              </p:tgtEl>
                                            </p:cond>
                                          </p:endCondLst>
                                        </p:cTn>
                                        <p:tgtEl>
                                          <p:sndTgt r:embed="rId2" name="camera.wav"/>
                                        </p:tgtEl>
                                      </p:cMediaNode>
                                    </p:audio>
                                  </p:sub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21594"/>
                                        </p:tgtEl>
                                        <p:attrNameLst>
                                          <p:attrName>style.visibility</p:attrName>
                                        </p:attrNameLst>
                                      </p:cBhvr>
                                      <p:to>
                                        <p:strVal val="visible"/>
                                      </p:to>
                                    </p:set>
                                    <p:anim calcmode="lin" valueType="num">
                                      <p:cBhvr additive="base">
                                        <p:cTn id="133" dur="500" fill="hold"/>
                                        <p:tgtEl>
                                          <p:spTgt spid="21594"/>
                                        </p:tgtEl>
                                        <p:attrNameLst>
                                          <p:attrName>ppt_x</p:attrName>
                                        </p:attrNameLst>
                                      </p:cBhvr>
                                      <p:tavLst>
                                        <p:tav tm="0">
                                          <p:val>
                                            <p:strVal val="#ppt_x"/>
                                          </p:val>
                                        </p:tav>
                                        <p:tav tm="100000">
                                          <p:val>
                                            <p:strVal val="#ppt_x"/>
                                          </p:val>
                                        </p:tav>
                                      </p:tavLst>
                                    </p:anim>
                                    <p:anim calcmode="lin" valueType="num">
                                      <p:cBhvr additive="base">
                                        <p:cTn id="134" dur="500" fill="hold"/>
                                        <p:tgtEl>
                                          <p:spTgt spid="2159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1"/>
                                            </p:cond>
                                          </p:stCondLst>
                                          <p:endCondLst>
                                            <p:cond evt="onStopAudio" delay="0">
                                              <p:tgtEl>
                                                <p:sldTgt/>
                                              </p:tgtEl>
                                            </p:cond>
                                          </p:endCondLst>
                                        </p:cTn>
                                        <p:tgtEl>
                                          <p:sndTgt r:embed="rId6" name="click.wav"/>
                                        </p:tgtEl>
                                      </p:cMediaNode>
                                    </p:audio>
                                  </p:subTnLst>
                                </p:cTn>
                              </p:par>
                            </p:childTnLst>
                          </p:cTn>
                        </p:par>
                      </p:childTnLst>
                    </p:cTn>
                  </p:par>
                  <p:par>
                    <p:cTn id="135" fill="hold">
                      <p:stCondLst>
                        <p:cond delay="indefinite"/>
                      </p:stCondLst>
                      <p:childTnLst>
                        <p:par>
                          <p:cTn id="136" fill="hold">
                            <p:stCondLst>
                              <p:cond delay="0"/>
                            </p:stCondLst>
                            <p:childTnLst>
                              <p:par>
                                <p:cTn id="137" presetID="14" presetClass="entr" presetSubtype="10" fill="hold" grpId="0" nodeType="clickEffect">
                                  <p:stCondLst>
                                    <p:cond delay="0"/>
                                  </p:stCondLst>
                                  <p:childTnLst>
                                    <p:set>
                                      <p:cBhvr>
                                        <p:cTn id="138" dur="1" fill="hold">
                                          <p:stCondLst>
                                            <p:cond delay="0"/>
                                          </p:stCondLst>
                                        </p:cTn>
                                        <p:tgtEl>
                                          <p:spTgt spid="21591"/>
                                        </p:tgtEl>
                                        <p:attrNameLst>
                                          <p:attrName>style.visibility</p:attrName>
                                        </p:attrNameLst>
                                      </p:cBhvr>
                                      <p:to>
                                        <p:strVal val="visible"/>
                                      </p:to>
                                    </p:set>
                                    <p:animEffect transition="in" filter="randombar(horizontal)">
                                      <p:cBhvr>
                                        <p:cTn id="139" dur="500"/>
                                        <p:tgtEl>
                                          <p:spTgt spid="21591"/>
                                        </p:tgtEl>
                                      </p:cBhvr>
                                    </p:animEffect>
                                  </p:childTnLst>
                                  <p:subTnLst>
                                    <p:audio>
                                      <p:cMediaNode>
                                        <p:cTn display="0" masterRel="sameClick">
                                          <p:stCondLst>
                                            <p:cond evt="begin" delay="0">
                                              <p:tn val="137"/>
                                            </p:cond>
                                          </p:stCondLst>
                                          <p:endCondLst>
                                            <p:cond evt="onStopAudio" delay="0">
                                              <p:tgtEl>
                                                <p:sldTgt/>
                                              </p:tgtEl>
                                            </p:cond>
                                          </p:endCondLst>
                                        </p:cTn>
                                        <p:tgtEl>
                                          <p:sndTgt r:embed="rId2" name="camera.wav"/>
                                        </p:tgtEl>
                                      </p:cMediaNode>
                                    </p:audio>
                                  </p:subTnLst>
                                </p:cTn>
                              </p:par>
                            </p:childTnLst>
                          </p:cTn>
                        </p:par>
                      </p:childTnLst>
                    </p:cTn>
                  </p:par>
                  <p:par>
                    <p:cTn id="140" fill="hold">
                      <p:stCondLst>
                        <p:cond delay="indefinite"/>
                      </p:stCondLst>
                      <p:childTnLst>
                        <p:par>
                          <p:cTn id="141" fill="hold">
                            <p:stCondLst>
                              <p:cond delay="0"/>
                            </p:stCondLst>
                            <p:childTnLst>
                              <p:par>
                                <p:cTn id="142" presetID="2" presetClass="entr" presetSubtype="4" fill="hold" grpId="0" nodeType="clickEffect">
                                  <p:stCondLst>
                                    <p:cond delay="0"/>
                                  </p:stCondLst>
                                  <p:childTnLst>
                                    <p:set>
                                      <p:cBhvr>
                                        <p:cTn id="143" dur="1" fill="hold">
                                          <p:stCondLst>
                                            <p:cond delay="0"/>
                                          </p:stCondLst>
                                        </p:cTn>
                                        <p:tgtEl>
                                          <p:spTgt spid="21590"/>
                                        </p:tgtEl>
                                        <p:attrNameLst>
                                          <p:attrName>style.visibility</p:attrName>
                                        </p:attrNameLst>
                                      </p:cBhvr>
                                      <p:to>
                                        <p:strVal val="visible"/>
                                      </p:to>
                                    </p:set>
                                    <p:anim calcmode="lin" valueType="num">
                                      <p:cBhvr additive="base">
                                        <p:cTn id="144" dur="500" fill="hold"/>
                                        <p:tgtEl>
                                          <p:spTgt spid="21590"/>
                                        </p:tgtEl>
                                        <p:attrNameLst>
                                          <p:attrName>ppt_x</p:attrName>
                                        </p:attrNameLst>
                                      </p:cBhvr>
                                      <p:tavLst>
                                        <p:tav tm="0">
                                          <p:val>
                                            <p:strVal val="#ppt_x"/>
                                          </p:val>
                                        </p:tav>
                                        <p:tav tm="100000">
                                          <p:val>
                                            <p:strVal val="#ppt_x"/>
                                          </p:val>
                                        </p:tav>
                                      </p:tavLst>
                                    </p:anim>
                                    <p:anim calcmode="lin" valueType="num">
                                      <p:cBhvr additive="base">
                                        <p:cTn id="145" dur="500" fill="hold"/>
                                        <p:tgtEl>
                                          <p:spTgt spid="2159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2"/>
                                            </p:cond>
                                          </p:stCondLst>
                                          <p:endCondLst>
                                            <p:cond evt="onStopAudio" delay="0">
                                              <p:tgtEl>
                                                <p:sldTgt/>
                                              </p:tgtEl>
                                            </p:cond>
                                          </p:endCondLst>
                                        </p:cTn>
                                        <p:tgtEl>
                                          <p:sndTgt r:embed="rId3" name="breeze.wav"/>
                                        </p:tgtEl>
                                      </p:cMediaNode>
                                    </p:audio>
                                  </p:sub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grpId="0" nodeType="clickEffect">
                                  <p:stCondLst>
                                    <p:cond delay="0"/>
                                  </p:stCondLst>
                                  <p:childTnLst>
                                    <p:set>
                                      <p:cBhvr>
                                        <p:cTn id="149" dur="1" fill="hold">
                                          <p:stCondLst>
                                            <p:cond delay="0"/>
                                          </p:stCondLst>
                                        </p:cTn>
                                        <p:tgtEl>
                                          <p:spTgt spid="21601"/>
                                        </p:tgtEl>
                                        <p:attrNameLst>
                                          <p:attrName>style.visibility</p:attrName>
                                        </p:attrNameLst>
                                      </p:cBhvr>
                                      <p:to>
                                        <p:strVal val="visible"/>
                                      </p:to>
                                    </p:set>
                                    <p:animEffect transition="in" filter="fade">
                                      <p:cBhvr>
                                        <p:cTn id="150" dur="500"/>
                                        <p:tgtEl>
                                          <p:spTgt spid="21601"/>
                                        </p:tgtEl>
                                      </p:cBhvr>
                                    </p:animEffect>
                                  </p:childTnLst>
                                  <p:subTnLst>
                                    <p:audio>
                                      <p:cMediaNode>
                                        <p:cTn display="0" masterRel="sameClick">
                                          <p:stCondLst>
                                            <p:cond evt="begin" delay="0">
                                              <p:tn val="148"/>
                                            </p:cond>
                                          </p:stCondLst>
                                          <p:endCondLst>
                                            <p:cond evt="onStopAudio" delay="0">
                                              <p:tgtEl>
                                                <p:sldTgt/>
                                              </p:tgtEl>
                                            </p:cond>
                                          </p:endCondLst>
                                        </p:cTn>
                                        <p:tgtEl>
                                          <p:sndTgt r:embed="rId5" name="chimes.wav"/>
                                        </p:tgtEl>
                                      </p:cMediaNode>
                                    </p:audio>
                                  </p:subTnLst>
                                </p:cTn>
                              </p:par>
                            </p:childTnLst>
                          </p:cTn>
                        </p:par>
                      </p:childTnLst>
                    </p:cTn>
                  </p:par>
                  <p:par>
                    <p:cTn id="151" fill="hold">
                      <p:stCondLst>
                        <p:cond delay="indefinite"/>
                      </p:stCondLst>
                      <p:childTnLst>
                        <p:par>
                          <p:cTn id="152" fill="hold">
                            <p:stCondLst>
                              <p:cond delay="0"/>
                            </p:stCondLst>
                            <p:childTnLst>
                              <p:par>
                                <p:cTn id="153" presetID="10" presetClass="entr" presetSubtype="0" fill="hold" grpId="0" nodeType="clickEffect">
                                  <p:stCondLst>
                                    <p:cond delay="0"/>
                                  </p:stCondLst>
                                  <p:childTnLst>
                                    <p:set>
                                      <p:cBhvr>
                                        <p:cTn id="154" dur="1" fill="hold">
                                          <p:stCondLst>
                                            <p:cond delay="0"/>
                                          </p:stCondLst>
                                        </p:cTn>
                                        <p:tgtEl>
                                          <p:spTgt spid="21596"/>
                                        </p:tgtEl>
                                        <p:attrNameLst>
                                          <p:attrName>style.visibility</p:attrName>
                                        </p:attrNameLst>
                                      </p:cBhvr>
                                      <p:to>
                                        <p:strVal val="visible"/>
                                      </p:to>
                                    </p:set>
                                    <p:animEffect transition="in" filter="fade">
                                      <p:cBhvr>
                                        <p:cTn id="155" dur="500"/>
                                        <p:tgtEl>
                                          <p:spTgt spid="21596"/>
                                        </p:tgtEl>
                                      </p:cBhvr>
                                    </p:animEffect>
                                  </p:childTnLst>
                                  <p:subTnLst>
                                    <p:audio>
                                      <p:cMediaNode>
                                        <p:cTn display="0" masterRel="sameClick">
                                          <p:stCondLst>
                                            <p:cond evt="begin" delay="0">
                                              <p:tn val="153"/>
                                            </p:cond>
                                          </p:stCondLst>
                                          <p:endCondLst>
                                            <p:cond evt="onStopAudio" delay="0">
                                              <p:tgtEl>
                                                <p:sldTgt/>
                                              </p:tgtEl>
                                            </p:cond>
                                          </p:endCondLst>
                                        </p:cTn>
                                        <p:tgtEl>
                                          <p:sndTgt r:embed="rId3" name="breeze.wav"/>
                                        </p:tgtEl>
                                      </p:cMediaNode>
                                    </p:audio>
                                  </p:subTnLst>
                                </p:cTn>
                              </p:par>
                            </p:childTnLst>
                          </p:cTn>
                        </p:par>
                      </p:childTnLst>
                    </p:cTn>
                  </p:par>
                  <p:par>
                    <p:cTn id="156" fill="hold">
                      <p:stCondLst>
                        <p:cond delay="indefinite"/>
                      </p:stCondLst>
                      <p:childTnLst>
                        <p:par>
                          <p:cTn id="157" fill="hold">
                            <p:stCondLst>
                              <p:cond delay="0"/>
                            </p:stCondLst>
                            <p:childTnLst>
                              <p:par>
                                <p:cTn id="158" presetID="2" presetClass="entr" presetSubtype="4" fill="hold" grpId="0" nodeType="clickEffect">
                                  <p:stCondLst>
                                    <p:cond delay="0"/>
                                  </p:stCondLst>
                                  <p:childTnLst>
                                    <p:set>
                                      <p:cBhvr>
                                        <p:cTn id="159" dur="1" fill="hold">
                                          <p:stCondLst>
                                            <p:cond delay="0"/>
                                          </p:stCondLst>
                                        </p:cTn>
                                        <p:tgtEl>
                                          <p:spTgt spid="21600"/>
                                        </p:tgtEl>
                                        <p:attrNameLst>
                                          <p:attrName>style.visibility</p:attrName>
                                        </p:attrNameLst>
                                      </p:cBhvr>
                                      <p:to>
                                        <p:strVal val="visible"/>
                                      </p:to>
                                    </p:set>
                                    <p:anim calcmode="lin" valueType="num">
                                      <p:cBhvr additive="base">
                                        <p:cTn id="160" dur="500" fill="hold"/>
                                        <p:tgtEl>
                                          <p:spTgt spid="21600"/>
                                        </p:tgtEl>
                                        <p:attrNameLst>
                                          <p:attrName>ppt_x</p:attrName>
                                        </p:attrNameLst>
                                      </p:cBhvr>
                                      <p:tavLst>
                                        <p:tav tm="0">
                                          <p:val>
                                            <p:strVal val="#ppt_x"/>
                                          </p:val>
                                        </p:tav>
                                        <p:tav tm="100000">
                                          <p:val>
                                            <p:strVal val="#ppt_x"/>
                                          </p:val>
                                        </p:tav>
                                      </p:tavLst>
                                    </p:anim>
                                    <p:anim calcmode="lin" valueType="num">
                                      <p:cBhvr additive="base">
                                        <p:cTn id="161" dur="500" fill="hold"/>
                                        <p:tgtEl>
                                          <p:spTgt spid="2160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8"/>
                                            </p:cond>
                                          </p:stCondLst>
                                          <p:endCondLst>
                                            <p:cond evt="onStopAudio" delay="0">
                                              <p:tgtEl>
                                                <p:sldTgt/>
                                              </p:tgtEl>
                                            </p:cond>
                                          </p:endCondLst>
                                        </p:cTn>
                                        <p:tgtEl>
                                          <p:sndTgt r:embed="rId5" name="chimes.wav"/>
                                        </p:tgtEl>
                                      </p:cMediaNode>
                                    </p:audio>
                                  </p:subTnLst>
                                </p:cTn>
                              </p:par>
                            </p:childTnLst>
                          </p:cTn>
                        </p:par>
                      </p:childTnLst>
                    </p:cTn>
                  </p:par>
                  <p:par>
                    <p:cTn id="162" fill="hold">
                      <p:stCondLst>
                        <p:cond delay="indefinite"/>
                      </p:stCondLst>
                      <p:childTnLst>
                        <p:par>
                          <p:cTn id="163" fill="hold">
                            <p:stCondLst>
                              <p:cond delay="0"/>
                            </p:stCondLst>
                            <p:childTnLst>
                              <p:par>
                                <p:cTn id="164" presetID="2" presetClass="entr" presetSubtype="4" fill="hold" grpId="0" nodeType="clickEffect">
                                  <p:stCondLst>
                                    <p:cond delay="0"/>
                                  </p:stCondLst>
                                  <p:childTnLst>
                                    <p:set>
                                      <p:cBhvr>
                                        <p:cTn id="165" dur="1" fill="hold">
                                          <p:stCondLst>
                                            <p:cond delay="0"/>
                                          </p:stCondLst>
                                        </p:cTn>
                                        <p:tgtEl>
                                          <p:spTgt spid="21597"/>
                                        </p:tgtEl>
                                        <p:attrNameLst>
                                          <p:attrName>style.visibility</p:attrName>
                                        </p:attrNameLst>
                                      </p:cBhvr>
                                      <p:to>
                                        <p:strVal val="visible"/>
                                      </p:to>
                                    </p:set>
                                    <p:anim calcmode="lin" valueType="num">
                                      <p:cBhvr additive="base">
                                        <p:cTn id="166" dur="500" fill="hold"/>
                                        <p:tgtEl>
                                          <p:spTgt spid="21597"/>
                                        </p:tgtEl>
                                        <p:attrNameLst>
                                          <p:attrName>ppt_x</p:attrName>
                                        </p:attrNameLst>
                                      </p:cBhvr>
                                      <p:tavLst>
                                        <p:tav tm="0">
                                          <p:val>
                                            <p:strVal val="#ppt_x"/>
                                          </p:val>
                                        </p:tav>
                                        <p:tav tm="100000">
                                          <p:val>
                                            <p:strVal val="#ppt_x"/>
                                          </p:val>
                                        </p:tav>
                                      </p:tavLst>
                                    </p:anim>
                                    <p:anim calcmode="lin" valueType="num">
                                      <p:cBhvr additive="base">
                                        <p:cTn id="167" dur="500" fill="hold"/>
                                        <p:tgtEl>
                                          <p:spTgt spid="2159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4"/>
                                            </p:cond>
                                          </p:stCondLst>
                                          <p:endCondLst>
                                            <p:cond evt="onStopAudio" delay="0">
                                              <p:tgtEl>
                                                <p:sldTgt/>
                                              </p:tgtEl>
                                            </p:cond>
                                          </p:endCondLst>
                                        </p:cTn>
                                        <p:tgtEl>
                                          <p:sndTgt r:embed="rId3" name="breeze.wav"/>
                                        </p:tgtEl>
                                      </p:cMediaNode>
                                    </p:audio>
                                  </p:subTnLst>
                                </p:cTn>
                              </p:par>
                            </p:childTnLst>
                          </p:cTn>
                        </p:par>
                      </p:childTnLst>
                    </p:cTn>
                  </p:par>
                  <p:par>
                    <p:cTn id="168" fill="hold">
                      <p:stCondLst>
                        <p:cond delay="indefinite"/>
                      </p:stCondLst>
                      <p:childTnLst>
                        <p:par>
                          <p:cTn id="169" fill="hold">
                            <p:stCondLst>
                              <p:cond delay="0"/>
                            </p:stCondLst>
                            <p:childTnLst>
                              <p:par>
                                <p:cTn id="170" presetID="2" presetClass="entr" presetSubtype="4" fill="hold" grpId="0" nodeType="clickEffect">
                                  <p:stCondLst>
                                    <p:cond delay="0"/>
                                  </p:stCondLst>
                                  <p:childTnLst>
                                    <p:set>
                                      <p:cBhvr>
                                        <p:cTn id="171" dur="1" fill="hold">
                                          <p:stCondLst>
                                            <p:cond delay="0"/>
                                          </p:stCondLst>
                                        </p:cTn>
                                        <p:tgtEl>
                                          <p:spTgt spid="21603"/>
                                        </p:tgtEl>
                                        <p:attrNameLst>
                                          <p:attrName>style.visibility</p:attrName>
                                        </p:attrNameLst>
                                      </p:cBhvr>
                                      <p:to>
                                        <p:strVal val="visible"/>
                                      </p:to>
                                    </p:set>
                                    <p:anim calcmode="lin" valueType="num">
                                      <p:cBhvr additive="base">
                                        <p:cTn id="172" dur="500" fill="hold"/>
                                        <p:tgtEl>
                                          <p:spTgt spid="21603"/>
                                        </p:tgtEl>
                                        <p:attrNameLst>
                                          <p:attrName>ppt_x</p:attrName>
                                        </p:attrNameLst>
                                      </p:cBhvr>
                                      <p:tavLst>
                                        <p:tav tm="0">
                                          <p:val>
                                            <p:strVal val="#ppt_x"/>
                                          </p:val>
                                        </p:tav>
                                        <p:tav tm="100000">
                                          <p:val>
                                            <p:strVal val="#ppt_x"/>
                                          </p:val>
                                        </p:tav>
                                      </p:tavLst>
                                    </p:anim>
                                    <p:anim calcmode="lin" valueType="num">
                                      <p:cBhvr additive="base">
                                        <p:cTn id="173" dur="500" fill="hold"/>
                                        <p:tgtEl>
                                          <p:spTgt spid="2160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0"/>
                                            </p:cond>
                                          </p:stCondLst>
                                          <p:endCondLst>
                                            <p:cond evt="onStopAudio" delay="0">
                                              <p:tgtEl>
                                                <p:sldTgt/>
                                              </p:tgtEl>
                                            </p:cond>
                                          </p:endCondLst>
                                        </p:cTn>
                                        <p:tgtEl>
                                          <p:sndTgt r:embed="rId5"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90" grpId="0"/>
      <p:bldP spid="21591" grpId="0"/>
      <p:bldP spid="21592" grpId="0"/>
      <p:bldP spid="21593" grpId="0"/>
      <p:bldP spid="21594" grpId="0"/>
      <p:bldP spid="21595" grpId="0"/>
      <p:bldP spid="21596" grpId="0"/>
      <p:bldP spid="21597" grpId="0"/>
      <p:bldP spid="21598" grpId="0"/>
      <p:bldP spid="21599" grpId="0"/>
      <p:bldP spid="21600" grpId="0"/>
      <p:bldP spid="21601" grpId="0"/>
      <p:bldP spid="21602" grpId="0"/>
      <p:bldP spid="21603" grpId="0"/>
      <p:bldP spid="21931" grpId="0"/>
      <p:bldP spid="21960" grpId="0"/>
      <p:bldP spid="21961" grpId="0"/>
      <p:bldP spid="21962" grpId="0"/>
      <p:bldP spid="21963" grpId="0"/>
      <p:bldP spid="21978" grpId="0"/>
      <p:bldP spid="21980" grpId="0"/>
      <p:bldP spid="21984" grpId="0"/>
      <p:bldP spid="21985" grpId="0"/>
      <p:bldP spid="21986" grpId="0"/>
      <p:bldP spid="21988" grpId="0"/>
      <p:bldP spid="21989" grpId="0"/>
      <p:bldP spid="21990" grpId="0"/>
      <p:bldP spid="21991" grpId="0"/>
      <p:bldP spid="21992" grpId="0"/>
      <p:bldP spid="21993" grpId="0"/>
      <p:bldP spid="21994"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334&quot;/&gt;&lt;/object&gt;&lt;object type=&quot;3&quot; unique_id=&quot;10004&quot;&gt;&lt;property id=&quot;20148&quot; value=&quot;5&quot;/&gt;&lt;property id=&quot;20300&quot; value=&quot;Slide 2&quot;/&gt;&lt;property id=&quot;20307&quot; value=&quot;340&quot;/&gt;&lt;/object&gt;&lt;object type=&quot;3&quot; unique_id=&quot;10005&quot;&gt;&lt;property id=&quot;20148&quot; value=&quot;5&quot;/&gt;&lt;property id=&quot;20300&quot; value=&quot;Slide 3&quot;/&gt;&lt;property id=&quot;20307&quot; value=&quot;339&quot;/&gt;&lt;/object&gt;&lt;object type=&quot;3&quot; unique_id=&quot;10006&quot;&gt;&lt;property id=&quot;20148&quot; value=&quot;5&quot;/&gt;&lt;property id=&quot;20300&quot; value=&quot;Slide 4&quot;/&gt;&lt;property id=&quot;20307&quot; value=&quot;335&quot;/&gt;&lt;/object&gt;&lt;object type=&quot;3&quot; unique_id=&quot;10007&quot;&gt;&lt;property id=&quot;20148&quot; value=&quot;5&quot;/&gt;&lt;property id=&quot;20300&quot; value=&quot;Slide 5&quot;/&gt;&lt;property id=&quot;20307&quot; value=&quot;344&quot;/&gt;&lt;/object&gt;&lt;object type=&quot;3&quot; unique_id=&quot;10008&quot;&gt;&lt;property id=&quot;20148&quot; value=&quot;5&quot;/&gt;&lt;property id=&quot;20300&quot; value=&quot;Slide 6&quot;/&gt;&lt;property id=&quot;20307&quot; value=&quot;332&quot;/&gt;&lt;/object&gt;&lt;object type=&quot;3&quot; unique_id=&quot;10009&quot;&gt;&lt;property id=&quot;20148&quot; value=&quot;5&quot;/&gt;&lt;property id=&quot;20300&quot; value=&quot;Slide 7&quot;/&gt;&lt;property id=&quot;20307&quot; value=&quot;342&quot;/&gt;&lt;/object&gt;&lt;object type=&quot;3&quot; unique_id=&quot;10010&quot;&gt;&lt;property id=&quot;20148&quot; value=&quot;5&quot;/&gt;&lt;property id=&quot;20300&quot; value=&quot;Slide 8&quot;/&gt;&lt;property id=&quot;20307&quot; value=&quot;343&quot;/&gt;&lt;/object&gt;&lt;object type=&quot;3&quot; unique_id=&quot;10011&quot;&gt;&lt;property id=&quot;20148&quot; value=&quot;5&quot;/&gt;&lt;property id=&quot;20300&quot; value=&quot;Slide 9&quot;/&gt;&lt;property id=&quot;20307&quot; value=&quot;336&quot;/&gt;&lt;/object&gt;&lt;object type=&quot;3&quot; unique_id=&quot;10012&quot;&gt;&lt;property id=&quot;20148&quot; value=&quot;5&quot;/&gt;&lt;property id=&quot;20300&quot; value=&quot;Slide 10&quot;/&gt;&lt;property id=&quot;20307&quot; value=&quot;337&quot;/&gt;&lt;/object&gt;&lt;object type=&quot;3&quot; unique_id=&quot;10013&quot;&gt;&lt;property id=&quot;20148&quot; value=&quot;5&quot;/&gt;&lt;property id=&quot;20300&quot; value=&quot;Slide 11&quot;/&gt;&lt;property id=&quot;20307&quot; value=&quot;338&quot;/&gt;&lt;/object&gt;&lt;object type=&quot;3&quot; unique_id=&quot;10014&quot;&gt;&lt;property id=&quot;20148&quot; value=&quot;5&quot;/&gt;&lt;property id=&quot;20300&quot; value=&quot;Slide 12&quot;/&gt;&lt;property id=&quot;20307&quot; value=&quot;322&quot;/&gt;&lt;/object&gt;&lt;object type=&quot;3&quot; unique_id=&quot;10015&quot;&gt;&lt;property id=&quot;20148&quot; value=&quot;5&quot;/&gt;&lt;property id=&quot;20300&quot; value=&quot;Slide 13&quot;/&gt;&lt;property id=&quot;20307&quot; value=&quot;323&quot;/&gt;&lt;/object&gt;&lt;object type=&quot;3&quot; unique_id=&quot;10016&quot;&gt;&lt;property id=&quot;20148&quot; value=&quot;5&quot;/&gt;&lt;property id=&quot;20300&quot; value=&quot;Slide 14&quot;/&gt;&lt;property id=&quot;20307&quot; value=&quot;326&quot;/&gt;&lt;/object&gt;&lt;object type=&quot;3&quot; unique_id=&quot;10017&quot;&gt;&lt;property id=&quot;20148&quot; value=&quot;5&quot;/&gt;&lt;property id=&quot;20300&quot; value=&quot;Slide 15&quot;/&gt;&lt;property id=&quot;20307&quot; value=&quot;281&quot;/&gt;&lt;/object&gt;&lt;object type=&quot;3&quot; unique_id=&quot;10018&quot;&gt;&lt;property id=&quot;20148&quot; value=&quot;5&quot;/&gt;&lt;property id=&quot;20300&quot; value=&quot;Slide 16&quot;/&gt;&lt;property id=&quot;20307&quot; value=&quot;345&quot;/&gt;&lt;/object&gt;&lt;object type=&quot;3&quot; unique_id=&quot;10019&quot;&gt;&lt;property id=&quot;20148&quot; value=&quot;5&quot;/&gt;&lt;property id=&quot;20300&quot; value=&quot;Slide 17&quot;/&gt;&lt;property id=&quot;20307&quot; value=&quot;346&quot;/&gt;&lt;/object&gt;&lt;object type=&quot;3&quot; unique_id=&quot;10020&quot;&gt;&lt;property id=&quot;20148&quot; value=&quot;5&quot;/&gt;&lt;property id=&quot;20300&quot; value=&quot;Slide 18&quot;/&gt;&lt;property id=&quot;20307&quot; value=&quot;347&quot;/&gt;&lt;/object&gt;&lt;object type=&quot;3&quot; unique_id=&quot;10021&quot;&gt;&lt;property id=&quot;20148&quot; value=&quot;5&quot;/&gt;&lt;property id=&quot;20300&quot; value=&quot;Slide 19&quot;/&gt;&lt;property id=&quot;20307&quot; value=&quot;274&quot;/&gt;&lt;/object&gt;&lt;/object&gt;&lt;object type=&quot;8&quot; unique_id=&quot;10042&quot;&gt;&lt;/object&gt;&lt;/object&gt;&lt;/database&gt;"/>
  <p:tag name="MMPROD_NEXTUNIQUEID" val="10009"/>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TIMING" val="|3.7"/>
</p:tagLst>
</file>

<file path=ppt/tags/tag3.xml><?xml version="1.0" encoding="utf-8"?>
<p:tagLst xmlns:a="http://schemas.openxmlformats.org/drawingml/2006/main" xmlns:r="http://schemas.openxmlformats.org/officeDocument/2006/relationships" xmlns:p="http://schemas.openxmlformats.org/presentationml/2006/main">
  <p:tag name="TIMING" val="|7|1.7|1.9|26.8|9.7"/>
</p:tagLst>
</file>

<file path=ppt/tags/tag4.xml><?xml version="1.0" encoding="utf-8"?>
<p:tagLst xmlns:a="http://schemas.openxmlformats.org/drawingml/2006/main" xmlns:r="http://schemas.openxmlformats.org/officeDocument/2006/relationships" xmlns:p="http://schemas.openxmlformats.org/presentationml/2006/main">
  <p:tag name="TIMING" val="|0.7|10.1|1.8|2|25.5|10.2"/>
</p:tagLst>
</file>

<file path=ppt/tags/tag5.xml><?xml version="1.0" encoding="utf-8"?>
<p:tagLst xmlns:a="http://schemas.openxmlformats.org/drawingml/2006/main" xmlns:r="http://schemas.openxmlformats.org/officeDocument/2006/relationships" xmlns:p="http://schemas.openxmlformats.org/presentationml/2006/main">
  <p:tag name="TIMING" val="|14.2|1.7|2.2|24|9.4"/>
</p:tagLst>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更多模版请关注:尚佳素材公社shop64427429.taobao.com">
  <a:themeElements>
    <a:clrScheme name="自定义 59">
      <a:dk1>
        <a:srgbClr val="000000"/>
      </a:dk1>
      <a:lt1>
        <a:srgbClr val="FFFFFF"/>
      </a:lt1>
      <a:dk2>
        <a:srgbClr val="5E5E5E"/>
      </a:dk2>
      <a:lt2>
        <a:srgbClr val="DDDDDD"/>
      </a:lt2>
      <a:accent1>
        <a:srgbClr val="58CDD0"/>
      </a:accent1>
      <a:accent2>
        <a:srgbClr val="FFC305"/>
      </a:accent2>
      <a:accent3>
        <a:srgbClr val="EC7070"/>
      </a:accent3>
      <a:accent4>
        <a:srgbClr val="A5CB01"/>
      </a:accent4>
      <a:accent5>
        <a:srgbClr val="05BEFF"/>
      </a:accent5>
      <a:accent6>
        <a:srgbClr val="CC0066"/>
      </a:accent6>
      <a:hlink>
        <a:srgbClr val="F59E00"/>
      </a:hlink>
      <a:folHlink>
        <a:srgbClr val="42835E"/>
      </a:folHlink>
    </a:clrScheme>
    <a:fontScheme name="1lqtxkrw">
      <a:majorFont>
        <a:latin typeface="华康方圆体W7"/>
        <a:ea typeface="华康方圆体W7"/>
        <a:cs typeface=""/>
      </a:majorFont>
      <a:minorFont>
        <a:latin typeface="华康方圆体W7"/>
        <a:ea typeface="华康方圆体W7"/>
        <a:cs typeface=""/>
      </a:minorFont>
    </a:fontScheme>
    <a:fmtScheme name="茅草">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TM02892315[[fn=Wisp]]</Template>
  <TotalTime>75</TotalTime>
  <Words>806</Words>
  <Application>Microsoft Office PowerPoint</Application>
  <PresentationFormat>Màn hình rộng</PresentationFormat>
  <Paragraphs>173</Paragraphs>
  <Slides>18</Slides>
  <Notes>7</Notes>
  <HiddenSlides>0</HiddenSlides>
  <MMClips>8</MMClips>
  <ScaleCrop>false</ScaleCrop>
  <HeadingPairs>
    <vt:vector size="6" baseType="variant">
      <vt:variant>
        <vt:lpstr>Phông được Dùng</vt:lpstr>
      </vt:variant>
      <vt:variant>
        <vt:i4>13</vt:i4>
      </vt:variant>
      <vt:variant>
        <vt:lpstr>Chủ đề</vt:lpstr>
      </vt:variant>
      <vt:variant>
        <vt:i4>7</vt:i4>
      </vt:variant>
      <vt:variant>
        <vt:lpstr>Tiêu đề Bản chiếu</vt:lpstr>
      </vt:variant>
      <vt:variant>
        <vt:i4>18</vt:i4>
      </vt:variant>
    </vt:vector>
  </HeadingPairs>
  <TitlesOfParts>
    <vt:vector size="38" baseType="lpstr">
      <vt:lpstr>等线</vt:lpstr>
      <vt:lpstr>.VnArial</vt:lpstr>
      <vt:lpstr>.VnArial Narrow</vt:lpstr>
      <vt:lpstr>.VnTime</vt:lpstr>
      <vt:lpstr>Arial</vt:lpstr>
      <vt:lpstr>Calibri</vt:lpstr>
      <vt:lpstr>Calibri Light</vt:lpstr>
      <vt:lpstr>Century Gothic</vt:lpstr>
      <vt:lpstr>HP001 4 hàng</vt:lpstr>
      <vt:lpstr>Monotype Sorts</vt:lpstr>
      <vt:lpstr>Times New Roman</vt:lpstr>
      <vt:lpstr>Wingdings 3</vt:lpstr>
      <vt:lpstr>华康方圆体W7</vt:lpstr>
      <vt:lpstr>Wisp</vt:lpstr>
      <vt:lpstr>包图主题2</vt:lpstr>
      <vt:lpstr>Office Theme</vt:lpstr>
      <vt:lpstr>Office 主题</vt:lpstr>
      <vt:lpstr>4_Office Theme</vt:lpstr>
      <vt:lpstr>更多模版请关注:尚佳素材公社shop64427429.taobao.com</vt:lpstr>
      <vt:lpstr>1_Office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Hoang Cuong Co.,Ltd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Acer</dc:creator>
  <cp:lastModifiedBy>Hà Nguyễn Thị Thu</cp:lastModifiedBy>
  <cp:revision>311</cp:revision>
  <dcterms:created xsi:type="dcterms:W3CDTF">2007-03-13T11:54:00Z</dcterms:created>
  <dcterms:modified xsi:type="dcterms:W3CDTF">2022-03-22T10:50:13Z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846E5EDAB3B146B286893419013E2899</vt:lpwstr>
  </property>
  <property fmtid="{D5CDD505-2E9C-101B-9397-08002B2CF9AE}" pid="3" name="KSOProductBuildVer">
    <vt:lpwstr>1033-11.2.0.10463</vt:lpwstr>
  </property>
</Properties>
</file>