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18"/>
  </p:notesMasterIdLst>
  <p:sldIdLst>
    <p:sldId id="294" r:id="rId5"/>
    <p:sldId id="316" r:id="rId6"/>
    <p:sldId id="318" r:id="rId7"/>
    <p:sldId id="319" r:id="rId8"/>
    <p:sldId id="321" r:id="rId9"/>
    <p:sldId id="327" r:id="rId10"/>
    <p:sldId id="263" r:id="rId11"/>
    <p:sldId id="312" r:id="rId12"/>
    <p:sldId id="272" r:id="rId13"/>
    <p:sldId id="324" r:id="rId14"/>
    <p:sldId id="323" r:id="rId15"/>
    <p:sldId id="329" r:id="rId16"/>
    <p:sldId id="282" r:id="rId17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elius" panose="020B0604020202020204" charset="0"/>
      <p:regular r:id="rId24"/>
    </p:embeddedFont>
    <p:embeddedFont>
      <p:font typeface="Dokdo" panose="020B0604020202020204" charset="0"/>
      <p:regular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HP001 5 hàng" panose="020B0603050302020204" pitchFamily="34" charset="0"/>
      <p:regular r:id="rId28"/>
      <p:bold r:id="rId29"/>
    </p:embeddedFont>
    <p:embeddedFont>
      <p:font typeface="Leelawadee UI Semilight" panose="020B0402040204020203" pitchFamily="34" charset="-34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7CAB7E-EB9B-4C68-ACF6-B1CF9683CB3F}">
  <a:tblStyle styleId="{387CAB7E-EB9B-4C68-ACF6-B1CF9683C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0709" autoAdjust="0"/>
  </p:normalViewPr>
  <p:slideViewPr>
    <p:cSldViewPr snapToGrid="0">
      <p:cViewPr varScale="1">
        <p:scale>
          <a:sx n="73" d="100"/>
          <a:sy n="73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77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42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1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84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6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ac7537cc3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ac7537cc3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2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DD020A5-1A8D-4268-8FCB-CA7392D81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95A84003-BAFC-4CDA-9B74-1058A3E63E9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00F62D6-A0D6-49A3-8941-C0C22557E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33994B4-EEC2-4671-ABF6-AB6D876AC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30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864400" y="1287829"/>
            <a:ext cx="341070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9850" y="3562582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13100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13100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5176725" y="2969263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176725" y="3372406"/>
            <a:ext cx="2615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7863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338750" y="1597550"/>
            <a:ext cx="64647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340550" y="3100436"/>
            <a:ext cx="64647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1513125" y="1893750"/>
            <a:ext cx="1993500" cy="11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6119527" y="425358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5229300" y="7164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9527" y="79214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6119527" y="1482252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5229300" y="178193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6119527" y="185390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6119527" y="2539146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29300" y="284746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9527" y="291566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6119527" y="3596040"/>
            <a:ext cx="20469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5229300" y="3912989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6119527" y="3977428"/>
            <a:ext cx="20469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155326" y="91359"/>
            <a:ext cx="8833348" cy="489437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438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099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099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5386300" y="3044850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5386300" y="3452188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5386300" y="1184425"/>
            <a:ext cx="2615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0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5386300" y="1591763"/>
            <a:ext cx="261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7A3-630A-4FAB-BDB2-6CC48DFEEF1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0264801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0659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  <p:sldLayoutId id="2147483659" r:id="rId4"/>
    <p:sldLayoutId id="2147483664" r:id="rId5"/>
    <p:sldLayoutId id="2147483678" r:id="rId6"/>
    <p:sldLayoutId id="2147483679" r:id="rId7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9B6321-FB40-4AE3-9ED7-C1377044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28623C-E77B-4BB3-BE51-2C34FC88F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33424833-0900-42FD-9277-B096A0CB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2ABF2271-34EA-426A-AC2F-2AA1CC02E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70FF3BDA-C6C2-460A-BD52-DDBAE205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B9057C36-DB36-4E6E-BC74-FF3E4C1676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8F38A5B3-67AD-4988-90E4-0EE532DA6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D0DA9A39-934D-4E35-9AD8-F51B0288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0F2613-62CA-407C-B93D-25B488D0305A}"/>
              </a:ext>
            </a:extLst>
          </p:cNvPr>
          <p:cNvSpPr/>
          <p:nvPr/>
        </p:nvSpPr>
        <p:spPr>
          <a:xfrm>
            <a:off x="1572419" y="2430939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91C1BD96-E444-4702-9930-C96379C3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7ED7460-6007-4936-A296-ED288A7DAA45}"/>
              </a:ext>
            </a:extLst>
          </p:cNvPr>
          <p:cNvSpPr/>
          <p:nvPr/>
        </p:nvSpPr>
        <p:spPr>
          <a:xfrm>
            <a:off x="1804898" y="3714353"/>
            <a:ext cx="553420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95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TIẾNG VIỆT</a:t>
            </a:r>
            <a:endParaRPr lang="vi-VN" sz="495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88E8A0B7-4128-4D56-91ED-3A5ABC99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4" y="-10716"/>
            <a:ext cx="685681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>
            <a:extLst>
              <a:ext uri="{FF2B5EF4-FFF2-40B4-BE49-F238E27FC236}">
                <a16:creationId xmlns:a16="http://schemas.microsoft.com/office/drawing/2014/main" id="{D5DAF1B3-6C04-4858-9013-616295C5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0051"/>
            <a:ext cx="3171825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1- 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Hai chân để song song thoải mái</a:t>
            </a:r>
            <a:r>
              <a:rPr lang="en-US" altLang="vi-VN" sz="135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135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EACA4743-D865-4427-9FCA-A44FC2AD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057400"/>
            <a:ext cx="3414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 u="sng">
                <a:solidFill>
                  <a:srgbClr val="FF0000"/>
                </a:solidFill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4341" name="Picture 7" descr="Cam but">
            <a:extLst>
              <a:ext uri="{FF2B5EF4-FFF2-40B4-BE49-F238E27FC236}">
                <a16:creationId xmlns:a16="http://schemas.microsoft.com/office/drawing/2014/main" id="{886CCEC4-4101-47B3-A94B-9CE10397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43151"/>
            <a:ext cx="1628775" cy="1589485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1" descr="chu hoa0005">
            <a:extLst>
              <a:ext uri="{FF2B5EF4-FFF2-40B4-BE49-F238E27FC236}">
                <a16:creationId xmlns:a16="http://schemas.microsoft.com/office/drawing/2014/main" id="{CF1564CE-BBA1-463A-B760-A8E74E16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386387" y="514350"/>
            <a:ext cx="1585913" cy="1500188"/>
          </a:xfrm>
          <a:prstGeom prst="rect">
            <a:avLst/>
          </a:prstGeom>
          <a:noFill/>
          <a:ln w="9525">
            <a:solidFill>
              <a:srgbClr val="0563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53612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6"/>
            <a:ext cx="5643900" cy="121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1" y="3476981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8" name="Google Shape;2088;p41"/>
          <p:cNvSpPr/>
          <p:nvPr/>
        </p:nvSpPr>
        <p:spPr>
          <a:xfrm>
            <a:off x="1590584" y="1136300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89" name="Google Shape;2089;p41"/>
          <p:cNvSpPr/>
          <p:nvPr/>
        </p:nvSpPr>
        <p:spPr>
          <a:xfrm>
            <a:off x="1037150" y="1346514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1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1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49875021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39779" y="-69076"/>
            <a:ext cx="6197581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766238" y="103507"/>
            <a:ext cx="4953600" cy="809459"/>
            <a:chOff x="872369" y="480154"/>
            <a:chExt cx="6534425" cy="1542268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872369" y="480154"/>
              <a:ext cx="6534425" cy="82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ứ tư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ngày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23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3 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năm 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202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305" y="886988"/>
              <a:ext cx="3382831" cy="11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Tiếng Việt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94184" y="861375"/>
            <a:ext cx="3754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>
                <a:solidFill>
                  <a:srgbClr val="7030A0"/>
                </a:solidFill>
                <a:latin typeface="HP001 5 hàng" panose="020B0603050302020204" pitchFamily="34" charset="0"/>
                <a:cs typeface="Leelawadee UI Semilight" panose="020B0402040204020203" pitchFamily="34" charset="-34"/>
              </a:rPr>
              <a:t>Ô</a:t>
            </a:r>
            <a:r>
              <a:rPr lang="en-US" altLang="vi-VN" sz="2200" b="1">
                <a:solidFill>
                  <a:srgbClr val="7030A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n tập giữa kỳ 2 (Tiết 4)</a:t>
            </a:r>
            <a:endParaRPr lang="en-US" altLang="vi-VN" sz="2200" b="1" dirty="0">
              <a:solidFill>
                <a:srgbClr val="7030A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830740" y="1816077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rạ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759126" y="3956875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nồi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ủ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cạnh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niêu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tép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67705" y="4712613"/>
            <a:ext cx="56614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đừng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quẩn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cay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mắt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!                        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139598" y="2789346"/>
            <a:ext cx="4016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Chăn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ngoài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bãi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bé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nhìn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759126" y="317633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bếp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lửa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12229" y="3568895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Nghe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thơm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ngậy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riêu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830741" y="2421418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rờn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4235483" y="4327129"/>
            <a:ext cx="37880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vươn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mây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2" name="Graphic 9">
            <a:extLst>
              <a:ext uri="{FF2B5EF4-FFF2-40B4-BE49-F238E27FC236}">
                <a16:creationId xmlns:a16="http://schemas.microsoft.com/office/drawing/2014/main" id="{C4BB1905-11EA-4066-A1F6-478E997E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98" y="2194780"/>
            <a:ext cx="312444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">
            <a:extLst>
              <a:ext uri="{FF2B5EF4-FFF2-40B4-BE49-F238E27FC236}">
                <a16:creationId xmlns:a16="http://schemas.microsoft.com/office/drawing/2014/main" id="{4755D7BE-5E0F-4E45-B8D9-BCCE828A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38" y="1042512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   </a:t>
            </a: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</a:rPr>
              <a:t>Bài 2: Chính tả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465B28D9-ACF1-4D46-B4DB-F90CA579F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040" y="1424478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   </a:t>
            </a: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</a:rPr>
              <a:t>Khói chiều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93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4304664" y="1513912"/>
            <a:ext cx="5348278" cy="6034393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255054" y="53586"/>
            <a:ext cx="6414011" cy="6858846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265149" y="-263650"/>
            <a:ext cx="1873462" cy="178431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58"/>
          <p:cNvGrpSpPr/>
          <p:nvPr/>
        </p:nvGrpSpPr>
        <p:grpSpPr>
          <a:xfrm>
            <a:off x="2174390" y="3757159"/>
            <a:ext cx="4895399" cy="140253"/>
            <a:chOff x="4219300" y="4598600"/>
            <a:chExt cx="1867475" cy="108850"/>
          </a:xfrm>
        </p:grpSpPr>
        <p:sp>
          <p:nvSpPr>
            <p:cNvPr id="1559" name="Google Shape;1559;p58"/>
            <p:cNvSpPr/>
            <p:nvPr/>
          </p:nvSpPr>
          <p:spPr>
            <a:xfrm>
              <a:off x="4219300" y="4645675"/>
              <a:ext cx="136550" cy="61225"/>
            </a:xfrm>
            <a:custGeom>
              <a:avLst/>
              <a:gdLst/>
              <a:ahLst/>
              <a:cxnLst/>
              <a:rect l="l" t="t" r="r" b="b"/>
              <a:pathLst>
                <a:path w="5462" h="2449" extrusionOk="0">
                  <a:moveTo>
                    <a:pt x="2825" y="0"/>
                  </a:moveTo>
                  <a:cubicBezTo>
                    <a:pt x="2072" y="0"/>
                    <a:pt x="1340" y="42"/>
                    <a:pt x="587" y="63"/>
                  </a:cubicBezTo>
                  <a:cubicBezTo>
                    <a:pt x="419" y="84"/>
                    <a:pt x="315" y="168"/>
                    <a:pt x="231" y="293"/>
                  </a:cubicBezTo>
                  <a:cubicBezTo>
                    <a:pt x="64" y="565"/>
                    <a:pt x="1" y="921"/>
                    <a:pt x="1" y="1235"/>
                  </a:cubicBezTo>
                  <a:cubicBezTo>
                    <a:pt x="1" y="1465"/>
                    <a:pt x="22" y="1695"/>
                    <a:pt x="105" y="1946"/>
                  </a:cubicBezTo>
                  <a:cubicBezTo>
                    <a:pt x="210" y="2156"/>
                    <a:pt x="377" y="2448"/>
                    <a:pt x="608" y="2448"/>
                  </a:cubicBezTo>
                  <a:cubicBezTo>
                    <a:pt x="1340" y="2407"/>
                    <a:pt x="2072" y="2407"/>
                    <a:pt x="2805" y="2365"/>
                  </a:cubicBezTo>
                  <a:cubicBezTo>
                    <a:pt x="3118" y="2365"/>
                    <a:pt x="3432" y="2344"/>
                    <a:pt x="3746" y="2302"/>
                  </a:cubicBezTo>
                  <a:cubicBezTo>
                    <a:pt x="4085" y="2285"/>
                    <a:pt x="4409" y="2254"/>
                    <a:pt x="4743" y="2254"/>
                  </a:cubicBezTo>
                  <a:cubicBezTo>
                    <a:pt x="4821" y="2254"/>
                    <a:pt x="4901" y="2256"/>
                    <a:pt x="4981" y="2260"/>
                  </a:cubicBezTo>
                  <a:cubicBezTo>
                    <a:pt x="5106" y="2218"/>
                    <a:pt x="5211" y="2176"/>
                    <a:pt x="5253" y="2072"/>
                  </a:cubicBezTo>
                  <a:cubicBezTo>
                    <a:pt x="5357" y="1904"/>
                    <a:pt x="5420" y="1758"/>
                    <a:pt x="5441" y="1570"/>
                  </a:cubicBezTo>
                  <a:cubicBezTo>
                    <a:pt x="5462" y="1360"/>
                    <a:pt x="5462" y="1151"/>
                    <a:pt x="5441" y="942"/>
                  </a:cubicBezTo>
                  <a:cubicBezTo>
                    <a:pt x="5420" y="879"/>
                    <a:pt x="5399" y="754"/>
                    <a:pt x="5357" y="691"/>
                  </a:cubicBezTo>
                  <a:cubicBezTo>
                    <a:pt x="5315" y="523"/>
                    <a:pt x="5232" y="419"/>
                    <a:pt x="5127" y="314"/>
                  </a:cubicBezTo>
                  <a:cubicBezTo>
                    <a:pt x="4709" y="126"/>
                    <a:pt x="4269" y="63"/>
                    <a:pt x="3788" y="42"/>
                  </a:cubicBezTo>
                  <a:cubicBezTo>
                    <a:pt x="3516" y="42"/>
                    <a:pt x="3244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8"/>
            <p:cNvSpPr/>
            <p:nvPr/>
          </p:nvSpPr>
          <p:spPr>
            <a:xfrm>
              <a:off x="4426450" y="4667650"/>
              <a:ext cx="143875" cy="31925"/>
            </a:xfrm>
            <a:custGeom>
              <a:avLst/>
              <a:gdLst/>
              <a:ahLst/>
              <a:cxnLst/>
              <a:rect l="l" t="t" r="r" b="b"/>
              <a:pathLst>
                <a:path w="5755" h="1277" extrusionOk="0">
                  <a:moveTo>
                    <a:pt x="314" y="0"/>
                  </a:moveTo>
                  <a:cubicBezTo>
                    <a:pt x="231" y="0"/>
                    <a:pt x="189" y="42"/>
                    <a:pt x="147" y="126"/>
                  </a:cubicBezTo>
                  <a:cubicBezTo>
                    <a:pt x="42" y="251"/>
                    <a:pt x="0" y="460"/>
                    <a:pt x="0" y="628"/>
                  </a:cubicBezTo>
                  <a:cubicBezTo>
                    <a:pt x="0" y="753"/>
                    <a:pt x="42" y="879"/>
                    <a:pt x="63" y="984"/>
                  </a:cubicBezTo>
                  <a:cubicBezTo>
                    <a:pt x="84" y="1088"/>
                    <a:pt x="168" y="1256"/>
                    <a:pt x="293" y="1256"/>
                  </a:cubicBezTo>
                  <a:cubicBezTo>
                    <a:pt x="1256" y="1277"/>
                    <a:pt x="2197" y="1277"/>
                    <a:pt x="3181" y="1277"/>
                  </a:cubicBezTo>
                  <a:cubicBezTo>
                    <a:pt x="3955" y="1277"/>
                    <a:pt x="4708" y="1256"/>
                    <a:pt x="5503" y="1193"/>
                  </a:cubicBezTo>
                  <a:cubicBezTo>
                    <a:pt x="5566" y="1193"/>
                    <a:pt x="5629" y="1151"/>
                    <a:pt x="5650" y="1088"/>
                  </a:cubicBezTo>
                  <a:cubicBezTo>
                    <a:pt x="5734" y="984"/>
                    <a:pt x="5754" y="795"/>
                    <a:pt x="5754" y="670"/>
                  </a:cubicBezTo>
                  <a:cubicBezTo>
                    <a:pt x="5754" y="565"/>
                    <a:pt x="5734" y="460"/>
                    <a:pt x="5713" y="356"/>
                  </a:cubicBezTo>
                  <a:cubicBezTo>
                    <a:pt x="5671" y="272"/>
                    <a:pt x="5608" y="147"/>
                    <a:pt x="5503" y="147"/>
                  </a:cubicBezTo>
                  <a:cubicBezTo>
                    <a:pt x="4750" y="126"/>
                    <a:pt x="3976" y="63"/>
                    <a:pt x="3223" y="42"/>
                  </a:cubicBezTo>
                  <a:cubicBezTo>
                    <a:pt x="2260" y="21"/>
                    <a:pt x="129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8"/>
            <p:cNvSpPr/>
            <p:nvPr/>
          </p:nvSpPr>
          <p:spPr>
            <a:xfrm>
              <a:off x="4645625" y="4666600"/>
              <a:ext cx="143350" cy="40850"/>
            </a:xfrm>
            <a:custGeom>
              <a:avLst/>
              <a:gdLst/>
              <a:ahLst/>
              <a:cxnLst/>
              <a:rect l="l" t="t" r="r" b="b"/>
              <a:pathLst>
                <a:path w="5734" h="1634" extrusionOk="0">
                  <a:moveTo>
                    <a:pt x="4081" y="0"/>
                  </a:moveTo>
                  <a:cubicBezTo>
                    <a:pt x="3725" y="0"/>
                    <a:pt x="3348" y="0"/>
                    <a:pt x="2972" y="42"/>
                  </a:cubicBezTo>
                  <a:cubicBezTo>
                    <a:pt x="2114" y="63"/>
                    <a:pt x="1235" y="147"/>
                    <a:pt x="356" y="210"/>
                  </a:cubicBezTo>
                  <a:cubicBezTo>
                    <a:pt x="272" y="210"/>
                    <a:pt x="210" y="272"/>
                    <a:pt x="168" y="356"/>
                  </a:cubicBezTo>
                  <a:cubicBezTo>
                    <a:pt x="63" y="502"/>
                    <a:pt x="0" y="733"/>
                    <a:pt x="0" y="921"/>
                  </a:cubicBezTo>
                  <a:cubicBezTo>
                    <a:pt x="0" y="1088"/>
                    <a:pt x="21" y="1214"/>
                    <a:pt x="84" y="1339"/>
                  </a:cubicBezTo>
                  <a:cubicBezTo>
                    <a:pt x="124" y="1439"/>
                    <a:pt x="202" y="1634"/>
                    <a:pt x="336" y="1634"/>
                  </a:cubicBezTo>
                  <a:cubicBezTo>
                    <a:pt x="343" y="1634"/>
                    <a:pt x="349" y="1633"/>
                    <a:pt x="356" y="1632"/>
                  </a:cubicBezTo>
                  <a:cubicBezTo>
                    <a:pt x="1235" y="1549"/>
                    <a:pt x="2072" y="1507"/>
                    <a:pt x="2930" y="1444"/>
                  </a:cubicBezTo>
                  <a:cubicBezTo>
                    <a:pt x="3767" y="1402"/>
                    <a:pt x="4583" y="1319"/>
                    <a:pt x="5420" y="1256"/>
                  </a:cubicBezTo>
                  <a:cubicBezTo>
                    <a:pt x="5482" y="1256"/>
                    <a:pt x="5545" y="1214"/>
                    <a:pt x="5587" y="1130"/>
                  </a:cubicBezTo>
                  <a:cubicBezTo>
                    <a:pt x="5692" y="1005"/>
                    <a:pt x="5734" y="795"/>
                    <a:pt x="5734" y="628"/>
                  </a:cubicBezTo>
                  <a:cubicBezTo>
                    <a:pt x="5734" y="502"/>
                    <a:pt x="5692" y="398"/>
                    <a:pt x="5671" y="272"/>
                  </a:cubicBezTo>
                  <a:cubicBezTo>
                    <a:pt x="5629" y="189"/>
                    <a:pt x="5545" y="63"/>
                    <a:pt x="5420" y="42"/>
                  </a:cubicBezTo>
                  <a:cubicBezTo>
                    <a:pt x="4980" y="42"/>
                    <a:pt x="4520" y="0"/>
                    <a:pt x="4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8"/>
            <p:cNvSpPr/>
            <p:nvPr/>
          </p:nvSpPr>
          <p:spPr>
            <a:xfrm>
              <a:off x="4868975" y="4620575"/>
              <a:ext cx="200375" cy="78000"/>
            </a:xfrm>
            <a:custGeom>
              <a:avLst/>
              <a:gdLst/>
              <a:ahLst/>
              <a:cxnLst/>
              <a:rect l="l" t="t" r="r" b="b"/>
              <a:pathLst>
                <a:path w="8015" h="3120" extrusionOk="0">
                  <a:moveTo>
                    <a:pt x="4751" y="0"/>
                  </a:moveTo>
                  <a:cubicBezTo>
                    <a:pt x="4541" y="0"/>
                    <a:pt x="4290" y="0"/>
                    <a:pt x="4081" y="21"/>
                  </a:cubicBezTo>
                  <a:cubicBezTo>
                    <a:pt x="3830" y="42"/>
                    <a:pt x="3558" y="42"/>
                    <a:pt x="3286" y="63"/>
                  </a:cubicBezTo>
                  <a:lnTo>
                    <a:pt x="2344" y="147"/>
                  </a:lnTo>
                  <a:cubicBezTo>
                    <a:pt x="2030" y="167"/>
                    <a:pt x="1717" y="230"/>
                    <a:pt x="1424" y="314"/>
                  </a:cubicBezTo>
                  <a:cubicBezTo>
                    <a:pt x="1089" y="419"/>
                    <a:pt x="775" y="523"/>
                    <a:pt x="482" y="691"/>
                  </a:cubicBezTo>
                  <a:cubicBezTo>
                    <a:pt x="315" y="795"/>
                    <a:pt x="252" y="963"/>
                    <a:pt x="168" y="1151"/>
                  </a:cubicBezTo>
                  <a:cubicBezTo>
                    <a:pt x="43" y="1486"/>
                    <a:pt x="1" y="1904"/>
                    <a:pt x="85" y="2260"/>
                  </a:cubicBezTo>
                  <a:cubicBezTo>
                    <a:pt x="138" y="2525"/>
                    <a:pt x="325" y="3120"/>
                    <a:pt x="673" y="3120"/>
                  </a:cubicBezTo>
                  <a:cubicBezTo>
                    <a:pt x="737" y="3120"/>
                    <a:pt x="805" y="3100"/>
                    <a:pt x="880" y="3055"/>
                  </a:cubicBezTo>
                  <a:cubicBezTo>
                    <a:pt x="1026" y="2950"/>
                    <a:pt x="1214" y="2867"/>
                    <a:pt x="1403" y="2783"/>
                  </a:cubicBezTo>
                  <a:cubicBezTo>
                    <a:pt x="2093" y="2574"/>
                    <a:pt x="2867" y="2574"/>
                    <a:pt x="3600" y="2511"/>
                  </a:cubicBezTo>
                  <a:lnTo>
                    <a:pt x="4918" y="2427"/>
                  </a:lnTo>
                  <a:cubicBezTo>
                    <a:pt x="5315" y="2406"/>
                    <a:pt x="5734" y="2364"/>
                    <a:pt x="6131" y="2343"/>
                  </a:cubicBezTo>
                  <a:cubicBezTo>
                    <a:pt x="6592" y="2302"/>
                    <a:pt x="7052" y="2239"/>
                    <a:pt x="7512" y="2218"/>
                  </a:cubicBezTo>
                  <a:cubicBezTo>
                    <a:pt x="7638" y="2197"/>
                    <a:pt x="7722" y="2113"/>
                    <a:pt x="7805" y="2009"/>
                  </a:cubicBezTo>
                  <a:cubicBezTo>
                    <a:pt x="7973" y="1799"/>
                    <a:pt x="8015" y="1486"/>
                    <a:pt x="8015" y="1214"/>
                  </a:cubicBezTo>
                  <a:cubicBezTo>
                    <a:pt x="8015" y="1004"/>
                    <a:pt x="7994" y="837"/>
                    <a:pt x="7910" y="649"/>
                  </a:cubicBezTo>
                  <a:cubicBezTo>
                    <a:pt x="7889" y="565"/>
                    <a:pt x="7826" y="523"/>
                    <a:pt x="7805" y="439"/>
                  </a:cubicBezTo>
                  <a:cubicBezTo>
                    <a:pt x="7722" y="335"/>
                    <a:pt x="7638" y="251"/>
                    <a:pt x="7512" y="251"/>
                  </a:cubicBezTo>
                  <a:cubicBezTo>
                    <a:pt x="7052" y="167"/>
                    <a:pt x="6571" y="63"/>
                    <a:pt x="6069" y="42"/>
                  </a:cubicBezTo>
                  <a:cubicBezTo>
                    <a:pt x="5713" y="21"/>
                    <a:pt x="5378" y="0"/>
                    <a:pt x="5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8"/>
            <p:cNvSpPr/>
            <p:nvPr/>
          </p:nvSpPr>
          <p:spPr>
            <a:xfrm>
              <a:off x="5106475" y="4612200"/>
              <a:ext cx="153800" cy="59750"/>
            </a:xfrm>
            <a:custGeom>
              <a:avLst/>
              <a:gdLst/>
              <a:ahLst/>
              <a:cxnLst/>
              <a:rect l="l" t="t" r="r" b="b"/>
              <a:pathLst>
                <a:path w="6152" h="2390" extrusionOk="0">
                  <a:moveTo>
                    <a:pt x="2762" y="0"/>
                  </a:moveTo>
                  <a:cubicBezTo>
                    <a:pt x="2595" y="0"/>
                    <a:pt x="2448" y="42"/>
                    <a:pt x="2281" y="42"/>
                  </a:cubicBezTo>
                  <a:cubicBezTo>
                    <a:pt x="1716" y="63"/>
                    <a:pt x="1130" y="84"/>
                    <a:pt x="586" y="147"/>
                  </a:cubicBezTo>
                  <a:cubicBezTo>
                    <a:pt x="419" y="168"/>
                    <a:pt x="314" y="210"/>
                    <a:pt x="251" y="356"/>
                  </a:cubicBezTo>
                  <a:cubicBezTo>
                    <a:pt x="63" y="586"/>
                    <a:pt x="0" y="942"/>
                    <a:pt x="0" y="1256"/>
                  </a:cubicBezTo>
                  <a:cubicBezTo>
                    <a:pt x="0" y="1507"/>
                    <a:pt x="42" y="1716"/>
                    <a:pt x="105" y="1925"/>
                  </a:cubicBezTo>
                  <a:cubicBezTo>
                    <a:pt x="183" y="2102"/>
                    <a:pt x="336" y="2389"/>
                    <a:pt x="544" y="2389"/>
                  </a:cubicBezTo>
                  <a:cubicBezTo>
                    <a:pt x="558" y="2389"/>
                    <a:pt x="572" y="2388"/>
                    <a:pt x="586" y="2386"/>
                  </a:cubicBezTo>
                  <a:cubicBezTo>
                    <a:pt x="1507" y="2323"/>
                    <a:pt x="2448" y="2260"/>
                    <a:pt x="3348" y="2218"/>
                  </a:cubicBezTo>
                  <a:cubicBezTo>
                    <a:pt x="3746" y="2176"/>
                    <a:pt x="4122" y="2155"/>
                    <a:pt x="4499" y="2134"/>
                  </a:cubicBezTo>
                  <a:cubicBezTo>
                    <a:pt x="4896" y="2114"/>
                    <a:pt x="5315" y="2051"/>
                    <a:pt x="5712" y="2051"/>
                  </a:cubicBezTo>
                  <a:cubicBezTo>
                    <a:pt x="5817" y="2051"/>
                    <a:pt x="5922" y="1967"/>
                    <a:pt x="5963" y="1862"/>
                  </a:cubicBezTo>
                  <a:cubicBezTo>
                    <a:pt x="6131" y="1653"/>
                    <a:pt x="6152" y="1381"/>
                    <a:pt x="6152" y="1130"/>
                  </a:cubicBezTo>
                  <a:cubicBezTo>
                    <a:pt x="6152" y="963"/>
                    <a:pt x="6131" y="774"/>
                    <a:pt x="6068" y="607"/>
                  </a:cubicBezTo>
                  <a:cubicBezTo>
                    <a:pt x="6047" y="565"/>
                    <a:pt x="6026" y="482"/>
                    <a:pt x="5963" y="440"/>
                  </a:cubicBezTo>
                  <a:cubicBezTo>
                    <a:pt x="5922" y="335"/>
                    <a:pt x="5817" y="272"/>
                    <a:pt x="5712" y="251"/>
                  </a:cubicBezTo>
                  <a:cubicBezTo>
                    <a:pt x="5315" y="147"/>
                    <a:pt x="4917" y="84"/>
                    <a:pt x="4499" y="63"/>
                  </a:cubicBezTo>
                  <a:cubicBezTo>
                    <a:pt x="4143" y="42"/>
                    <a:pt x="376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8"/>
            <p:cNvSpPr/>
            <p:nvPr/>
          </p:nvSpPr>
          <p:spPr>
            <a:xfrm>
              <a:off x="5330350" y="4621600"/>
              <a:ext cx="143875" cy="44500"/>
            </a:xfrm>
            <a:custGeom>
              <a:avLst/>
              <a:gdLst/>
              <a:ahLst/>
              <a:cxnLst/>
              <a:rect l="l" t="t" r="r" b="b"/>
              <a:pathLst>
                <a:path w="5755" h="1780" extrusionOk="0">
                  <a:moveTo>
                    <a:pt x="440" y="1"/>
                  </a:moveTo>
                  <a:cubicBezTo>
                    <a:pt x="335" y="1"/>
                    <a:pt x="231" y="85"/>
                    <a:pt x="168" y="168"/>
                  </a:cubicBezTo>
                  <a:cubicBezTo>
                    <a:pt x="42" y="336"/>
                    <a:pt x="0" y="629"/>
                    <a:pt x="0" y="859"/>
                  </a:cubicBezTo>
                  <a:cubicBezTo>
                    <a:pt x="0" y="1047"/>
                    <a:pt x="21" y="1214"/>
                    <a:pt x="63" y="1382"/>
                  </a:cubicBezTo>
                  <a:cubicBezTo>
                    <a:pt x="126" y="1549"/>
                    <a:pt x="231" y="1758"/>
                    <a:pt x="440" y="1758"/>
                  </a:cubicBezTo>
                  <a:cubicBezTo>
                    <a:pt x="1319" y="1758"/>
                    <a:pt x="2197" y="1758"/>
                    <a:pt x="3076" y="1779"/>
                  </a:cubicBezTo>
                  <a:cubicBezTo>
                    <a:pt x="3830" y="1779"/>
                    <a:pt x="4604" y="1738"/>
                    <a:pt x="5357" y="1675"/>
                  </a:cubicBezTo>
                  <a:cubicBezTo>
                    <a:pt x="5462" y="1675"/>
                    <a:pt x="5545" y="1633"/>
                    <a:pt x="5587" y="1528"/>
                  </a:cubicBezTo>
                  <a:cubicBezTo>
                    <a:pt x="5713" y="1361"/>
                    <a:pt x="5754" y="1110"/>
                    <a:pt x="5754" y="901"/>
                  </a:cubicBezTo>
                  <a:cubicBezTo>
                    <a:pt x="5754" y="733"/>
                    <a:pt x="5713" y="587"/>
                    <a:pt x="5671" y="440"/>
                  </a:cubicBezTo>
                  <a:cubicBezTo>
                    <a:pt x="5587" y="315"/>
                    <a:pt x="5524" y="168"/>
                    <a:pt x="5357" y="126"/>
                  </a:cubicBezTo>
                  <a:cubicBezTo>
                    <a:pt x="4604" y="85"/>
                    <a:pt x="3871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8"/>
            <p:cNvSpPr/>
            <p:nvPr/>
          </p:nvSpPr>
          <p:spPr>
            <a:xfrm>
              <a:off x="5555275" y="4613775"/>
              <a:ext cx="193050" cy="56900"/>
            </a:xfrm>
            <a:custGeom>
              <a:avLst/>
              <a:gdLst/>
              <a:ahLst/>
              <a:cxnLst/>
              <a:rect l="l" t="t" r="r" b="b"/>
              <a:pathLst>
                <a:path w="7722" h="2276" extrusionOk="0">
                  <a:moveTo>
                    <a:pt x="566" y="0"/>
                  </a:moveTo>
                  <a:cubicBezTo>
                    <a:pt x="419" y="21"/>
                    <a:pt x="315" y="84"/>
                    <a:pt x="231" y="209"/>
                  </a:cubicBezTo>
                  <a:cubicBezTo>
                    <a:pt x="42" y="481"/>
                    <a:pt x="1" y="816"/>
                    <a:pt x="1" y="1130"/>
                  </a:cubicBezTo>
                  <a:cubicBezTo>
                    <a:pt x="1" y="1360"/>
                    <a:pt x="22" y="1569"/>
                    <a:pt x="105" y="1779"/>
                  </a:cubicBezTo>
                  <a:cubicBezTo>
                    <a:pt x="189" y="1967"/>
                    <a:pt x="315" y="2260"/>
                    <a:pt x="545" y="2260"/>
                  </a:cubicBezTo>
                  <a:cubicBezTo>
                    <a:pt x="1162" y="2270"/>
                    <a:pt x="1779" y="2275"/>
                    <a:pt x="2399" y="2275"/>
                  </a:cubicBezTo>
                  <a:cubicBezTo>
                    <a:pt x="3019" y="2275"/>
                    <a:pt x="3641" y="2270"/>
                    <a:pt x="4269" y="2260"/>
                  </a:cubicBezTo>
                  <a:cubicBezTo>
                    <a:pt x="5252" y="2218"/>
                    <a:pt x="6278" y="2155"/>
                    <a:pt x="7261" y="1988"/>
                  </a:cubicBezTo>
                  <a:cubicBezTo>
                    <a:pt x="7638" y="1967"/>
                    <a:pt x="7721" y="1444"/>
                    <a:pt x="7721" y="1151"/>
                  </a:cubicBezTo>
                  <a:cubicBezTo>
                    <a:pt x="7721" y="858"/>
                    <a:pt x="7638" y="335"/>
                    <a:pt x="7303" y="293"/>
                  </a:cubicBezTo>
                  <a:cubicBezTo>
                    <a:pt x="6299" y="167"/>
                    <a:pt x="5315" y="84"/>
                    <a:pt x="4290" y="63"/>
                  </a:cubicBezTo>
                  <a:cubicBezTo>
                    <a:pt x="3055" y="21"/>
                    <a:pt x="1821" y="21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8"/>
            <p:cNvSpPr/>
            <p:nvPr/>
          </p:nvSpPr>
          <p:spPr>
            <a:xfrm>
              <a:off x="5821525" y="4598600"/>
              <a:ext cx="174225" cy="74850"/>
            </a:xfrm>
            <a:custGeom>
              <a:avLst/>
              <a:gdLst/>
              <a:ahLst/>
              <a:cxnLst/>
              <a:rect l="l" t="t" r="r" b="b"/>
              <a:pathLst>
                <a:path w="6969" h="2994" extrusionOk="0">
                  <a:moveTo>
                    <a:pt x="5022" y="0"/>
                  </a:moveTo>
                  <a:cubicBezTo>
                    <a:pt x="4625" y="0"/>
                    <a:pt x="4227" y="63"/>
                    <a:pt x="3872" y="84"/>
                  </a:cubicBezTo>
                  <a:cubicBezTo>
                    <a:pt x="2784" y="168"/>
                    <a:pt x="1717" y="272"/>
                    <a:pt x="649" y="398"/>
                  </a:cubicBezTo>
                  <a:cubicBezTo>
                    <a:pt x="482" y="419"/>
                    <a:pt x="356" y="502"/>
                    <a:pt x="252" y="670"/>
                  </a:cubicBezTo>
                  <a:cubicBezTo>
                    <a:pt x="43" y="942"/>
                    <a:pt x="1" y="1360"/>
                    <a:pt x="1" y="1716"/>
                  </a:cubicBezTo>
                  <a:cubicBezTo>
                    <a:pt x="1" y="1967"/>
                    <a:pt x="22" y="2239"/>
                    <a:pt x="126" y="2469"/>
                  </a:cubicBezTo>
                  <a:cubicBezTo>
                    <a:pt x="167" y="2652"/>
                    <a:pt x="346" y="2993"/>
                    <a:pt x="606" y="2993"/>
                  </a:cubicBezTo>
                  <a:cubicBezTo>
                    <a:pt x="613" y="2993"/>
                    <a:pt x="621" y="2993"/>
                    <a:pt x="628" y="2992"/>
                  </a:cubicBezTo>
                  <a:cubicBezTo>
                    <a:pt x="1675" y="2867"/>
                    <a:pt x="2742" y="2783"/>
                    <a:pt x="3788" y="2699"/>
                  </a:cubicBezTo>
                  <a:lnTo>
                    <a:pt x="4960" y="2616"/>
                  </a:lnTo>
                  <a:cubicBezTo>
                    <a:pt x="5441" y="2574"/>
                    <a:pt x="5901" y="2511"/>
                    <a:pt x="6403" y="2511"/>
                  </a:cubicBezTo>
                  <a:cubicBezTo>
                    <a:pt x="6550" y="2490"/>
                    <a:pt x="6654" y="2406"/>
                    <a:pt x="6738" y="2281"/>
                  </a:cubicBezTo>
                  <a:cubicBezTo>
                    <a:pt x="6926" y="2030"/>
                    <a:pt x="6968" y="1632"/>
                    <a:pt x="6968" y="1318"/>
                  </a:cubicBezTo>
                  <a:cubicBezTo>
                    <a:pt x="6968" y="1088"/>
                    <a:pt x="6947" y="837"/>
                    <a:pt x="6864" y="607"/>
                  </a:cubicBezTo>
                  <a:cubicBezTo>
                    <a:pt x="6822" y="523"/>
                    <a:pt x="6801" y="419"/>
                    <a:pt x="6738" y="356"/>
                  </a:cubicBezTo>
                  <a:cubicBezTo>
                    <a:pt x="6654" y="209"/>
                    <a:pt x="6529" y="147"/>
                    <a:pt x="6403" y="105"/>
                  </a:cubicBezTo>
                  <a:cubicBezTo>
                    <a:pt x="6006" y="0"/>
                    <a:pt x="5587" y="0"/>
                    <a:pt x="5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8"/>
            <p:cNvSpPr/>
            <p:nvPr/>
          </p:nvSpPr>
          <p:spPr>
            <a:xfrm>
              <a:off x="6025525" y="4608000"/>
              <a:ext cx="61250" cy="47100"/>
            </a:xfrm>
            <a:custGeom>
              <a:avLst/>
              <a:gdLst/>
              <a:ahLst/>
              <a:cxnLst/>
              <a:rect l="l" t="t" r="r" b="b"/>
              <a:pathLst>
                <a:path w="2450" h="1884" extrusionOk="0">
                  <a:moveTo>
                    <a:pt x="440" y="1"/>
                  </a:moveTo>
                  <a:cubicBezTo>
                    <a:pt x="315" y="22"/>
                    <a:pt x="231" y="85"/>
                    <a:pt x="168" y="189"/>
                  </a:cubicBezTo>
                  <a:cubicBezTo>
                    <a:pt x="22" y="398"/>
                    <a:pt x="1" y="670"/>
                    <a:pt x="1" y="942"/>
                  </a:cubicBezTo>
                  <a:cubicBezTo>
                    <a:pt x="1" y="1131"/>
                    <a:pt x="22" y="1298"/>
                    <a:pt x="64" y="1486"/>
                  </a:cubicBezTo>
                  <a:cubicBezTo>
                    <a:pt x="127" y="1654"/>
                    <a:pt x="252" y="1884"/>
                    <a:pt x="440" y="1884"/>
                  </a:cubicBezTo>
                  <a:cubicBezTo>
                    <a:pt x="963" y="1884"/>
                    <a:pt x="1487" y="1863"/>
                    <a:pt x="2010" y="1800"/>
                  </a:cubicBezTo>
                  <a:cubicBezTo>
                    <a:pt x="2114" y="1800"/>
                    <a:pt x="2198" y="1717"/>
                    <a:pt x="2261" y="1654"/>
                  </a:cubicBezTo>
                  <a:cubicBezTo>
                    <a:pt x="2386" y="1466"/>
                    <a:pt x="2449" y="1173"/>
                    <a:pt x="2449" y="963"/>
                  </a:cubicBezTo>
                  <a:cubicBezTo>
                    <a:pt x="2449" y="670"/>
                    <a:pt x="2365" y="126"/>
                    <a:pt x="2010" y="85"/>
                  </a:cubicBezTo>
                  <a:cubicBezTo>
                    <a:pt x="1487" y="22"/>
                    <a:pt x="963" y="1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57A16BCA-0D7E-4BBB-9F48-115B389FC615}"/>
              </a:ext>
            </a:extLst>
          </p:cNvPr>
          <p:cNvSpPr/>
          <p:nvPr/>
        </p:nvSpPr>
        <p:spPr>
          <a:xfrm>
            <a:off x="2386814" y="1732211"/>
            <a:ext cx="4382286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CHÚC CÁC EM </a:t>
            </a:r>
          </a:p>
          <a:p>
            <a:pPr algn="ctr" defTabSz="685800">
              <a:buClrTx/>
              <a:defRPr/>
            </a:pPr>
            <a:r>
              <a:rPr lang="en-US" sz="4950" kern="120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ea typeface="+mn-ea"/>
                <a:cs typeface="+mn-cs"/>
              </a:rPr>
              <a:t>HỌC TỐT!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99809A-EE9F-43B6-97F4-AB20B72E41C1}"/>
              </a:ext>
            </a:extLst>
          </p:cNvPr>
          <p:cNvGrpSpPr/>
          <p:nvPr/>
        </p:nvGrpSpPr>
        <p:grpSpPr>
          <a:xfrm>
            <a:off x="537892" y="718065"/>
            <a:ext cx="7146424" cy="1510814"/>
            <a:chOff x="595715" y="454616"/>
            <a:chExt cx="7868713" cy="287856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B82A58A7-1D0A-4C4D-A840-BCE0DFD8C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15" y="454616"/>
              <a:ext cx="7868713" cy="93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ứ tư</a:t>
              </a:r>
              <a:r>
                <a:rPr lang="vi-VN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23</a:t>
              </a:r>
              <a:r>
                <a:rPr lang="vi-VN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tháng</a:t>
              </a:r>
              <a:r>
                <a:rPr lang="en-US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3</a:t>
              </a:r>
              <a:r>
                <a:rPr lang="vi-VN" altLang="en-US" sz="2600" b="1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 năm </a:t>
              </a:r>
              <a:r>
                <a:rPr lang="vi-VN" altLang="en-US" sz="2600" b="1" dirty="0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202</a:t>
              </a:r>
              <a:r>
                <a:rPr lang="en-US" altLang="en-US" sz="2600" b="1" dirty="0">
                  <a:solidFill>
                    <a:schemeClr val="bg1">
                      <a:lumMod val="95000"/>
                    </a:schemeClr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79949C-504E-4C10-B764-1D2F34FD3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622" y="2023290"/>
              <a:ext cx="5153143" cy="130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en-US" altLang="en-US" sz="2600" b="1">
                  <a:solidFill>
                    <a:srgbClr val="FFFF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Ô</a:t>
              </a:r>
              <a:r>
                <a:rPr lang="en-US" altLang="en-US" sz="2600" b="1">
                  <a:solidFill>
                    <a:srgbClr val="FFFF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n tập giữa kỳ 2 (Tiết 4)</a:t>
              </a:r>
              <a:endParaRPr lang="en-US" altLang="en-US" sz="2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0357BD-7690-4ADF-A15F-6224916FF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7"/>
              <a:ext cx="4344623" cy="93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600" b="1" dirty="0">
                <a:solidFill>
                  <a:schemeClr val="bg1">
                    <a:lumMod val="95000"/>
                  </a:schemeClr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2EBD5251-7CB9-4A1F-90B3-9D53B30AB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92" y="1032198"/>
            <a:ext cx="4680123" cy="6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85753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en-US" sz="2600" b="1">
                <a:solidFill>
                  <a:schemeClr val="bg1">
                    <a:lumMod val="95000"/>
                  </a:schemeClr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altLang="en-US" sz="2600" b="1" dirty="0">
              <a:solidFill>
                <a:schemeClr val="bg1">
                  <a:lumMod val="95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82751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32"/>
          <p:cNvGrpSpPr/>
          <p:nvPr/>
        </p:nvGrpSpPr>
        <p:grpSpPr>
          <a:xfrm>
            <a:off x="-166189" y="373888"/>
            <a:ext cx="3162339" cy="4222000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939779" y="-69076"/>
            <a:ext cx="6197581" cy="587231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3766238" y="112216"/>
            <a:ext cx="4953600" cy="826877"/>
            <a:chOff x="872369" y="496747"/>
            <a:chExt cx="6534425" cy="1575455"/>
          </a:xfrm>
        </p:grpSpPr>
        <p:sp>
          <p:nvSpPr>
            <p:cNvPr id="70" name="TextBox 5"/>
            <p:cNvSpPr txBox="1">
              <a:spLocks noChangeArrowheads="1"/>
            </p:cNvSpPr>
            <p:nvPr/>
          </p:nvSpPr>
          <p:spPr bwMode="auto">
            <a:xfrm>
              <a:off x="872369" y="496747"/>
              <a:ext cx="6534425" cy="820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Th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ứ tư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ngày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23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 tháng </a:t>
              </a: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3 </a:t>
              </a:r>
              <a:r>
                <a:rPr lang="vi-VN" altLang="en-US" sz="2200" b="1">
                  <a:solidFill>
                    <a:srgbClr val="7030A0"/>
                  </a:solidFill>
                  <a:latin typeface="HP001 4 hàng" panose="020B0603050302020204" pitchFamily="34" charset="0"/>
                </a:rPr>
                <a:t>năm </a:t>
              </a:r>
              <a:r>
                <a:rPr lang="vi-VN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202</a:t>
              </a:r>
              <a:r>
                <a:rPr lang="en-US" altLang="en-US" sz="22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305" y="936768"/>
              <a:ext cx="3382831" cy="11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385753">
                <a:lnSpc>
                  <a:spcPct val="165000"/>
                </a:lnSpc>
                <a:spcBef>
                  <a:spcPct val="0"/>
                </a:spcBef>
                <a:buNone/>
              </a:pPr>
              <a:r>
                <a:rPr lang="en-US" altLang="en-US" sz="2200" b="1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Tiếng Việt</a:t>
              </a:r>
              <a:endPara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9A814-DDA8-41FB-B9FD-1A94F006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945" y="1303046"/>
              <a:ext cx="4344623" cy="65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143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143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143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14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2800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0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4441930" y="870084"/>
            <a:ext cx="37546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>
                <a:solidFill>
                  <a:srgbClr val="7030A0"/>
                </a:solidFill>
                <a:latin typeface="HP001 5 hàng" panose="020B0603050302020204" pitchFamily="34" charset="0"/>
                <a:cs typeface="Leelawadee UI Semilight" panose="020B0402040204020203" pitchFamily="34" charset="-34"/>
              </a:rPr>
              <a:t>Ô</a:t>
            </a:r>
            <a:r>
              <a:rPr lang="en-US" altLang="vi-VN" sz="2200" b="1">
                <a:solidFill>
                  <a:srgbClr val="7030A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n tập giữa kỳ 2 (Tiết 4)</a:t>
            </a:r>
            <a:endParaRPr lang="en-US" altLang="vi-VN" sz="2200" b="1" dirty="0">
              <a:solidFill>
                <a:srgbClr val="7030A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830740" y="1816077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rạ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759126" y="3965584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nồi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ủ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cạnh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niêu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tép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667705" y="4712613"/>
            <a:ext cx="56614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đừng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quẩn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cay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mắt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!                         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139598" y="2789346"/>
            <a:ext cx="4016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Chăn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ngoài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bãi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bé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nhìn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759126" y="3176331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bếp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lửa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4212229" y="3568895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Nghe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thơm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ngậy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riêu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830741" y="2421418"/>
            <a:ext cx="5688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rờn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nhàng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4235483" y="4335838"/>
            <a:ext cx="37880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ơi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vươn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mây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2" name="Graphic 9">
            <a:extLst>
              <a:ext uri="{FF2B5EF4-FFF2-40B4-BE49-F238E27FC236}">
                <a16:creationId xmlns:a16="http://schemas.microsoft.com/office/drawing/2014/main" id="{C4BB1905-11EA-4066-A1F6-478E997E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98" y="2194780"/>
            <a:ext cx="312444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">
            <a:extLst>
              <a:ext uri="{FF2B5EF4-FFF2-40B4-BE49-F238E27FC236}">
                <a16:creationId xmlns:a16="http://schemas.microsoft.com/office/drawing/2014/main" id="{4755D7BE-5E0F-4E45-B8D9-BCCE828A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984" y="1059930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   </a:t>
            </a: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</a:rPr>
              <a:t>Bài 2: Chính tả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465B28D9-ACF1-4D46-B4DB-F90CA579F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040" y="1424478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   </a:t>
            </a:r>
            <a:r>
              <a:rPr lang="en-US" altLang="en-US" sz="2200" b="1">
                <a:solidFill>
                  <a:srgbClr val="7030A0"/>
                </a:solidFill>
                <a:latin typeface="HP001 4 hàng" panose="020B0603050302020204" pitchFamily="34" charset="0"/>
              </a:rPr>
              <a:t>Khói chiều</a:t>
            </a:r>
            <a:endParaRPr lang="en-US" altLang="en-US" sz="2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5548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97995" y="2147774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NỘI DUNG ĐOẠN VIẾT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599335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784798" y="1385640"/>
            <a:ext cx="3810000" cy="762000"/>
          </a:xfrm>
          <a:prstGeom prst="homePlate">
            <a:avLst>
              <a:gd name="adj" fmla="val 14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tả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Khói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”?</a:t>
            </a: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D7D6C33F-74D4-4AA5-B082-0DD96EF0C035}"/>
              </a:ext>
            </a:extLst>
          </p:cNvPr>
          <p:cNvSpPr txBox="1"/>
          <p:nvPr/>
        </p:nvSpPr>
        <p:spPr>
          <a:xfrm>
            <a:off x="797866" y="403283"/>
            <a:ext cx="2838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B815CBC-AF34-4189-9648-A960AF47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00" y="666259"/>
            <a:ext cx="5688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1507D91-889C-4981-A361-57797126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17" y="2789879"/>
            <a:ext cx="5688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78A9832-07AE-496B-AD97-46B8E589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68" y="3575705"/>
            <a:ext cx="4105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FD3C6DF-FCF1-4772-9E8E-C0E4F543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73" y="1649182"/>
            <a:ext cx="4016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A8B921F-FA85-4DE6-AD96-D156486B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59" y="2014954"/>
            <a:ext cx="4016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2475A175-5FBC-4AE9-B7B5-A2F3B842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72" y="2403909"/>
            <a:ext cx="3566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D5FFE816-8A11-4914-B0F5-706E31BB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5" y="1254919"/>
            <a:ext cx="5688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397DF917-BA46-44D7-B28F-6F6AE1CB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66" y="3171708"/>
            <a:ext cx="3788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57A259B-10DD-4D0B-8EFE-661E64EF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171" y="3953643"/>
            <a:ext cx="1908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0A86FA-81A1-4E54-AE80-386BA3FDF253}"/>
              </a:ext>
            </a:extLst>
          </p:cNvPr>
          <p:cNvCxnSpPr>
            <a:cxnSpLocks/>
          </p:cNvCxnSpPr>
          <p:nvPr/>
        </p:nvCxnSpPr>
        <p:spPr>
          <a:xfrm>
            <a:off x="797866" y="1179162"/>
            <a:ext cx="2749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FBF1CD-A529-4D0C-B969-69759A89210E}"/>
              </a:ext>
            </a:extLst>
          </p:cNvPr>
          <p:cNvCxnSpPr>
            <a:cxnSpLocks/>
          </p:cNvCxnSpPr>
          <p:nvPr/>
        </p:nvCxnSpPr>
        <p:spPr>
          <a:xfrm>
            <a:off x="393200" y="1592618"/>
            <a:ext cx="3945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141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2" name="Google Shape;882;p34"/>
          <p:cNvCxnSpPr/>
          <p:nvPr/>
        </p:nvCxnSpPr>
        <p:spPr>
          <a:xfrm>
            <a:off x="5242290" y="777230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5297375" y="187825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297375" y="3067948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334442" y="428898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D7D6C33F-74D4-4AA5-B082-0DD96EF0C035}"/>
              </a:ext>
            </a:extLst>
          </p:cNvPr>
          <p:cNvSpPr txBox="1"/>
          <p:nvPr/>
        </p:nvSpPr>
        <p:spPr>
          <a:xfrm>
            <a:off x="797866" y="403283"/>
            <a:ext cx="2838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B815CBC-AF34-4189-9648-A960AF47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00" y="666259"/>
            <a:ext cx="5688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1507D91-889C-4981-A361-57797126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17" y="2789879"/>
            <a:ext cx="5688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78A9832-07AE-496B-AD97-46B8E589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68" y="3575705"/>
            <a:ext cx="4105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FD3C6DF-FCF1-4772-9E8E-C0E4F543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73" y="1649182"/>
            <a:ext cx="4016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A8B921F-FA85-4DE6-AD96-D156486B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59" y="2014954"/>
            <a:ext cx="4016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2475A175-5FBC-4AE9-B7B5-A2F3B842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72" y="2403909"/>
            <a:ext cx="3566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riêu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D5FFE816-8A11-4914-B0F5-706E31BB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5" y="1254919"/>
            <a:ext cx="5688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397DF917-BA46-44D7-B28F-6F6AE1CB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66" y="3171708"/>
            <a:ext cx="3788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757A259B-10DD-4D0B-8EFE-661E64EF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171" y="3953643"/>
            <a:ext cx="1908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0A86FA-81A1-4E54-AE80-386BA3FDF253}"/>
              </a:ext>
            </a:extLst>
          </p:cNvPr>
          <p:cNvCxnSpPr>
            <a:cxnSpLocks/>
          </p:cNvCxnSpPr>
          <p:nvPr/>
        </p:nvCxnSpPr>
        <p:spPr>
          <a:xfrm>
            <a:off x="805323" y="3516733"/>
            <a:ext cx="2749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FBF1CD-A529-4D0C-B969-69759A89210E}"/>
              </a:ext>
            </a:extLst>
          </p:cNvPr>
          <p:cNvCxnSpPr>
            <a:cxnSpLocks/>
          </p:cNvCxnSpPr>
          <p:nvPr/>
        </p:nvCxnSpPr>
        <p:spPr>
          <a:xfrm>
            <a:off x="393200" y="3909713"/>
            <a:ext cx="3672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AutoShape 11">
            <a:extLst>
              <a:ext uri="{FF2B5EF4-FFF2-40B4-BE49-F238E27FC236}">
                <a16:creationId xmlns:a16="http://schemas.microsoft.com/office/drawing/2014/main" id="{FFDA219B-5134-45CB-8D83-1D53536F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693" y="991957"/>
            <a:ext cx="3666793" cy="13144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khói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47410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39"/>
          <p:cNvGrpSpPr/>
          <p:nvPr/>
        </p:nvGrpSpPr>
        <p:grpSpPr>
          <a:xfrm>
            <a:off x="876003" y="2131275"/>
            <a:ext cx="751675" cy="744325"/>
            <a:chOff x="5395463" y="832475"/>
            <a:chExt cx="751675" cy="744325"/>
          </a:xfrm>
        </p:grpSpPr>
        <p:sp>
          <p:nvSpPr>
            <p:cNvPr id="958" name="Google Shape;958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0" name="Google Shape;960;p39"/>
          <p:cNvGrpSpPr/>
          <p:nvPr/>
        </p:nvGrpSpPr>
        <p:grpSpPr>
          <a:xfrm>
            <a:off x="5256863" y="2094650"/>
            <a:ext cx="751675" cy="744325"/>
            <a:chOff x="5395463" y="832475"/>
            <a:chExt cx="751675" cy="744325"/>
          </a:xfrm>
        </p:grpSpPr>
        <p:sp>
          <p:nvSpPr>
            <p:cNvPr id="961" name="Google Shape;961;p39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65" name="Google Shape;965;p39"/>
          <p:cNvSpPr txBox="1">
            <a:spLocks noGrp="1"/>
          </p:cNvSpPr>
          <p:nvPr>
            <p:ph type="title"/>
          </p:nvPr>
        </p:nvSpPr>
        <p:spPr>
          <a:xfrm>
            <a:off x="713100" y="337386"/>
            <a:ext cx="3473310" cy="142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thực hiện các yêu cầu sau:</a:t>
            </a:r>
            <a:endParaRPr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6" name="Google Shape;966;p39"/>
          <p:cNvSpPr txBox="1">
            <a:spLocks noGrp="1"/>
          </p:cNvSpPr>
          <p:nvPr>
            <p:ph type="subTitle" idx="3"/>
          </p:nvPr>
        </p:nvSpPr>
        <p:spPr>
          <a:xfrm>
            <a:off x="5176724" y="2969263"/>
            <a:ext cx="3328297" cy="1062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Em cần lưu ý điều gì khi trình bày bài </a:t>
            </a:r>
            <a:r>
              <a:rPr kumimoji="1"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thơ</a:t>
            </a:r>
            <a:r>
              <a:rPr kumimoji="1"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?</a:t>
            </a:r>
            <a:endParaRPr kumimoji="1" lang="vi-VN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ource Han Sans CN Heavy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68" name="Google Shape;968;p39"/>
          <p:cNvSpPr txBox="1">
            <a:spLocks noGrp="1"/>
          </p:cNvSpPr>
          <p:nvPr>
            <p:ph type="title" idx="5"/>
          </p:nvPr>
        </p:nvSpPr>
        <p:spPr>
          <a:xfrm>
            <a:off x="877815" y="2251425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9" name="Google Shape;969;p39"/>
          <p:cNvSpPr txBox="1">
            <a:spLocks noGrp="1"/>
          </p:cNvSpPr>
          <p:nvPr>
            <p:ph type="title" idx="6"/>
          </p:nvPr>
        </p:nvSpPr>
        <p:spPr>
          <a:xfrm>
            <a:off x="5258675" y="2214800"/>
            <a:ext cx="704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3100" y="2969263"/>
            <a:ext cx="3385176" cy="1217147"/>
          </a:xfrm>
        </p:spPr>
        <p:txBody>
          <a:bodyPr/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Han Sans CN Heavy" panose="020B0500000000000000" pitchFamily="34" charset="-128"/>
                <a:cs typeface="Times New Roman" panose="02020603050405020304" pitchFamily="18" charset="0"/>
              </a:rPr>
              <a:t>Gạch chân dưới tiếng/từ khó đọc, dễ viết sai.</a:t>
            </a:r>
          </a:p>
        </p:txBody>
      </p:sp>
      <p:grpSp>
        <p:nvGrpSpPr>
          <p:cNvPr id="13" name="Google Shape;1119;p46"/>
          <p:cNvGrpSpPr/>
          <p:nvPr/>
        </p:nvGrpSpPr>
        <p:grpSpPr>
          <a:xfrm rot="728172">
            <a:off x="6553169" y="570272"/>
            <a:ext cx="1784276" cy="1783851"/>
            <a:chOff x="5448300" y="1526500"/>
            <a:chExt cx="1154925" cy="1154650"/>
          </a:xfrm>
        </p:grpSpPr>
        <p:sp>
          <p:nvSpPr>
            <p:cNvPr id="14" name="Google Shape;1120;p4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1;p4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2;p4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432937" y="240520"/>
            <a:ext cx="4021497" cy="584775"/>
            <a:chOff x="5448300" y="1526500"/>
            <a:chExt cx="1154925" cy="115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5960315" y="1177704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34"/>
          <p:cNvCxnSpPr/>
          <p:nvPr/>
        </p:nvCxnSpPr>
        <p:spPr>
          <a:xfrm>
            <a:off x="5997382" y="2807321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884;p34"/>
          <p:cNvCxnSpPr/>
          <p:nvPr/>
        </p:nvCxnSpPr>
        <p:spPr>
          <a:xfrm>
            <a:off x="5997382" y="4465253"/>
            <a:ext cx="2901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Box 3"/>
          <p:cNvSpPr txBox="1"/>
          <p:nvPr/>
        </p:nvSpPr>
        <p:spPr>
          <a:xfrm>
            <a:off x="926827" y="84255"/>
            <a:ext cx="4284616" cy="75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khó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177851" y="1437413"/>
            <a:ext cx="2082621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thơm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ngậy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6177851" y="2281897"/>
            <a:ext cx="1856598" cy="584775"/>
          </a:xfrm>
          <a:prstGeom prst="rect">
            <a:avLst/>
          </a:prstGeom>
          <a:solidFill>
            <a:srgbClr val="FFF2E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canh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riêu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7851" y="3199855"/>
            <a:ext cx="1555234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niêu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tép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177851" y="4044404"/>
            <a:ext cx="1055097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quẩn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15016147-7552-4556-89FB-618949DC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384" y="545005"/>
            <a:ext cx="2209259" cy="584775"/>
          </a:xfrm>
          <a:prstGeom prst="rect">
            <a:avLst/>
          </a:prstGeom>
          <a:solidFill>
            <a:srgbClr val="FFF2EF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nhen</a:t>
            </a:r>
            <a:endParaRPr lang="en-US" alt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C47C43A3-8854-4593-8A4F-F4C44780B7E9}"/>
              </a:ext>
            </a:extLst>
          </p:cNvPr>
          <p:cNvSpPr txBox="1"/>
          <p:nvPr/>
        </p:nvSpPr>
        <p:spPr>
          <a:xfrm>
            <a:off x="1167791" y="896693"/>
            <a:ext cx="2838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Khói</a:t>
            </a:r>
            <a:r>
              <a:rPr lang="en-US" altLang="vi-VN" sz="2200" b="1" dirty="0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HP001 4 hàng" panose="020B0603050302020204" pitchFamily="34" charset="0"/>
                <a:cs typeface="Leelawadee UI Semilight" panose="020B0402040204020203" pitchFamily="34" charset="-34"/>
              </a:rPr>
              <a:t>chiều</a:t>
            </a:r>
            <a:endParaRPr lang="en-US" altLang="vi-VN" sz="2200" b="1" dirty="0">
              <a:solidFill>
                <a:srgbClr val="FF000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0C09B583-F619-44BA-9204-BB118C31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89" y="1059061"/>
            <a:ext cx="56881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rạ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vàng</a:t>
            </a:r>
            <a:endParaRPr lang="en-US" altLang="en-US" sz="2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695BC4EB-81A0-4A7D-A64E-43A86307A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07" y="3182681"/>
            <a:ext cx="42513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nồi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cơm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ủ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cạnh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niêu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tép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đầy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936CB39C-8C72-4AA2-8E62-CC07FD24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58" y="3968507"/>
            <a:ext cx="5047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đừng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quẩn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cay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mắt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!   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FC98F344-91E0-4B68-8F0E-A8E62C24A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2" y="2041984"/>
            <a:ext cx="4016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Chăn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trâu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ngoài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bãi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bé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nhìn</a:t>
            </a:r>
            <a:endParaRPr lang="en-US" altLang="en-US" sz="2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033E242B-4224-48EF-B225-5FFEA8BB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48" y="2407756"/>
            <a:ext cx="4835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Biết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bếp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lửa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bà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nhen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chiều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55EF377E-8F53-4E34-889D-2518B074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60" y="2796711"/>
            <a:ext cx="40165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Nghe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thơm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ngậy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bát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canh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riêu</a:t>
            </a:r>
            <a:endParaRPr lang="en-US" altLang="en-US" sz="2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97A63D94-40B1-4AD3-9F7C-63A9DEB9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75" y="1647721"/>
            <a:ext cx="53028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Xanh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rờn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ngọn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nhàng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bay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D4C1FE72-D33F-4625-920B-06F8B316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5" y="3564510"/>
            <a:ext cx="37880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Khói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ơi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vươn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nhẹ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lên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mây</a:t>
            </a:r>
            <a:endParaRPr lang="en-US" altLang="en-US" sz="2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008C567D-D82C-4BC7-8678-11202F09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160" y="4346445"/>
            <a:ext cx="1908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Hoàng</a:t>
            </a:r>
            <a:r>
              <a:rPr lang="en-US" altLang="en-US" sz="2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Tá</a:t>
            </a:r>
            <a:endParaRPr lang="en-US" altLang="en-US" sz="2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545B27-23C6-4796-A7F0-34AD2E8524FC}"/>
              </a:ext>
            </a:extLst>
          </p:cNvPr>
          <p:cNvCxnSpPr>
            <a:cxnSpLocks/>
          </p:cNvCxnSpPr>
          <p:nvPr/>
        </p:nvCxnSpPr>
        <p:spPr>
          <a:xfrm>
            <a:off x="2908443" y="2716633"/>
            <a:ext cx="12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05C935-C97F-4551-B655-067036904D01}"/>
              </a:ext>
            </a:extLst>
          </p:cNvPr>
          <p:cNvCxnSpPr>
            <a:cxnSpLocks/>
          </p:cNvCxnSpPr>
          <p:nvPr/>
        </p:nvCxnSpPr>
        <p:spPr>
          <a:xfrm>
            <a:off x="1700673" y="3102774"/>
            <a:ext cx="12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B422D0-08BB-472B-9EF8-4A1A45B757C2}"/>
              </a:ext>
            </a:extLst>
          </p:cNvPr>
          <p:cNvCxnSpPr>
            <a:cxnSpLocks/>
          </p:cNvCxnSpPr>
          <p:nvPr/>
        </p:nvCxnSpPr>
        <p:spPr>
          <a:xfrm>
            <a:off x="2998470" y="3449484"/>
            <a:ext cx="853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160523-0631-4D10-93E5-7227D98B3EB2}"/>
              </a:ext>
            </a:extLst>
          </p:cNvPr>
          <p:cNvCxnSpPr>
            <a:cxnSpLocks/>
          </p:cNvCxnSpPr>
          <p:nvPr/>
        </p:nvCxnSpPr>
        <p:spPr>
          <a:xfrm>
            <a:off x="3535706" y="3102774"/>
            <a:ext cx="1115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B2F972-E4D4-427C-864C-90B075CE49DC}"/>
              </a:ext>
            </a:extLst>
          </p:cNvPr>
          <p:cNvCxnSpPr>
            <a:cxnSpLocks/>
          </p:cNvCxnSpPr>
          <p:nvPr/>
        </p:nvCxnSpPr>
        <p:spPr>
          <a:xfrm>
            <a:off x="2384020" y="4253394"/>
            <a:ext cx="5244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421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35569" y="867557"/>
            <a:ext cx="3725273" cy="1330196"/>
            <a:chOff x="5002550" y="659615"/>
            <a:chExt cx="3725273" cy="1330196"/>
          </a:xfrm>
        </p:grpSpPr>
        <p:sp>
          <p:nvSpPr>
            <p:cNvPr id="1148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49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1150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61" name="Google Shape;1161;p48"/>
            <p:cNvSpPr/>
            <p:nvPr/>
          </p:nvSpPr>
          <p:spPr>
            <a:xfrm>
              <a:off x="5002550" y="65961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7" name="Google Shape;1187;p48"/>
          <p:cNvSpPr/>
          <p:nvPr/>
        </p:nvSpPr>
        <p:spPr>
          <a:xfrm>
            <a:off x="1890075" y="1748913"/>
            <a:ext cx="370300" cy="370325"/>
          </a:xfrm>
          <a:custGeom>
            <a:avLst/>
            <a:gdLst/>
            <a:ahLst/>
            <a:cxnLst/>
            <a:rect l="l" t="t" r="r" b="b"/>
            <a:pathLst>
              <a:path w="14812" h="14813" extrusionOk="0">
                <a:moveTo>
                  <a:pt x="13085" y="870"/>
                </a:moveTo>
                <a:cubicBezTo>
                  <a:pt x="13561" y="870"/>
                  <a:pt x="13954" y="1263"/>
                  <a:pt x="13954" y="1739"/>
                </a:cubicBezTo>
                <a:lnTo>
                  <a:pt x="13954" y="3501"/>
                </a:lnTo>
                <a:lnTo>
                  <a:pt x="12216" y="3501"/>
                </a:lnTo>
                <a:lnTo>
                  <a:pt x="12216" y="1739"/>
                </a:lnTo>
                <a:cubicBezTo>
                  <a:pt x="12216" y="1263"/>
                  <a:pt x="12597" y="870"/>
                  <a:pt x="13085" y="870"/>
                </a:cubicBezTo>
                <a:close/>
                <a:moveTo>
                  <a:pt x="11585" y="870"/>
                </a:moveTo>
                <a:cubicBezTo>
                  <a:pt x="11430" y="1120"/>
                  <a:pt x="11347" y="1418"/>
                  <a:pt x="11347" y="1739"/>
                </a:cubicBezTo>
                <a:lnTo>
                  <a:pt x="11347" y="4799"/>
                </a:lnTo>
                <a:lnTo>
                  <a:pt x="5679" y="2596"/>
                </a:lnTo>
                <a:lnTo>
                  <a:pt x="4382" y="3108"/>
                </a:lnTo>
                <a:lnTo>
                  <a:pt x="4382" y="1739"/>
                </a:lnTo>
                <a:cubicBezTo>
                  <a:pt x="4382" y="1263"/>
                  <a:pt x="4763" y="870"/>
                  <a:pt x="5251" y="870"/>
                </a:cubicBezTo>
                <a:close/>
                <a:moveTo>
                  <a:pt x="5679" y="3537"/>
                </a:moveTo>
                <a:lnTo>
                  <a:pt x="8954" y="4799"/>
                </a:lnTo>
                <a:lnTo>
                  <a:pt x="5679" y="6073"/>
                </a:lnTo>
                <a:lnTo>
                  <a:pt x="2405" y="4799"/>
                </a:lnTo>
                <a:lnTo>
                  <a:pt x="5679" y="3537"/>
                </a:lnTo>
                <a:close/>
                <a:moveTo>
                  <a:pt x="7882" y="6156"/>
                </a:moveTo>
                <a:lnTo>
                  <a:pt x="7882" y="7835"/>
                </a:lnTo>
                <a:lnTo>
                  <a:pt x="3512" y="7835"/>
                </a:lnTo>
                <a:lnTo>
                  <a:pt x="3512" y="6168"/>
                </a:lnTo>
                <a:lnTo>
                  <a:pt x="5679" y="7002"/>
                </a:lnTo>
                <a:lnTo>
                  <a:pt x="7882" y="6156"/>
                </a:lnTo>
                <a:close/>
                <a:moveTo>
                  <a:pt x="8739" y="12205"/>
                </a:moveTo>
                <a:lnTo>
                  <a:pt x="8739" y="13074"/>
                </a:lnTo>
                <a:cubicBezTo>
                  <a:pt x="8739" y="13383"/>
                  <a:pt x="8834" y="13681"/>
                  <a:pt x="8977" y="13943"/>
                </a:cubicBezTo>
                <a:lnTo>
                  <a:pt x="3512" y="13943"/>
                </a:lnTo>
                <a:cubicBezTo>
                  <a:pt x="3036" y="13943"/>
                  <a:pt x="2643" y="13550"/>
                  <a:pt x="2643" y="13074"/>
                </a:cubicBezTo>
                <a:lnTo>
                  <a:pt x="2643" y="12205"/>
                </a:lnTo>
                <a:close/>
                <a:moveTo>
                  <a:pt x="11347" y="4811"/>
                </a:moveTo>
                <a:lnTo>
                  <a:pt x="11347" y="13074"/>
                </a:lnTo>
                <a:cubicBezTo>
                  <a:pt x="11347" y="13550"/>
                  <a:pt x="10954" y="13943"/>
                  <a:pt x="10478" y="13943"/>
                </a:cubicBezTo>
                <a:cubicBezTo>
                  <a:pt x="10001" y="13943"/>
                  <a:pt x="9608" y="13550"/>
                  <a:pt x="9608" y="13074"/>
                </a:cubicBezTo>
                <a:lnTo>
                  <a:pt x="9608" y="11336"/>
                </a:lnTo>
                <a:lnTo>
                  <a:pt x="4382" y="11336"/>
                </a:lnTo>
                <a:lnTo>
                  <a:pt x="4382" y="8704"/>
                </a:lnTo>
                <a:lnTo>
                  <a:pt x="8739" y="8704"/>
                </a:lnTo>
                <a:lnTo>
                  <a:pt x="8739" y="5811"/>
                </a:lnTo>
                <a:lnTo>
                  <a:pt x="11347" y="4811"/>
                </a:lnTo>
                <a:close/>
                <a:moveTo>
                  <a:pt x="5251" y="1"/>
                </a:moveTo>
                <a:cubicBezTo>
                  <a:pt x="4286" y="1"/>
                  <a:pt x="3512" y="787"/>
                  <a:pt x="3512" y="1739"/>
                </a:cubicBezTo>
                <a:lnTo>
                  <a:pt x="3512" y="3442"/>
                </a:lnTo>
                <a:lnTo>
                  <a:pt x="0" y="4799"/>
                </a:lnTo>
                <a:lnTo>
                  <a:pt x="905" y="5156"/>
                </a:lnTo>
                <a:lnTo>
                  <a:pt x="905" y="9573"/>
                </a:lnTo>
                <a:lnTo>
                  <a:pt x="1774" y="9573"/>
                </a:lnTo>
                <a:lnTo>
                  <a:pt x="1774" y="5490"/>
                </a:lnTo>
                <a:lnTo>
                  <a:pt x="2643" y="5823"/>
                </a:lnTo>
                <a:lnTo>
                  <a:pt x="2643" y="8704"/>
                </a:lnTo>
                <a:lnTo>
                  <a:pt x="3512" y="8704"/>
                </a:lnTo>
                <a:lnTo>
                  <a:pt x="3512" y="11336"/>
                </a:lnTo>
                <a:lnTo>
                  <a:pt x="1774" y="11336"/>
                </a:lnTo>
                <a:lnTo>
                  <a:pt x="1774" y="13074"/>
                </a:lnTo>
                <a:cubicBezTo>
                  <a:pt x="1774" y="14026"/>
                  <a:pt x="2560" y="14812"/>
                  <a:pt x="3512" y="14812"/>
                </a:cubicBezTo>
                <a:lnTo>
                  <a:pt x="10478" y="14812"/>
                </a:lnTo>
                <a:cubicBezTo>
                  <a:pt x="11442" y="14812"/>
                  <a:pt x="12216" y="14026"/>
                  <a:pt x="12216" y="13074"/>
                </a:cubicBezTo>
                <a:lnTo>
                  <a:pt x="12216" y="4370"/>
                </a:lnTo>
                <a:lnTo>
                  <a:pt x="14811" y="4370"/>
                </a:lnTo>
                <a:lnTo>
                  <a:pt x="14811" y="1739"/>
                </a:lnTo>
                <a:cubicBezTo>
                  <a:pt x="14811" y="787"/>
                  <a:pt x="14037" y="1"/>
                  <a:pt x="130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926;p36"/>
          <p:cNvGrpSpPr/>
          <p:nvPr/>
        </p:nvGrpSpPr>
        <p:grpSpPr>
          <a:xfrm rot="909666">
            <a:off x="242151" y="91450"/>
            <a:ext cx="1485273" cy="1441488"/>
            <a:chOff x="5448300" y="1526500"/>
            <a:chExt cx="1154925" cy="1154650"/>
          </a:xfrm>
        </p:grpSpPr>
        <p:sp>
          <p:nvSpPr>
            <p:cNvPr id="43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35569" y="2409822"/>
            <a:ext cx="3725273" cy="1341213"/>
            <a:chOff x="5002550" y="648598"/>
            <a:chExt cx="3725273" cy="1341213"/>
          </a:xfrm>
        </p:grpSpPr>
        <p:sp>
          <p:nvSpPr>
            <p:cNvPr id="66" name="Google Shape;1148;p48"/>
            <p:cNvSpPr/>
            <p:nvPr/>
          </p:nvSpPr>
          <p:spPr>
            <a:xfrm>
              <a:off x="5223725" y="893713"/>
              <a:ext cx="3504098" cy="1096098"/>
            </a:xfrm>
            <a:prstGeom prst="snip1Rect">
              <a:avLst>
                <a:gd name="adj" fmla="val 15014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oogle Shape;1149;p48"/>
            <p:cNvGrpSpPr/>
            <p:nvPr/>
          </p:nvGrpSpPr>
          <p:grpSpPr>
            <a:xfrm>
              <a:off x="5179975" y="849938"/>
              <a:ext cx="3504098" cy="1096098"/>
              <a:chOff x="5179975" y="849938"/>
              <a:chExt cx="3504098" cy="1096098"/>
            </a:xfrm>
          </p:grpSpPr>
          <p:sp>
            <p:nvSpPr>
              <p:cNvPr id="69" name="Google Shape;1150;p48"/>
              <p:cNvSpPr/>
              <p:nvPr/>
            </p:nvSpPr>
            <p:spPr>
              <a:xfrm>
                <a:off x="5179975" y="849938"/>
                <a:ext cx="3504098" cy="1096098"/>
              </a:xfrm>
              <a:prstGeom prst="snip1Rect">
                <a:avLst>
                  <a:gd name="adj" fmla="val 150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Google Shape;1151;p48"/>
              <p:cNvSpPr/>
              <p:nvPr/>
            </p:nvSpPr>
            <p:spPr>
              <a:xfrm>
                <a:off x="7981525" y="849950"/>
                <a:ext cx="226200" cy="226200"/>
              </a:xfrm>
              <a:prstGeom prst="rtTriangle">
                <a:avLst/>
              </a:prstGeom>
              <a:solidFill>
                <a:srgbClr val="F19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Google Shape;1161;p48"/>
            <p:cNvSpPr/>
            <p:nvPr/>
          </p:nvSpPr>
          <p:spPr>
            <a:xfrm>
              <a:off x="5002550" y="648598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Google Shape;1111;p46"/>
          <p:cNvSpPr/>
          <p:nvPr/>
        </p:nvSpPr>
        <p:spPr>
          <a:xfrm>
            <a:off x="1225673" y="3684237"/>
            <a:ext cx="2495091" cy="174725"/>
          </a:xfrm>
          <a:custGeom>
            <a:avLst/>
            <a:gdLst/>
            <a:ahLst/>
            <a:cxnLst/>
            <a:rect l="l" t="t" r="r" b="b"/>
            <a:pathLst>
              <a:path w="71915" h="6989" extrusionOk="0">
                <a:moveTo>
                  <a:pt x="66830" y="0"/>
                </a:moveTo>
                <a:cubicBezTo>
                  <a:pt x="66161" y="0"/>
                  <a:pt x="65491" y="42"/>
                  <a:pt x="64842" y="63"/>
                </a:cubicBezTo>
                <a:cubicBezTo>
                  <a:pt x="63336" y="147"/>
                  <a:pt x="61871" y="252"/>
                  <a:pt x="60386" y="356"/>
                </a:cubicBezTo>
                <a:cubicBezTo>
                  <a:pt x="59716" y="398"/>
                  <a:pt x="59005" y="461"/>
                  <a:pt x="58314" y="503"/>
                </a:cubicBezTo>
                <a:cubicBezTo>
                  <a:pt x="57477" y="565"/>
                  <a:pt x="56640" y="586"/>
                  <a:pt x="55783" y="628"/>
                </a:cubicBezTo>
                <a:cubicBezTo>
                  <a:pt x="54381" y="691"/>
                  <a:pt x="52958" y="712"/>
                  <a:pt x="51556" y="733"/>
                </a:cubicBezTo>
                <a:cubicBezTo>
                  <a:pt x="49924" y="775"/>
                  <a:pt x="48313" y="816"/>
                  <a:pt x="46702" y="900"/>
                </a:cubicBezTo>
                <a:cubicBezTo>
                  <a:pt x="45216" y="984"/>
                  <a:pt x="43731" y="1047"/>
                  <a:pt x="42203" y="1151"/>
                </a:cubicBezTo>
                <a:cubicBezTo>
                  <a:pt x="40718" y="1235"/>
                  <a:pt x="39211" y="1340"/>
                  <a:pt x="37705" y="1423"/>
                </a:cubicBezTo>
                <a:cubicBezTo>
                  <a:pt x="36177" y="1528"/>
                  <a:pt x="34629" y="1570"/>
                  <a:pt x="33080" y="1653"/>
                </a:cubicBezTo>
                <a:lnTo>
                  <a:pt x="30737" y="1737"/>
                </a:lnTo>
                <a:cubicBezTo>
                  <a:pt x="30005" y="1758"/>
                  <a:pt x="29272" y="1758"/>
                  <a:pt x="28498" y="1758"/>
                </a:cubicBezTo>
                <a:cubicBezTo>
                  <a:pt x="27034" y="1800"/>
                  <a:pt x="25611" y="1800"/>
                  <a:pt x="24146" y="1821"/>
                </a:cubicBezTo>
                <a:cubicBezTo>
                  <a:pt x="21217" y="1842"/>
                  <a:pt x="18287" y="1884"/>
                  <a:pt x="15358" y="1946"/>
                </a:cubicBezTo>
                <a:cubicBezTo>
                  <a:pt x="13726" y="1967"/>
                  <a:pt x="12136" y="1988"/>
                  <a:pt x="10504" y="2030"/>
                </a:cubicBezTo>
                <a:cubicBezTo>
                  <a:pt x="9709" y="2051"/>
                  <a:pt x="8872" y="2072"/>
                  <a:pt x="8056" y="2093"/>
                </a:cubicBezTo>
                <a:cubicBezTo>
                  <a:pt x="7344" y="2135"/>
                  <a:pt x="6633" y="2177"/>
                  <a:pt x="5943" y="2197"/>
                </a:cubicBezTo>
                <a:cubicBezTo>
                  <a:pt x="5168" y="2239"/>
                  <a:pt x="4436" y="2281"/>
                  <a:pt x="3683" y="2344"/>
                </a:cubicBezTo>
                <a:lnTo>
                  <a:pt x="2344" y="2407"/>
                </a:lnTo>
                <a:cubicBezTo>
                  <a:pt x="2176" y="2407"/>
                  <a:pt x="1967" y="2449"/>
                  <a:pt x="1779" y="2449"/>
                </a:cubicBezTo>
                <a:cubicBezTo>
                  <a:pt x="1590" y="2449"/>
                  <a:pt x="1444" y="2469"/>
                  <a:pt x="1256" y="2469"/>
                </a:cubicBezTo>
                <a:cubicBezTo>
                  <a:pt x="1130" y="2469"/>
                  <a:pt x="984" y="2490"/>
                  <a:pt x="879" y="2532"/>
                </a:cubicBezTo>
                <a:cubicBezTo>
                  <a:pt x="753" y="2553"/>
                  <a:pt x="628" y="2595"/>
                  <a:pt x="461" y="2658"/>
                </a:cubicBezTo>
                <a:cubicBezTo>
                  <a:pt x="398" y="2700"/>
                  <a:pt x="335" y="2783"/>
                  <a:pt x="314" y="2888"/>
                </a:cubicBezTo>
                <a:cubicBezTo>
                  <a:pt x="251" y="3013"/>
                  <a:pt x="230" y="3139"/>
                  <a:pt x="251" y="3285"/>
                </a:cubicBezTo>
                <a:cubicBezTo>
                  <a:pt x="251" y="3411"/>
                  <a:pt x="293" y="3537"/>
                  <a:pt x="314" y="3662"/>
                </a:cubicBezTo>
                <a:lnTo>
                  <a:pt x="398" y="3829"/>
                </a:lnTo>
                <a:cubicBezTo>
                  <a:pt x="440" y="3913"/>
                  <a:pt x="502" y="3955"/>
                  <a:pt x="607" y="3955"/>
                </a:cubicBezTo>
                <a:cubicBezTo>
                  <a:pt x="753" y="4018"/>
                  <a:pt x="921" y="4039"/>
                  <a:pt x="1067" y="4060"/>
                </a:cubicBezTo>
                <a:cubicBezTo>
                  <a:pt x="1151" y="4060"/>
                  <a:pt x="1235" y="4018"/>
                  <a:pt x="1277" y="3934"/>
                </a:cubicBezTo>
                <a:cubicBezTo>
                  <a:pt x="1297" y="3913"/>
                  <a:pt x="1297" y="3892"/>
                  <a:pt x="1339" y="3850"/>
                </a:cubicBezTo>
                <a:lnTo>
                  <a:pt x="2323" y="3850"/>
                </a:lnTo>
                <a:cubicBezTo>
                  <a:pt x="2762" y="3850"/>
                  <a:pt x="3243" y="3829"/>
                  <a:pt x="3683" y="3829"/>
                </a:cubicBezTo>
                <a:cubicBezTo>
                  <a:pt x="4130" y="3829"/>
                  <a:pt x="4577" y="3813"/>
                  <a:pt x="5009" y="3809"/>
                </a:cubicBezTo>
                <a:lnTo>
                  <a:pt x="5009" y="3809"/>
                </a:lnTo>
                <a:cubicBezTo>
                  <a:pt x="3842" y="3872"/>
                  <a:pt x="2695" y="3976"/>
                  <a:pt x="1507" y="4081"/>
                </a:cubicBezTo>
                <a:cubicBezTo>
                  <a:pt x="1339" y="4122"/>
                  <a:pt x="1172" y="4185"/>
                  <a:pt x="1067" y="4374"/>
                </a:cubicBezTo>
                <a:cubicBezTo>
                  <a:pt x="921" y="4583"/>
                  <a:pt x="837" y="4813"/>
                  <a:pt x="816" y="5085"/>
                </a:cubicBezTo>
                <a:lnTo>
                  <a:pt x="189" y="5085"/>
                </a:lnTo>
                <a:cubicBezTo>
                  <a:pt x="21" y="5085"/>
                  <a:pt x="0" y="5336"/>
                  <a:pt x="0" y="5420"/>
                </a:cubicBezTo>
                <a:cubicBezTo>
                  <a:pt x="0" y="5524"/>
                  <a:pt x="21" y="5754"/>
                  <a:pt x="189" y="5754"/>
                </a:cubicBezTo>
                <a:lnTo>
                  <a:pt x="774" y="5754"/>
                </a:lnTo>
                <a:cubicBezTo>
                  <a:pt x="816" y="5985"/>
                  <a:pt x="837" y="6194"/>
                  <a:pt x="921" y="6382"/>
                </a:cubicBezTo>
                <a:lnTo>
                  <a:pt x="1067" y="6696"/>
                </a:lnTo>
                <a:cubicBezTo>
                  <a:pt x="1172" y="6863"/>
                  <a:pt x="1297" y="6968"/>
                  <a:pt x="1507" y="6989"/>
                </a:cubicBezTo>
                <a:cubicBezTo>
                  <a:pt x="2678" y="6842"/>
                  <a:pt x="3766" y="6759"/>
                  <a:pt x="4875" y="6675"/>
                </a:cubicBezTo>
                <a:cubicBezTo>
                  <a:pt x="5147" y="6654"/>
                  <a:pt x="5461" y="6633"/>
                  <a:pt x="5754" y="6612"/>
                </a:cubicBezTo>
                <a:cubicBezTo>
                  <a:pt x="6047" y="6612"/>
                  <a:pt x="6298" y="6570"/>
                  <a:pt x="6591" y="6570"/>
                </a:cubicBezTo>
                <a:cubicBezTo>
                  <a:pt x="8119" y="6529"/>
                  <a:pt x="9625" y="6445"/>
                  <a:pt x="11132" y="6424"/>
                </a:cubicBezTo>
                <a:cubicBezTo>
                  <a:pt x="12743" y="6382"/>
                  <a:pt x="14333" y="6361"/>
                  <a:pt x="15902" y="6340"/>
                </a:cubicBezTo>
                <a:lnTo>
                  <a:pt x="20756" y="6340"/>
                </a:lnTo>
                <a:cubicBezTo>
                  <a:pt x="23937" y="6361"/>
                  <a:pt x="27096" y="6361"/>
                  <a:pt x="30256" y="6361"/>
                </a:cubicBezTo>
                <a:lnTo>
                  <a:pt x="39671" y="6361"/>
                </a:lnTo>
                <a:cubicBezTo>
                  <a:pt x="41241" y="6361"/>
                  <a:pt x="42789" y="6319"/>
                  <a:pt x="44358" y="6278"/>
                </a:cubicBezTo>
                <a:cubicBezTo>
                  <a:pt x="45907" y="6257"/>
                  <a:pt x="47413" y="6215"/>
                  <a:pt x="48941" y="6152"/>
                </a:cubicBezTo>
                <a:cubicBezTo>
                  <a:pt x="49275" y="6152"/>
                  <a:pt x="49610" y="6131"/>
                  <a:pt x="49945" y="6110"/>
                </a:cubicBezTo>
                <a:cubicBezTo>
                  <a:pt x="50301" y="6068"/>
                  <a:pt x="50614" y="6068"/>
                  <a:pt x="50949" y="6047"/>
                </a:cubicBezTo>
                <a:cubicBezTo>
                  <a:pt x="51807" y="6006"/>
                  <a:pt x="52644" y="5922"/>
                  <a:pt x="53481" y="5838"/>
                </a:cubicBezTo>
                <a:cubicBezTo>
                  <a:pt x="54967" y="5713"/>
                  <a:pt x="56431" y="5524"/>
                  <a:pt x="57938" y="5420"/>
                </a:cubicBezTo>
                <a:cubicBezTo>
                  <a:pt x="59465" y="5315"/>
                  <a:pt x="61034" y="5231"/>
                  <a:pt x="62583" y="5127"/>
                </a:cubicBezTo>
                <a:cubicBezTo>
                  <a:pt x="63294" y="5085"/>
                  <a:pt x="64006" y="5022"/>
                  <a:pt x="64675" y="4959"/>
                </a:cubicBezTo>
                <a:cubicBezTo>
                  <a:pt x="65470" y="4855"/>
                  <a:pt x="66265" y="4708"/>
                  <a:pt x="67060" y="4562"/>
                </a:cubicBezTo>
                <a:lnTo>
                  <a:pt x="69341" y="4081"/>
                </a:lnTo>
                <a:cubicBezTo>
                  <a:pt x="69697" y="4018"/>
                  <a:pt x="70073" y="3955"/>
                  <a:pt x="70429" y="3913"/>
                </a:cubicBezTo>
                <a:cubicBezTo>
                  <a:pt x="70848" y="3850"/>
                  <a:pt x="71266" y="3767"/>
                  <a:pt x="71684" y="3704"/>
                </a:cubicBezTo>
                <a:cubicBezTo>
                  <a:pt x="71894" y="3641"/>
                  <a:pt x="71915" y="3390"/>
                  <a:pt x="71915" y="3223"/>
                </a:cubicBezTo>
                <a:cubicBezTo>
                  <a:pt x="71915" y="3118"/>
                  <a:pt x="71894" y="3034"/>
                  <a:pt x="71873" y="2930"/>
                </a:cubicBezTo>
                <a:cubicBezTo>
                  <a:pt x="71854" y="2875"/>
                  <a:pt x="71804" y="2755"/>
                  <a:pt x="71721" y="2755"/>
                </a:cubicBezTo>
                <a:cubicBezTo>
                  <a:pt x="71709" y="2755"/>
                  <a:pt x="71697" y="2757"/>
                  <a:pt x="71684" y="2762"/>
                </a:cubicBezTo>
                <a:cubicBezTo>
                  <a:pt x="70952" y="2783"/>
                  <a:pt x="70199" y="2804"/>
                  <a:pt x="69467" y="2825"/>
                </a:cubicBezTo>
                <a:cubicBezTo>
                  <a:pt x="68713" y="2867"/>
                  <a:pt x="67981" y="2888"/>
                  <a:pt x="67207" y="2909"/>
                </a:cubicBezTo>
                <a:cubicBezTo>
                  <a:pt x="66947" y="2913"/>
                  <a:pt x="66688" y="2914"/>
                  <a:pt x="66429" y="2914"/>
                </a:cubicBezTo>
                <a:cubicBezTo>
                  <a:pt x="65225" y="2914"/>
                  <a:pt x="64026" y="2877"/>
                  <a:pt x="62855" y="2825"/>
                </a:cubicBezTo>
                <a:cubicBezTo>
                  <a:pt x="63085" y="2804"/>
                  <a:pt x="63336" y="2762"/>
                  <a:pt x="63587" y="2721"/>
                </a:cubicBezTo>
                <a:cubicBezTo>
                  <a:pt x="64466" y="2595"/>
                  <a:pt x="65366" y="2469"/>
                  <a:pt x="66244" y="2386"/>
                </a:cubicBezTo>
                <a:cubicBezTo>
                  <a:pt x="66726" y="2344"/>
                  <a:pt x="67207" y="2302"/>
                  <a:pt x="67688" y="2260"/>
                </a:cubicBezTo>
                <a:cubicBezTo>
                  <a:pt x="67918" y="2239"/>
                  <a:pt x="68148" y="2197"/>
                  <a:pt x="68399" y="2156"/>
                </a:cubicBezTo>
                <a:cubicBezTo>
                  <a:pt x="68651" y="2093"/>
                  <a:pt x="68881" y="2030"/>
                  <a:pt x="69153" y="1967"/>
                </a:cubicBezTo>
                <a:cubicBezTo>
                  <a:pt x="69236" y="1967"/>
                  <a:pt x="69278" y="1925"/>
                  <a:pt x="69341" y="1842"/>
                </a:cubicBezTo>
                <a:cubicBezTo>
                  <a:pt x="69404" y="1737"/>
                  <a:pt x="69446" y="1612"/>
                  <a:pt x="69467" y="1486"/>
                </a:cubicBezTo>
                <a:cubicBezTo>
                  <a:pt x="69718" y="1402"/>
                  <a:pt x="69780" y="1026"/>
                  <a:pt x="69780" y="796"/>
                </a:cubicBezTo>
                <a:cubicBezTo>
                  <a:pt x="69780" y="670"/>
                  <a:pt x="69760" y="524"/>
                  <a:pt x="69697" y="377"/>
                </a:cubicBezTo>
                <a:cubicBezTo>
                  <a:pt x="69655" y="272"/>
                  <a:pt x="69571" y="84"/>
                  <a:pt x="69404" y="84"/>
                </a:cubicBezTo>
                <a:cubicBezTo>
                  <a:pt x="68630" y="84"/>
                  <a:pt x="67876" y="42"/>
                  <a:pt x="67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864;p34"/>
          <p:cNvSpPr txBox="1">
            <a:spLocks/>
          </p:cNvSpPr>
          <p:nvPr/>
        </p:nvSpPr>
        <p:spPr>
          <a:xfrm>
            <a:off x="1234729" y="1614823"/>
            <a:ext cx="2852528" cy="18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DaddysGirl" panose="02000603000000000000" pitchFamily="2" charset="0"/>
                <a:cs typeface="Times New Roman" panose="02020603050405020304" pitchFamily="18" charset="0"/>
              </a:rPr>
              <a:t>bày</a:t>
            </a:r>
            <a:endParaRPr lang="vi-VN" sz="4400" dirty="0">
              <a:latin typeface="Times New Roman" panose="02020603050405020304" pitchFamily="18" charset="0"/>
              <a:ea typeface="DaddysGirl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091;p36"/>
          <p:cNvSpPr txBox="1">
            <a:spLocks/>
          </p:cNvSpPr>
          <p:nvPr/>
        </p:nvSpPr>
        <p:spPr>
          <a:xfrm>
            <a:off x="5086817" y="1155383"/>
            <a:ext cx="3755802" cy="91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ô.</a:t>
            </a:r>
          </a:p>
          <a:p>
            <a:pPr algn="l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ô.</a:t>
            </a:r>
          </a:p>
        </p:txBody>
      </p:sp>
      <p:sp>
        <p:nvSpPr>
          <p:cNvPr id="75" name="Google Shape;1091;p36"/>
          <p:cNvSpPr txBox="1">
            <a:spLocks/>
          </p:cNvSpPr>
          <p:nvPr/>
        </p:nvSpPr>
        <p:spPr>
          <a:xfrm>
            <a:off x="5086817" y="2763932"/>
            <a:ext cx="3356452" cy="103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9195B8-AA81-4ED4-AA46-D3FB13886105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f958c3a-144a-4219-afab-0ea9b7b8b61f"/>
    <ds:schemaRef ds:uri="http://schemas.openxmlformats.org/package/2006/metadata/core-properties"/>
    <ds:schemaRef ds:uri="117084a5-40ce-44a9-aa97-9561c111c68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DC4F9D-3E30-4F34-A1B8-69C62AD52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A58D2-683F-4583-94BF-9424B86AA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686</Words>
  <Application>Microsoft Office PowerPoint</Application>
  <PresentationFormat>Trình chiếu Trên màn hình (16:9)</PresentationFormat>
  <Paragraphs>100</Paragraphs>
  <Slides>13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4" baseType="lpstr">
      <vt:lpstr>Leelawadee UI Semilight</vt:lpstr>
      <vt:lpstr>Calibri</vt:lpstr>
      <vt:lpstr>Nunito</vt:lpstr>
      <vt:lpstr>Arial</vt:lpstr>
      <vt:lpstr>Delius</vt:lpstr>
      <vt:lpstr>Algerian</vt:lpstr>
      <vt:lpstr>HP001 5 hàng</vt:lpstr>
      <vt:lpstr>HP001 4 hàng</vt:lpstr>
      <vt:lpstr>Times New Roman</vt:lpstr>
      <vt:lpstr>Dokdo</vt:lpstr>
      <vt:lpstr>Teacher Binder by Slidesgo</vt:lpstr>
      <vt:lpstr>Bản trình bày PowerPoint</vt:lpstr>
      <vt:lpstr>Bản trình bày PowerPoint</vt:lpstr>
      <vt:lpstr>Bản trình bày PowerPoint</vt:lpstr>
      <vt:lpstr>TÌM HIỂU NỘI DUNG ĐOẠN VIẾT</vt:lpstr>
      <vt:lpstr>Bản trình bày PowerPoint</vt:lpstr>
      <vt:lpstr>Bản trình bày PowerPoint</vt:lpstr>
      <vt:lpstr>Đọc thầm bài thơ và thực hiện các yêu cầu sau:</vt:lpstr>
      <vt:lpstr>Bản trình bày PowerPoint</vt:lpstr>
      <vt:lpstr>Bản trình bày PowerPoint</vt:lpstr>
      <vt:lpstr>Bản trình bày PowerPoint</vt:lpstr>
      <vt:lpstr>VIẾT CHÍNH TẢ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ADMIN</dc:creator>
  <cp:lastModifiedBy>Hà Nguyễn Thị Thu</cp:lastModifiedBy>
  <cp:revision>46</cp:revision>
  <dcterms:modified xsi:type="dcterms:W3CDTF">2022-03-22T10:14:50Z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