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10" r:id="rId4"/>
    <p:sldMasterId id="2147483734" r:id="rId5"/>
    <p:sldMasterId id="2147483747" r:id="rId6"/>
    <p:sldMasterId id="2147483760" r:id="rId7"/>
    <p:sldMasterId id="2147483773" r:id="rId8"/>
  </p:sldMasterIdLst>
  <p:notesMasterIdLst>
    <p:notesMasterId r:id="rId56"/>
  </p:notesMasterIdLst>
  <p:sldIdLst>
    <p:sldId id="293" r:id="rId9"/>
    <p:sldId id="257" r:id="rId10"/>
    <p:sldId id="278" r:id="rId11"/>
    <p:sldId id="389" r:id="rId12"/>
    <p:sldId id="368" r:id="rId13"/>
    <p:sldId id="369" r:id="rId14"/>
    <p:sldId id="370" r:id="rId15"/>
    <p:sldId id="373" r:id="rId16"/>
    <p:sldId id="386" r:id="rId17"/>
    <p:sldId id="388" r:id="rId18"/>
    <p:sldId id="381" r:id="rId19"/>
    <p:sldId id="382" r:id="rId20"/>
    <p:sldId id="383" r:id="rId21"/>
    <p:sldId id="391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6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8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C38A3-3960-4101-BB34-74B75911E432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F99CA-AD61-487A-84DA-A1C44AB3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2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5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A62482-3F73-4D67-A064-1B5180740CD1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78658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08B66-1F6E-4C69-AF82-C309555A638C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8621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291F99-E0B2-4E68-942B-F17131F50DE4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49418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3EE125-88C9-48AE-8D21-AEE6C54B5B61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98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388E49-AE9A-421F-AF5F-42B656F2F01F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17125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0CA925-C42C-4444-9738-8FAFBACB6530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6870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CAB60D-CEFE-416D-8020-A3E04D4C07CF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7869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FFEBF6-4DB0-44ED-8AA7-F38742C323BD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00519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CEFBC9-83E2-469F-9593-5AADB81F721E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4690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8A70A8-D86C-4FBD-8446-7A9488EFDF63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7593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56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F486EE-371B-4B04-9ED8-84A6803E94BD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3901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928ECC-0B67-44EB-97EE-AE52FBAB151F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90168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80B70E-81B6-4787-87D4-38475288817A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75469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A1D57A-A0C7-42FD-A980-07F12EBE4C8A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89394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0CD772-8AFE-4AF5-B282-709793AA3CF7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68335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084B70-81E9-47B1-BC26-79E04CD3BEA0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3444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6F684F-AF9E-4FE7-8CA1-676EC71CA013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57444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1F6826-B87E-4803-A4E2-F01F55171838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64834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F39B47-3B0D-4C36-9536-54158236881B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3797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6392EA-7683-41D3-ADD2-247A6B6B4B57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238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9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4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AE9226-E042-478F-8859-B33834DD689D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18712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FE10FA-5CEA-45FA-8B4F-AC2AF6CE5E81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79746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6478588" y="8867775"/>
            <a:ext cx="37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DAB8CDE-AD74-4DF0-8377-4085B32D3574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 algn="r"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43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4995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6478588" y="8867775"/>
            <a:ext cx="37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F86DCC3-AE96-4E17-B672-B6A0D55DB816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 algn="r"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44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50936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6478588" y="8867775"/>
            <a:ext cx="37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A71D22F-31B2-4674-BA70-4AB290304243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 algn="r"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45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472914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6478588" y="8867775"/>
            <a:ext cx="37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7BA90EF-00EB-4BB7-9BED-118C6EC388A9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 algn="r"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46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0588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47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10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2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437AE9-1C96-4C8B-9841-C24456ADFDD8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7569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DC2F33-C95B-4972-9E8B-442C0DC5384A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1512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FF42B4-7006-44DF-84E9-1A13A781D772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091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80A1CE-9FEF-4421-811E-39F87896E7D4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1728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381B06-299D-4815-9C64-29AAF0674CC5}" type="slidenum">
              <a:rPr lang="en-US" altLang="es-ES" smtClean="0">
                <a:solidFill>
                  <a:srgbClr val="FFFFFF"/>
                </a:solidFill>
                <a:latin typeface="Arial Rounded MT Bold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s-ES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646363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9855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226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7482030"/>
      </p:ext>
    </p:extLst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91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10435935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22" y="365138"/>
            <a:ext cx="2628951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64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17781323"/>
      </p:ext>
    </p:extLst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748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905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72666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226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3586380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91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24696497"/>
      </p:ext>
    </p:extLst>
  </p:cSld>
  <p:clrMapOvr>
    <a:masterClrMapping/>
  </p:clrMapOvr>
  <p:transition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12" y="1709857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12" y="4589703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0058396"/>
      </p:ext>
    </p:extLst>
  </p:cSld>
  <p:clrMapOvr>
    <a:masterClrMapping/>
  </p:clrMapOvr>
  <p:transition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9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9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89389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48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7" y="1778497"/>
            <a:ext cx="4873667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7" y="2665468"/>
            <a:ext cx="4873667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2969061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14170947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24250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91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90764082"/>
      </p:ext>
    </p:extLst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48" y="457281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8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48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26316758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81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8" y="457278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81928536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91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11917157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22" y="365138"/>
            <a:ext cx="2628951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64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52911880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748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905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33368675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C247EE-32E4-4A4B-B267-3C3CFC3A3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387A-FFC2-4264-8C87-03CF170A6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036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C247EE-32E4-4A4B-B267-3C3CFC3A3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1CE1E-F8EF-4C27-96B8-D4E1C80B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488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C247EE-32E4-4A4B-B267-3C3CFC3A3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27E3-B188-4AB1-99D1-67F1A7BF4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09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3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247EE-32E4-4A4B-B267-3C3CFC3A3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A491-2D75-4474-A869-07ACAC223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982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0C247EE-32E4-4A4B-B267-3C3CFC3A3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9A2-EB6C-49D6-9834-9046816A7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2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12" y="1709857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12" y="4589703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84906587"/>
      </p:ext>
    </p:extLst>
  </p:cSld>
  <p:clrMapOvr>
    <a:masterClrMapping/>
  </p:clrMapOvr>
  <p:transition advClick="0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247EE-32E4-4A4B-B267-3C3CFC3A3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375F-B335-490E-B7F1-ACD41A7E9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445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0C247EE-32E4-4A4B-B267-3C3CFC3A3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F142-FC42-4266-A0C0-755F4967B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799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1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247EE-32E4-4A4B-B267-3C3CFC3A3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A8D90-677F-496C-968C-914362FA8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615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247EE-32E4-4A4B-B267-3C3CFC3A3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EF117-6FF4-4D40-85A4-8650F9F59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018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C247EE-32E4-4A4B-B267-3C3CFC3A3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5EC7-1B1B-4FBC-AB5C-322BF3787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235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3" y="463616"/>
            <a:ext cx="2588684" cy="56308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463616"/>
            <a:ext cx="7569200" cy="56308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C247EE-32E4-4A4B-B267-3C3CFC3A3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09416-C047-4B78-A228-3386381EDB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23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4EE4A-F2B8-4632-BF04-FC820F640CB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79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3AB9B-0797-401E-AD41-7A19CBD1519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67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FF6F9-B0E2-4633-B087-DEF91544751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6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B0D6E-7800-4A47-A98A-6BF43B216DC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4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9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9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08278031"/>
      </p:ext>
    </p:extLst>
  </p:cSld>
  <p:clrMapOvr>
    <a:masterClrMapping/>
  </p:clrMapOvr>
  <p:transition advClick="0"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675BF-E113-49B8-B5DF-73BC6D44684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17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1AE7-598F-48DC-9024-2AF2BB6E207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33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126B4-5217-44F0-BE2C-34ABFAA4787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21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4C1F1-09A2-42D1-8AC5-035075A42F8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87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7783A-76A0-47E6-AF9F-BCC6253D302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69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14858-8323-43AA-9C72-5516C415E0D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0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64B5F-B432-4985-B3D0-570C0DD606C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48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6E02-DD11-4B08-A566-5078528BDF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68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5E33-DE2E-4E53-A725-91AED25A15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9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47C14-24A3-44D4-9154-CFC701621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1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48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7" y="1778497"/>
            <a:ext cx="4873667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7" y="2665468"/>
            <a:ext cx="4873667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0365391"/>
      </p:ext>
    </p:extLst>
  </p:cSld>
  <p:clrMapOvr>
    <a:masterClrMapping/>
  </p:clrMapOvr>
  <p:transition advClick="0" advTm="300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3B18-FB74-47F1-A263-9CCFD7256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70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C90C-E6C4-46D8-8C50-560E1C4E0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45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BC2B-4D1C-4BA5-A41C-81C4A94942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06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D1AE-9A7D-4B79-AED8-6664BEC3E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24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E869-89E1-4E08-B0B2-193D2E635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68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E9E1D-7115-4584-B047-545777EA2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269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77E2-1437-4E5E-A97F-1106F9CA0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84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D498-4F5C-4398-AF61-A2D119134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84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BB44-66C2-4F7B-9C3A-8F94BA292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5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6E02-DD11-4B08-A566-5078528BDF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4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8056385"/>
      </p:ext>
    </p:extLst>
  </p:cSld>
  <p:clrMapOvr>
    <a:masterClrMapping/>
  </p:clrMapOvr>
  <p:transition advClick="0" advTm="300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5E33-DE2E-4E53-A725-91AED25A15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237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47C14-24A3-44D4-9154-CFC701621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841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3B18-FB74-47F1-A263-9CCFD7256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29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C90C-E6C4-46D8-8C50-560E1C4E0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901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BC2B-4D1C-4BA5-A41C-81C4A94942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370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D1AE-9A7D-4B79-AED8-6664BEC3E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782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E869-89E1-4E08-B0B2-193D2E635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16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E9E1D-7115-4584-B047-545777EA2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34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77E2-1437-4E5E-A97F-1106F9CA0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814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D498-4F5C-4398-AF61-A2D119134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4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869444"/>
      </p:ext>
    </p:extLst>
  </p:cSld>
  <p:clrMapOvr>
    <a:masterClrMapping/>
  </p:clrMapOvr>
  <p:transition advClick="0" advTm="3000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BB44-66C2-4F7B-9C3A-8F94BA292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43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6E02-DD11-4B08-A566-5078528BDF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4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5E33-DE2E-4E53-A725-91AED25A15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877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47C14-24A3-44D4-9154-CFC701621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09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3B18-FB74-47F1-A263-9CCFD7256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94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C90C-E6C4-46D8-8C50-560E1C4E0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838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BC2B-4D1C-4BA5-A41C-81C4A94942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62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D1AE-9A7D-4B79-AED8-6664BEC3E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543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E869-89E1-4E08-B0B2-193D2E635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081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E9E1D-7115-4584-B047-545777EA2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48" y="457281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8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48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73549787"/>
      </p:ext>
    </p:extLst>
  </p:cSld>
  <p:clrMapOvr>
    <a:masterClrMapping/>
  </p:clrMapOvr>
  <p:transition advClick="0" advTm="3000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77E2-1437-4E5E-A97F-1106F9CA0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68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D498-4F5C-4398-AF61-A2D119134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120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BB44-66C2-4F7B-9C3A-8F94BA292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671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6E02-DD11-4B08-A566-5078528BDF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213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5E33-DE2E-4E53-A725-91AED25A15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1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47C14-24A3-44D4-9154-CFC701621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245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3B18-FB74-47F1-A263-9CCFD7256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556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C90C-E6C4-46D8-8C50-560E1C4E0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653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BC2B-4D1C-4BA5-A41C-81C4A94942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374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D1AE-9A7D-4B79-AED8-6664BEC3E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6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81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8" y="457278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20867353"/>
      </p:ext>
    </p:extLst>
  </p:cSld>
  <p:clrMapOvr>
    <a:masterClrMapping/>
  </p:clrMapOvr>
  <p:transition advClick="0" advTm="3000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E869-89E1-4E08-B0B2-193D2E635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326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E9E1D-7115-4584-B047-545777EA2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056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77E2-1437-4E5E-A97F-1106F9CA0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769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D498-4F5C-4398-AF61-A2D119134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164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BB44-66C2-4F7B-9C3A-8F94BA292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5" y="1153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012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5" y="1153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7097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00"/>
            </a:gs>
            <a:gs pos="82001">
              <a:srgbClr val="000000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3" y="463613"/>
            <a:ext cx="10361084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3" y="1981201"/>
            <a:ext cx="10361084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0C247EE-32E4-4A4B-B267-3C3CFC3A36D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3" y="6248487"/>
            <a:ext cx="25378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0">
                <a:solidFill>
                  <a:srgbClr val="FFFFFF"/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2290A63-2576-4C69-8649-088DD47DE243}" type="slidenum">
              <a:rPr lang="en-US" altLang="en-US" sz="2000" smtClean="0">
                <a:latin typeface="Arial Rounded MT Bold" pitchFamily="34" charset="0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0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7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269DA8-FA6B-4A28-9635-930307E4E10E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6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224E0-D50F-4332-A306-06219B3234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9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224E0-D50F-4332-A306-06219B3234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224E0-D50F-4332-A306-06219B3234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2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224E0-D50F-4332-A306-06219B3234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6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35.xml"/><Relationship Id="rId18" Type="http://schemas.openxmlformats.org/officeDocument/2006/relationships/slide" Target="slide45.xml"/><Relationship Id="rId3" Type="http://schemas.openxmlformats.org/officeDocument/2006/relationships/audio" Target="../media/audio1.wav"/><Relationship Id="rId7" Type="http://schemas.openxmlformats.org/officeDocument/2006/relationships/slide" Target="slide23.xml"/><Relationship Id="rId12" Type="http://schemas.openxmlformats.org/officeDocument/2006/relationships/slide" Target="slide33.xml"/><Relationship Id="rId17" Type="http://schemas.openxmlformats.org/officeDocument/2006/relationships/slide" Target="slide43.xml"/><Relationship Id="rId2" Type="http://schemas.openxmlformats.org/officeDocument/2006/relationships/notesSlide" Target="../notesSlides/notesSlide5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21.xml"/><Relationship Id="rId11" Type="http://schemas.openxmlformats.org/officeDocument/2006/relationships/slide" Target="slide31.xml"/><Relationship Id="rId5" Type="http://schemas.openxmlformats.org/officeDocument/2006/relationships/slide" Target="slide19.xml"/><Relationship Id="rId15" Type="http://schemas.openxmlformats.org/officeDocument/2006/relationships/slide" Target="slide39.xml"/><Relationship Id="rId10" Type="http://schemas.openxmlformats.org/officeDocument/2006/relationships/slide" Target="slide29.xml"/><Relationship Id="rId19" Type="http://schemas.openxmlformats.org/officeDocument/2006/relationships/image" Target="../media/image24.jpeg"/><Relationship Id="rId4" Type="http://schemas.openxmlformats.org/officeDocument/2006/relationships/slide" Target="slide3.xml"/><Relationship Id="rId9" Type="http://schemas.openxmlformats.org/officeDocument/2006/relationships/slide" Target="slide27.xml"/><Relationship Id="rId14" Type="http://schemas.openxmlformats.org/officeDocument/2006/relationships/slide" Target="slide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slide" Target="slide15.xml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slide" Target="slide42.xml"/><Relationship Id="rId5" Type="http://schemas.openxmlformats.org/officeDocument/2006/relationships/slideLayout" Target="../slideLayouts/slideLayout31.xml"/><Relationship Id="rId15" Type="http://schemas.openxmlformats.org/officeDocument/2006/relationships/slide" Target="slide16.xml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audio" Target="../media/audio4.wav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31.xml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8.xml"/><Relationship Id="rId9" Type="http://schemas.openxmlformats.org/officeDocument/2006/relationships/slide" Target="slide42.xml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9.gif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31.xml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0.xml"/><Relationship Id="rId9" Type="http://schemas.openxmlformats.org/officeDocument/2006/relationships/slide" Target="slide42.xml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31.xml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2.xml"/><Relationship Id="rId9" Type="http://schemas.openxmlformats.org/officeDocument/2006/relationships/slide" Target="slide42.xml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2.png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31.xml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4.xml"/><Relationship Id="rId9" Type="http://schemas.openxmlformats.org/officeDocument/2006/relationships/slide" Target="slide42.xml"/><Relationship Id="rId1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wmf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31.xml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6.xml"/><Relationship Id="rId9" Type="http://schemas.openxmlformats.org/officeDocument/2006/relationships/slide" Target="slide42.xml"/><Relationship Id="rId1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4.jpeg"/><Relationship Id="rId4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31.xml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8.xml"/><Relationship Id="rId9" Type="http://schemas.openxmlformats.org/officeDocument/2006/relationships/slide" Target="slide42.xml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5.png"/><Relationship Id="rId4" Type="http://schemas.openxmlformats.org/officeDocument/2006/relationships/slide" Target="slide1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31.xml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20.xml"/><Relationship Id="rId9" Type="http://schemas.openxmlformats.org/officeDocument/2006/relationships/slide" Target="slide42.xml"/><Relationship Id="rId1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slide" Target="slide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31.xml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22.xml"/><Relationship Id="rId9" Type="http://schemas.openxmlformats.org/officeDocument/2006/relationships/slide" Target="slide42.xml"/><Relationship Id="rId1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8.png"/><Relationship Id="rId4" Type="http://schemas.openxmlformats.org/officeDocument/2006/relationships/slide" Target="slide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31.xml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24.xml"/><Relationship Id="rId9" Type="http://schemas.openxmlformats.org/officeDocument/2006/relationships/slide" Target="slide42.xml"/><Relationship Id="rId1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9.jpeg"/><Relationship Id="rId4" Type="http://schemas.openxmlformats.org/officeDocument/2006/relationships/slide" Target="slide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31.xml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26.xml"/><Relationship Id="rId9" Type="http://schemas.openxmlformats.org/officeDocument/2006/relationships/slide" Target="slide42.xml"/><Relationship Id="rId1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0.jpeg"/><Relationship Id="rId4" Type="http://schemas.openxmlformats.org/officeDocument/2006/relationships/slide" Target="slide1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31.xml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28.xml"/><Relationship Id="rId9" Type="http://schemas.openxmlformats.org/officeDocument/2006/relationships/slide" Target="slide42.xml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1.jpeg"/><Relationship Id="rId4" Type="http://schemas.openxmlformats.org/officeDocument/2006/relationships/slide" Target="slide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31.xml"/><Relationship Id="rId7" Type="http://schemas.openxmlformats.org/officeDocument/2006/relationships/audio" Target="../media/audio4.wav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30.xml"/><Relationship Id="rId9" Type="http://schemas.openxmlformats.org/officeDocument/2006/relationships/slide" Target="slide42.xml"/><Relationship Id="rId1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Relationship Id="rId5" Type="http://schemas.openxmlformats.org/officeDocument/2006/relationships/slide" Target="slide16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slide" Target="slide4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11" Type="http://schemas.openxmlformats.org/officeDocument/2006/relationships/slide" Target="slide16.xml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Relationship Id="rId5" Type="http://schemas.openxmlformats.org/officeDocument/2006/relationships/slide" Target="slide16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slide" Target="slide4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11" Type="http://schemas.openxmlformats.org/officeDocument/2006/relationships/slide" Target="slide16.xml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57109E2-3F6E-45A9-BCC2-E766A609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B94C1B1-0894-42D0-8DB5-3BA46CBDF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9FE5D4D1-3F92-4F09-814B-E9206B7D2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131AFF15-8144-4AA0-A531-ADE3F30C3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768EF8EC-693E-4D16-8157-B7AD23EFC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48A3B69C-2AD6-498F-BB31-BD07C96F7E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E481BA79-9A6F-4C7D-9EB5-FAAA8A1A37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28900EBD-C786-4211-9ACF-131F83462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69CA4DC7-C301-4B45-AB10-CECD518C8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4968" y="4893733"/>
            <a:ext cx="5044017" cy="984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CAA3F-35D3-46ED-B45F-F8DA034B3730}"/>
              </a:ext>
            </a:extLst>
          </p:cNvPr>
          <p:cNvSpPr/>
          <p:nvPr/>
        </p:nvSpPr>
        <p:spPr>
          <a:xfrm>
            <a:off x="2209800" y="310991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DC169380-76A1-4B25-94DF-6F8EE74C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8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313" y="3948850"/>
            <a:ext cx="3208903" cy="3056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82838" y="819887"/>
            <a:ext cx="3340100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b="1" u="sng" dirty="0" err="1">
                <a:solidFill>
                  <a:srgbClr val="000000"/>
                </a:solidFill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</a:rPr>
              <a:t> 2</a:t>
            </a:r>
            <a:r>
              <a:rPr lang="en-US" sz="3200" b="1" dirty="0">
                <a:solidFill>
                  <a:srgbClr val="000000"/>
                </a:solidFill>
              </a:rPr>
              <a:t> :               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06838" y="840525"/>
            <a:ext cx="12954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&gt; &lt; =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01838" y="2043850"/>
            <a:ext cx="3678238" cy="579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</a:rPr>
              <a:t>89 156         98 516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86538" y="4071087"/>
            <a:ext cx="3678238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</a:rPr>
              <a:t>78 659         76 860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01838" y="3918687"/>
            <a:ext cx="3678238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</a:rPr>
              <a:t>79 650         79 650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86538" y="2089887"/>
            <a:ext cx="3678238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</a:rPr>
              <a:t>67 628         67 728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86538" y="3004287"/>
            <a:ext cx="3678238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</a:rPr>
              <a:t>89 999         90 000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01838" y="3004287"/>
            <a:ext cx="3678238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00"/>
                </a:solidFill>
              </a:rPr>
              <a:t>69 731         69 713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525838" y="3004287"/>
            <a:ext cx="590550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174038" y="4071087"/>
            <a:ext cx="590550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BEE487B-883A-4A68-AF8D-46B5C7F80EAD}"/>
              </a:ext>
            </a:extLst>
          </p:cNvPr>
          <p:cNvSpPr/>
          <p:nvPr/>
        </p:nvSpPr>
        <p:spPr>
          <a:xfrm>
            <a:off x="3581401" y="3058043"/>
            <a:ext cx="519112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F607023E-4CCA-4215-A118-18116871C598}"/>
              </a:ext>
            </a:extLst>
          </p:cNvPr>
          <p:cNvSpPr/>
          <p:nvPr/>
        </p:nvSpPr>
        <p:spPr>
          <a:xfrm>
            <a:off x="3525838" y="2097605"/>
            <a:ext cx="519112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BE39FB26-FBF6-44B5-9833-60F86FE21F38}"/>
              </a:ext>
            </a:extLst>
          </p:cNvPr>
          <p:cNvSpPr/>
          <p:nvPr/>
        </p:nvSpPr>
        <p:spPr>
          <a:xfrm>
            <a:off x="3533776" y="4013200"/>
            <a:ext cx="519112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1390778E-0A8E-4135-B3A7-93F75F441510}"/>
              </a:ext>
            </a:extLst>
          </p:cNvPr>
          <p:cNvSpPr/>
          <p:nvPr/>
        </p:nvSpPr>
        <p:spPr>
          <a:xfrm>
            <a:off x="8174038" y="2150095"/>
            <a:ext cx="519112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C9B7257F-048A-4F74-96AE-D404684C873C}"/>
              </a:ext>
            </a:extLst>
          </p:cNvPr>
          <p:cNvSpPr/>
          <p:nvPr/>
        </p:nvSpPr>
        <p:spPr>
          <a:xfrm>
            <a:off x="8166101" y="3073289"/>
            <a:ext cx="519112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70A33965-82FD-4BAF-93FC-3BBACA2777EB}"/>
              </a:ext>
            </a:extLst>
          </p:cNvPr>
          <p:cNvSpPr/>
          <p:nvPr/>
        </p:nvSpPr>
        <p:spPr>
          <a:xfrm>
            <a:off x="8209757" y="4120160"/>
            <a:ext cx="519112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806783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508000" y="1524000"/>
            <a:ext cx="223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 err="1">
                <a:solidFill>
                  <a:srgbClr val="0000FF"/>
                </a:solidFill>
              </a:rPr>
              <a:t>Bài</a:t>
            </a:r>
            <a:r>
              <a:rPr lang="en-US" sz="3200" b="1" u="sng" dirty="0">
                <a:solidFill>
                  <a:srgbClr val="0000FF"/>
                </a:solidFill>
              </a:rPr>
              <a:t> 3</a:t>
            </a:r>
            <a:r>
              <a:rPr lang="en-US" sz="3200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86852" y="2246313"/>
            <a:ext cx="10892367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sz="3200" b="1">
                <a:solidFill>
                  <a:srgbClr val="000000"/>
                </a:solidFill>
              </a:rPr>
              <a:t> Tìm số lớn nhất trong các số sau 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       83 269  ;  </a:t>
            </a:r>
            <a:r>
              <a:rPr lang="en-US" sz="3200" b="1">
                <a:solidFill>
                  <a:srgbClr val="FFFFFF"/>
                </a:solidFill>
              </a:rPr>
              <a:t>92 368</a:t>
            </a:r>
            <a:r>
              <a:rPr lang="en-US" sz="3200" b="1">
                <a:solidFill>
                  <a:srgbClr val="000000"/>
                </a:solidFill>
              </a:rPr>
              <a:t>  ;  29 863  ;  68 932 .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11200" y="3581407"/>
            <a:ext cx="26597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</a:rPr>
              <a:t>số lớn nhất :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3305891" y="2838450"/>
            <a:ext cx="304800" cy="3810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20384" y="2254294"/>
            <a:ext cx="240963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lớn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nhất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259345" y="2728380"/>
            <a:ext cx="1436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92 368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259345" y="2743819"/>
            <a:ext cx="1436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9</a:t>
            </a:r>
            <a:r>
              <a:rPr lang="en-US" sz="3200" b="1" dirty="0">
                <a:solidFill>
                  <a:srgbClr val="000000"/>
                </a:solidFill>
              </a:rPr>
              <a:t>2 368</a:t>
            </a:r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1016019" y="4602163"/>
            <a:ext cx="7422225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b) </a:t>
            </a:r>
            <a:r>
              <a:rPr lang="en-US" sz="3200" b="1" dirty="0" err="1">
                <a:solidFill>
                  <a:srgbClr val="000000"/>
                </a:solidFill>
              </a:rPr>
              <a:t>Tìm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số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bé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nhất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trong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các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số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sau</a:t>
            </a:r>
            <a:r>
              <a:rPr lang="en-US" sz="3200" b="1" dirty="0">
                <a:solidFill>
                  <a:srgbClr val="000000"/>
                </a:solidFill>
              </a:rPr>
              <a:t> 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74 203  ;  100 000  ;  </a:t>
            </a:r>
            <a:r>
              <a:rPr lang="en-US" sz="3200" b="1" dirty="0">
                <a:solidFill>
                  <a:srgbClr val="FFFFFF"/>
                </a:solidFill>
              </a:rPr>
              <a:t>54 307</a:t>
            </a:r>
            <a:r>
              <a:rPr lang="en-US" sz="3200" b="1" dirty="0">
                <a:solidFill>
                  <a:srgbClr val="000000"/>
                </a:solidFill>
              </a:rPr>
              <a:t>  ;  90 214 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936664" y="5143547"/>
            <a:ext cx="1436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54 307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041400" y="5897608"/>
            <a:ext cx="24817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</a:rPr>
              <a:t>số bé nhất :</a:t>
            </a:r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2332585" y="4602208"/>
            <a:ext cx="2239416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bé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nhất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0" y="3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70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-4.50867E-6 L 0.06892 0.12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622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1.6763E-6 L -0.10712 0.113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568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animBg="1"/>
      <p:bldP spid="15365" grpId="1" animBg="1"/>
      <p:bldP spid="10247" grpId="0"/>
      <p:bldP spid="2" grpId="0"/>
      <p:bldP spid="2" grpId="1"/>
      <p:bldP spid="2" grpId="2"/>
      <p:bldP spid="10248" grpId="0"/>
      <p:bldP spid="10248" grpId="1"/>
      <p:bldP spid="15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320800" y="1981200"/>
            <a:ext cx="1930400" cy="55399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</a:rPr>
              <a:t>30 620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57600" y="1981200"/>
            <a:ext cx="1930400" cy="55399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</a:rPr>
              <a:t> 8258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892800" y="1981200"/>
            <a:ext cx="1930400" cy="55399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</a:rPr>
              <a:t>31 855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331200" y="1981200"/>
            <a:ext cx="1930400" cy="55399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</a:rPr>
              <a:t>16 999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1127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D60093"/>
                </a:solidFill>
              </a:rPr>
              <a:t>Bài 4</a:t>
            </a:r>
            <a:r>
              <a:rPr lang="en-US" sz="3200" b="1">
                <a:solidFill>
                  <a:srgbClr val="000000"/>
                </a:solidFill>
              </a:rPr>
              <a:t> : a) Xếp theo thứ tự </a:t>
            </a:r>
            <a:r>
              <a:rPr lang="en-US" sz="3200" b="1">
                <a:solidFill>
                  <a:srgbClr val="0000FF"/>
                </a:solidFill>
              </a:rPr>
              <a:t>từ bé đến lớn</a:t>
            </a:r>
            <a:r>
              <a:rPr lang="en-US" sz="3200" b="1">
                <a:solidFill>
                  <a:srgbClr val="000000"/>
                </a:solidFill>
              </a:rPr>
              <a:t>   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19200" y="1752600"/>
            <a:ext cx="9652000" cy="2209800"/>
            <a:chOff x="720" y="1200"/>
            <a:chExt cx="4368" cy="1248"/>
          </a:xfrm>
        </p:grpSpPr>
        <p:sp>
          <p:nvSpPr>
            <p:cNvPr id="12302" name="Text Box 8"/>
            <p:cNvSpPr txBox="1">
              <a:spLocks noChangeArrowheads="1"/>
            </p:cNvSpPr>
            <p:nvPr/>
          </p:nvSpPr>
          <p:spPr bwMode="auto">
            <a:xfrm>
              <a:off x="1872" y="1968"/>
              <a:ext cx="912" cy="330"/>
            </a:xfrm>
            <a:prstGeom prst="rect">
              <a:avLst/>
            </a:prstGeom>
            <a:solidFill>
              <a:srgbClr val="E8FAA4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FF0000"/>
                  </a:solidFill>
                </a:rPr>
                <a:t>16 999</a:t>
              </a:r>
            </a:p>
          </p:txBody>
        </p:sp>
        <p:sp>
          <p:nvSpPr>
            <p:cNvPr id="12303" name="Text Box 9"/>
            <p:cNvSpPr txBox="1">
              <a:spLocks noChangeArrowheads="1"/>
            </p:cNvSpPr>
            <p:nvPr/>
          </p:nvSpPr>
          <p:spPr bwMode="auto">
            <a:xfrm>
              <a:off x="3024" y="1968"/>
              <a:ext cx="912" cy="330"/>
            </a:xfrm>
            <a:prstGeom prst="rect">
              <a:avLst/>
            </a:prstGeom>
            <a:solidFill>
              <a:srgbClr val="E8FAA4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FF0000"/>
                  </a:solidFill>
                </a:rPr>
                <a:t>30 620</a:t>
              </a:r>
            </a:p>
          </p:txBody>
        </p:sp>
        <p:sp>
          <p:nvSpPr>
            <p:cNvPr id="12304" name="Text Box 10"/>
            <p:cNvSpPr txBox="1">
              <a:spLocks noChangeArrowheads="1"/>
            </p:cNvSpPr>
            <p:nvPr/>
          </p:nvSpPr>
          <p:spPr bwMode="auto">
            <a:xfrm>
              <a:off x="720" y="1968"/>
              <a:ext cx="912" cy="330"/>
            </a:xfrm>
            <a:prstGeom prst="rect">
              <a:avLst/>
            </a:prstGeom>
            <a:solidFill>
              <a:srgbClr val="E8FAA4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FF0000"/>
                  </a:solidFill>
                </a:rPr>
                <a:t>8258</a:t>
              </a:r>
            </a:p>
          </p:txBody>
        </p:sp>
        <p:sp>
          <p:nvSpPr>
            <p:cNvPr id="12305" name="Text Box 11"/>
            <p:cNvSpPr txBox="1">
              <a:spLocks noChangeArrowheads="1"/>
            </p:cNvSpPr>
            <p:nvPr/>
          </p:nvSpPr>
          <p:spPr bwMode="auto">
            <a:xfrm>
              <a:off x="4176" y="1968"/>
              <a:ext cx="912" cy="330"/>
            </a:xfrm>
            <a:prstGeom prst="rect">
              <a:avLst/>
            </a:prstGeom>
            <a:solidFill>
              <a:srgbClr val="E8FAA4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FF0000"/>
                  </a:solidFill>
                </a:rPr>
                <a:t>31 855</a:t>
              </a:r>
            </a:p>
          </p:txBody>
        </p:sp>
        <p:sp>
          <p:nvSpPr>
            <p:cNvPr id="12306" name="Line 12"/>
            <p:cNvSpPr>
              <a:spLocks noChangeShapeType="1"/>
            </p:cNvSpPr>
            <p:nvPr/>
          </p:nvSpPr>
          <p:spPr bwMode="auto">
            <a:xfrm>
              <a:off x="1632" y="2160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7" name="Line 13"/>
            <p:cNvSpPr>
              <a:spLocks noChangeShapeType="1"/>
            </p:cNvSpPr>
            <p:nvPr/>
          </p:nvSpPr>
          <p:spPr bwMode="auto">
            <a:xfrm>
              <a:off x="2784" y="2160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8" name="Line 14"/>
            <p:cNvSpPr>
              <a:spLocks noChangeShapeType="1"/>
            </p:cNvSpPr>
            <p:nvPr/>
          </p:nvSpPr>
          <p:spPr bwMode="auto">
            <a:xfrm>
              <a:off x="3936" y="2160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9" name="Rectangle 15"/>
            <p:cNvSpPr>
              <a:spLocks noChangeArrowheads="1"/>
            </p:cNvSpPr>
            <p:nvPr/>
          </p:nvSpPr>
          <p:spPr bwMode="auto">
            <a:xfrm>
              <a:off x="960" y="1776"/>
              <a:ext cx="240" cy="192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D60093"/>
                </a:solidFill>
              </a:endParaRPr>
            </a:p>
          </p:txBody>
        </p:sp>
        <p:sp>
          <p:nvSpPr>
            <p:cNvPr id="12310" name="AutoShape 16"/>
            <p:cNvSpPr>
              <a:spLocks noChangeArrowheads="1"/>
            </p:cNvSpPr>
            <p:nvPr/>
          </p:nvSpPr>
          <p:spPr bwMode="auto">
            <a:xfrm>
              <a:off x="1104" y="1200"/>
              <a:ext cx="576" cy="384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12311" name="Oval 17"/>
            <p:cNvSpPr>
              <a:spLocks noChangeArrowheads="1"/>
            </p:cNvSpPr>
            <p:nvPr/>
          </p:nvSpPr>
          <p:spPr bwMode="auto">
            <a:xfrm>
              <a:off x="1104" y="2304"/>
              <a:ext cx="144" cy="144"/>
            </a:xfrm>
            <a:prstGeom prst="ellipse">
              <a:avLst/>
            </a:prstGeom>
            <a:solidFill>
              <a:srgbClr val="E8FAA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2" name="Oval 18"/>
            <p:cNvSpPr>
              <a:spLocks noChangeArrowheads="1"/>
            </p:cNvSpPr>
            <p:nvPr/>
          </p:nvSpPr>
          <p:spPr bwMode="auto">
            <a:xfrm>
              <a:off x="2256" y="2304"/>
              <a:ext cx="144" cy="144"/>
            </a:xfrm>
            <a:prstGeom prst="ellipse">
              <a:avLst/>
            </a:prstGeom>
            <a:solidFill>
              <a:srgbClr val="E8FAA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3" name="Oval 19"/>
            <p:cNvSpPr>
              <a:spLocks noChangeArrowheads="1"/>
            </p:cNvSpPr>
            <p:nvPr/>
          </p:nvSpPr>
          <p:spPr bwMode="auto">
            <a:xfrm>
              <a:off x="3408" y="2304"/>
              <a:ext cx="144" cy="144"/>
            </a:xfrm>
            <a:prstGeom prst="ellipse">
              <a:avLst/>
            </a:prstGeom>
            <a:solidFill>
              <a:srgbClr val="E8FAA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4" name="Oval 20"/>
            <p:cNvSpPr>
              <a:spLocks noChangeArrowheads="1"/>
            </p:cNvSpPr>
            <p:nvPr/>
          </p:nvSpPr>
          <p:spPr bwMode="auto">
            <a:xfrm>
              <a:off x="4560" y="2304"/>
              <a:ext cx="144" cy="144"/>
            </a:xfrm>
            <a:prstGeom prst="ellipse">
              <a:avLst/>
            </a:prstGeom>
            <a:solidFill>
              <a:srgbClr val="E8FAA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Text Box 21"/>
          <p:cNvSpPr txBox="1">
            <a:spLocks noChangeArrowheads="1"/>
          </p:cNvSpPr>
          <p:nvPr/>
        </p:nvSpPr>
        <p:spPr bwMode="auto">
          <a:xfrm>
            <a:off x="4116475" y="197644"/>
            <a:ext cx="558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</a:rPr>
              <a:t>Đoàn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tàu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368800" y="251463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930400" y="2514637"/>
            <a:ext cx="50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604000" y="2514637"/>
            <a:ext cx="50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9144000" y="2514637"/>
            <a:ext cx="50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0" y="39624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0.0245 L -0.19584 0.166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7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autoRev="1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.0467 L -0.37083 0.168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6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583 0.02682 L 0.4125 0.168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7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2.02312E-6 L 0.24166 0.166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00556 L -1.00417 -0.00555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30" grpId="0"/>
      <p:bldP spid="17430" grpId="1"/>
      <p:bldP spid="17431" grpId="0"/>
      <p:bldP spid="17431" grpId="1"/>
      <p:bldP spid="17432" grpId="0"/>
      <p:bldP spid="17432" grpId="1"/>
      <p:bldP spid="17433" grpId="0"/>
      <p:bldP spid="17433" grpId="1"/>
      <p:bldP spid="17434" grpId="0" animBg="1"/>
      <p:bldP spid="174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14088" y="161376"/>
            <a:ext cx="558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Đoàn tàu tí hon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25600" y="1981200"/>
            <a:ext cx="1930400" cy="55399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</a:rPr>
              <a:t>65 372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62400" y="1981200"/>
            <a:ext cx="1930400" cy="55399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</a:rPr>
              <a:t>56 372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97600" y="1981200"/>
            <a:ext cx="1930400" cy="55399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</a:rPr>
              <a:t>76 253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636000" y="1981200"/>
            <a:ext cx="1930400" cy="55399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</a:rPr>
              <a:t>56 327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12800" y="1219200"/>
            <a:ext cx="1066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D60093"/>
                </a:solidFill>
              </a:rPr>
              <a:t>Bài 4 </a:t>
            </a:r>
            <a:r>
              <a:rPr lang="en-US" sz="3200" b="1">
                <a:solidFill>
                  <a:srgbClr val="000000"/>
                </a:solidFill>
              </a:rPr>
              <a:t>: b) Xếp theo thứ tự </a:t>
            </a:r>
            <a:r>
              <a:rPr lang="en-US" sz="3200" b="1">
                <a:solidFill>
                  <a:srgbClr val="0000FF"/>
                </a:solidFill>
              </a:rPr>
              <a:t>từ lớn đến bé.</a:t>
            </a:r>
            <a:r>
              <a:rPr lang="en-US" sz="3200" b="1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2667000"/>
            <a:ext cx="12192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0" y="1752600"/>
            <a:ext cx="9652000" cy="2209800"/>
            <a:chOff x="720" y="1200"/>
            <a:chExt cx="4368" cy="1248"/>
          </a:xfrm>
        </p:grpSpPr>
        <p:sp>
          <p:nvSpPr>
            <p:cNvPr id="13326" name="Text Box 10"/>
            <p:cNvSpPr txBox="1">
              <a:spLocks noChangeArrowheads="1"/>
            </p:cNvSpPr>
            <p:nvPr/>
          </p:nvSpPr>
          <p:spPr bwMode="auto">
            <a:xfrm>
              <a:off x="1872" y="1968"/>
              <a:ext cx="912" cy="330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FF"/>
                  </a:solidFill>
                </a:rPr>
                <a:t>65 372</a:t>
              </a:r>
            </a:p>
          </p:txBody>
        </p:sp>
        <p:sp>
          <p:nvSpPr>
            <p:cNvPr id="13327" name="Text Box 11"/>
            <p:cNvSpPr txBox="1">
              <a:spLocks noChangeArrowheads="1"/>
            </p:cNvSpPr>
            <p:nvPr/>
          </p:nvSpPr>
          <p:spPr bwMode="auto">
            <a:xfrm>
              <a:off x="3024" y="1968"/>
              <a:ext cx="912" cy="330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FF"/>
                  </a:solidFill>
                </a:rPr>
                <a:t>56 372</a:t>
              </a:r>
            </a:p>
          </p:txBody>
        </p:sp>
        <p:sp>
          <p:nvSpPr>
            <p:cNvPr id="13328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912" cy="330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FF"/>
                  </a:solidFill>
                </a:rPr>
                <a:t>76 253</a:t>
              </a:r>
            </a:p>
          </p:txBody>
        </p:sp>
        <p:sp>
          <p:nvSpPr>
            <p:cNvPr id="13329" name="Text Box 13"/>
            <p:cNvSpPr txBox="1">
              <a:spLocks noChangeArrowheads="1"/>
            </p:cNvSpPr>
            <p:nvPr/>
          </p:nvSpPr>
          <p:spPr bwMode="auto">
            <a:xfrm>
              <a:off x="4176" y="1968"/>
              <a:ext cx="912" cy="330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FF"/>
                  </a:solidFill>
                </a:rPr>
                <a:t>56 327</a:t>
              </a:r>
            </a:p>
          </p:txBody>
        </p:sp>
        <p:sp>
          <p:nvSpPr>
            <p:cNvPr id="13330" name="Line 14"/>
            <p:cNvSpPr>
              <a:spLocks noChangeShapeType="1"/>
            </p:cNvSpPr>
            <p:nvPr/>
          </p:nvSpPr>
          <p:spPr bwMode="auto">
            <a:xfrm>
              <a:off x="1632" y="2160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1" name="Line 15"/>
            <p:cNvSpPr>
              <a:spLocks noChangeShapeType="1"/>
            </p:cNvSpPr>
            <p:nvPr/>
          </p:nvSpPr>
          <p:spPr bwMode="auto">
            <a:xfrm>
              <a:off x="2784" y="2160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2" name="Line 16"/>
            <p:cNvSpPr>
              <a:spLocks noChangeShapeType="1"/>
            </p:cNvSpPr>
            <p:nvPr/>
          </p:nvSpPr>
          <p:spPr bwMode="auto">
            <a:xfrm>
              <a:off x="3936" y="2160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3" name="Rectangle 17"/>
            <p:cNvSpPr>
              <a:spLocks noChangeArrowheads="1"/>
            </p:cNvSpPr>
            <p:nvPr/>
          </p:nvSpPr>
          <p:spPr bwMode="auto">
            <a:xfrm>
              <a:off x="960" y="1776"/>
              <a:ext cx="240" cy="1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4" name="AutoShape 18"/>
            <p:cNvSpPr>
              <a:spLocks noChangeArrowheads="1"/>
            </p:cNvSpPr>
            <p:nvPr/>
          </p:nvSpPr>
          <p:spPr bwMode="auto">
            <a:xfrm>
              <a:off x="1104" y="1200"/>
              <a:ext cx="576" cy="384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FF"/>
                </a:solidFill>
              </a:endParaRPr>
            </a:p>
          </p:txBody>
        </p:sp>
        <p:sp>
          <p:nvSpPr>
            <p:cNvPr id="13335" name="Oval 19"/>
            <p:cNvSpPr>
              <a:spLocks noChangeArrowheads="1"/>
            </p:cNvSpPr>
            <p:nvPr/>
          </p:nvSpPr>
          <p:spPr bwMode="auto">
            <a:xfrm>
              <a:off x="1104" y="2304"/>
              <a:ext cx="144" cy="14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6" name="Oval 20"/>
            <p:cNvSpPr>
              <a:spLocks noChangeArrowheads="1"/>
            </p:cNvSpPr>
            <p:nvPr/>
          </p:nvSpPr>
          <p:spPr bwMode="auto">
            <a:xfrm>
              <a:off x="2256" y="2304"/>
              <a:ext cx="144" cy="14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7" name="Oval 21"/>
            <p:cNvSpPr>
              <a:spLocks noChangeArrowheads="1"/>
            </p:cNvSpPr>
            <p:nvPr/>
          </p:nvSpPr>
          <p:spPr bwMode="auto">
            <a:xfrm>
              <a:off x="3408" y="2304"/>
              <a:ext cx="144" cy="14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8" name="Oval 22"/>
            <p:cNvSpPr>
              <a:spLocks noChangeArrowheads="1"/>
            </p:cNvSpPr>
            <p:nvPr/>
          </p:nvSpPr>
          <p:spPr bwMode="auto">
            <a:xfrm>
              <a:off x="4560" y="2304"/>
              <a:ext cx="144" cy="14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673600" y="251462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2336800" y="2514627"/>
            <a:ext cx="50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908800" y="2514627"/>
            <a:ext cx="50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9448800" y="2514627"/>
            <a:ext cx="50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50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3.7037E-6 L -0.39583 0.160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autoRev="1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583 0.02686 L 0.1875 0.160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3.7037E-6 L 0.19583 0.160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3.7037E-6 L 0.00417 0.160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0555 L -1.12916 0.00555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4" grpId="0" animBg="1"/>
      <p:bldP spid="19479" grpId="0"/>
      <p:bldP spid="19479" grpId="1"/>
      <p:bldP spid="19480" grpId="0"/>
      <p:bldP spid="19480" grpId="1"/>
      <p:bldP spid="19481" grpId="0"/>
      <p:bldP spid="19481" grpId="1"/>
      <p:bldP spid="19482" grpId="0"/>
      <p:bldP spid="1948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7">
            <a:extLst>
              <a:ext uri="{FF2B5EF4-FFF2-40B4-BE49-F238E27FC236}">
                <a16:creationId xmlns:a16="http://schemas.microsoft.com/office/drawing/2014/main" id="{31B80AD2-DA36-49AA-9FFB-2F00390F5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2973" r="17779" b="23421"/>
          <a:stretch/>
        </p:blipFill>
        <p:spPr>
          <a:xfrm>
            <a:off x="5303913" y="0"/>
            <a:ext cx="6888088" cy="6858000"/>
          </a:xfrm>
          <a:prstGeom prst="rect">
            <a:avLst/>
          </a:prstGeom>
        </p:spPr>
      </p:pic>
      <p:grpSp>
        <p:nvGrpSpPr>
          <p:cNvPr id="6" name="Group 68">
            <a:extLst>
              <a:ext uri="{FF2B5EF4-FFF2-40B4-BE49-F238E27FC236}">
                <a16:creationId xmlns:a16="http://schemas.microsoft.com/office/drawing/2014/main" id="{26F7EA24-2AF3-44C5-AEDA-22C0125838A9}"/>
              </a:ext>
            </a:extLst>
          </p:cNvPr>
          <p:cNvGrpSpPr/>
          <p:nvPr/>
        </p:nvGrpSpPr>
        <p:grpSpPr>
          <a:xfrm>
            <a:off x="6262569" y="242021"/>
            <a:ext cx="5481498" cy="881452"/>
            <a:chOff x="100780" y="492131"/>
            <a:chExt cx="7230788" cy="1679437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B88AFF2F-33CD-4A7E-A67F-A71378A8C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80" y="492131"/>
              <a:ext cx="6745880" cy="82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Th</a:t>
              </a:r>
              <a:r>
                <a:rPr lang="en-US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ứ hai</a:t>
              </a:r>
              <a:r>
                <a:rPr lang="vi-VN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 ngày</a:t>
              </a:r>
              <a:r>
                <a:rPr lang="en-US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 28</a:t>
              </a:r>
              <a:r>
                <a:rPr lang="vi-VN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 tháng </a:t>
              </a:r>
              <a:r>
                <a:rPr lang="en-US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3 </a:t>
              </a:r>
              <a:r>
                <a:rPr lang="vi-VN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năm 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202</a:t>
              </a:r>
              <a:r>
                <a:rPr lang="en-US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2</a:t>
              </a:r>
            </a:p>
          </p:txBody>
        </p:sp>
        <p:sp>
          <p:nvSpPr>
            <p:cNvPr id="8" name="Rectangle 70">
              <a:extLst>
                <a:ext uri="{FF2B5EF4-FFF2-40B4-BE49-F238E27FC236}">
                  <a16:creationId xmlns:a16="http://schemas.microsoft.com/office/drawing/2014/main" id="{8515834A-FDFC-4A73-8953-C84377714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648" y="1036134"/>
              <a:ext cx="3382831" cy="11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85753">
                <a:lnSpc>
                  <a:spcPct val="165000"/>
                </a:lnSpc>
                <a:spcBef>
                  <a:spcPct val="0"/>
                </a:spcBef>
                <a:buNone/>
              </a:pPr>
              <a:r>
                <a:rPr lang="en-US" altLang="en-US" sz="2200" b="1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Toán</a:t>
              </a:r>
              <a:endPara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71">
              <a:extLst>
                <a:ext uri="{FF2B5EF4-FFF2-40B4-BE49-F238E27FC236}">
                  <a16:creationId xmlns:a16="http://schemas.microsoft.com/office/drawing/2014/main" id="{1F1CC00D-2060-47CA-BB34-76DCA736A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945" y="1303046"/>
              <a:ext cx="4344623" cy="65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en-US" altLang="en-US" sz="2800" b="1" dirty="0">
                <a:solidFill>
                  <a:srgbClr val="7030A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0" name="Rectangle 70">
            <a:extLst>
              <a:ext uri="{FF2B5EF4-FFF2-40B4-BE49-F238E27FC236}">
                <a16:creationId xmlns:a16="http://schemas.microsoft.com/office/drawing/2014/main" id="{71BBA2EC-D534-4938-B5A8-18F244CB7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008" y="977182"/>
            <a:ext cx="5651763" cy="5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85753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en-US" sz="22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So sánh các số trong phạm vi 100 000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70">
            <a:extLst>
              <a:ext uri="{FF2B5EF4-FFF2-40B4-BE49-F238E27FC236}">
                <a16:creationId xmlns:a16="http://schemas.microsoft.com/office/drawing/2014/main" id="{44C8E7E0-07EB-43CD-B6DF-708FC1ED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055" y="1435629"/>
            <a:ext cx="4540046" cy="5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85753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en-US" sz="22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4: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id="{856BDB84-38B4-4F3B-921A-C56F66835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5" y="0"/>
            <a:ext cx="4944140" cy="6858000"/>
          </a:xfrm>
          <a:prstGeom prst="rect">
            <a:avLst/>
          </a:prstGeom>
        </p:spPr>
      </p:pic>
      <p:sp>
        <p:nvSpPr>
          <p:cNvPr id="27" name="Rectangle 70">
            <a:extLst>
              <a:ext uri="{FF2B5EF4-FFF2-40B4-BE49-F238E27FC236}">
                <a16:creationId xmlns:a16="http://schemas.microsoft.com/office/drawing/2014/main" id="{44F61C6A-8548-4DF2-AF56-205556684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336" y="1877388"/>
            <a:ext cx="6341242" cy="5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85753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en-US" sz="22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a)  Theo thứ tự từ bé đến lớn: 8258; 16 999;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70">
            <a:extLst>
              <a:ext uri="{FF2B5EF4-FFF2-40B4-BE49-F238E27FC236}">
                <a16:creationId xmlns:a16="http://schemas.microsoft.com/office/drawing/2014/main" id="{02D0EE95-DD2E-403C-9033-DB9B99A0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2201" y="2324765"/>
            <a:ext cx="2716682" cy="5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85753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en-US" sz="22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30 620; 31 855.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70">
            <a:extLst>
              <a:ext uri="{FF2B5EF4-FFF2-40B4-BE49-F238E27FC236}">
                <a16:creationId xmlns:a16="http://schemas.microsoft.com/office/drawing/2014/main" id="{1F1F281F-2C58-464A-B8C7-4C6B2096D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188" y="2788161"/>
            <a:ext cx="6341242" cy="5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85753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en-US" sz="22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b)  Theo thứ tự từ lớn đến bé: 76 253; 65 372;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70">
            <a:extLst>
              <a:ext uri="{FF2B5EF4-FFF2-40B4-BE49-F238E27FC236}">
                <a16:creationId xmlns:a16="http://schemas.microsoft.com/office/drawing/2014/main" id="{C1A381D3-05E9-41C8-82FA-F3BEC6DF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824" y="3221852"/>
            <a:ext cx="2716682" cy="5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85753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en-US" sz="22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56 372; 56 327.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8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6" y="106080"/>
            <a:ext cx="7407965" cy="648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iLaTrieuPhu-VA_43v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3729" y="3285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4B5F9D0-2198-4442-9EC9-ED74CAF12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843" y="8889"/>
            <a:ext cx="4114800" cy="6705600"/>
          </a:xfrm>
          <a:prstGeom prst="rect">
            <a:avLst/>
          </a:prstGeom>
          <a:solidFill>
            <a:srgbClr val="000000"/>
          </a:solidFill>
          <a:ln w="38160">
            <a:solidFill>
              <a:srgbClr val="3399FF"/>
            </a:solidFill>
            <a:miter lim="800000"/>
            <a:headEnd/>
            <a:tailEnd/>
          </a:ln>
          <a:effectLst>
            <a:glow rad="292100">
              <a:schemeClr val="bg1">
                <a:alpha val="51000"/>
              </a:schemeClr>
            </a:glow>
          </a:effec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099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25AC15-83DD-4FCE-8444-2DD990C96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75" y="6019800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2400">
                <a:solidFill>
                  <a:srgbClr val="00FFFF"/>
                </a:solidFill>
                <a:latin typeface="Arial" charset="0"/>
              </a:rPr>
              <a:t>1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100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02" name="AutoShape 18"/>
          <p:cNvSpPr>
            <a:spLocks noChangeAspect="1" noChangeArrowheads="1"/>
          </p:cNvSpPr>
          <p:nvPr/>
        </p:nvSpPr>
        <p:spPr bwMode="auto">
          <a:xfrm>
            <a:off x="16764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26" name="Text Box 30">
            <a:hlinkClick r:id="rId5" action="ppaction://hlinksldjump"/>
            <a:extLst>
              <a:ext uri="{FF2B5EF4-FFF2-40B4-BE49-F238E27FC236}">
                <a16:creationId xmlns:a16="http://schemas.microsoft.com/office/drawing/2014/main" id="{1AD4EC8B-D759-40EA-9058-35F3C3C55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72" y="5659438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2400">
                <a:solidFill>
                  <a:srgbClr val="00FFFF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200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27" name="Text Box 31">
            <a:hlinkClick r:id="rId6" action="ppaction://hlinksldjump"/>
            <a:extLst>
              <a:ext uri="{FF2B5EF4-FFF2-40B4-BE49-F238E27FC236}">
                <a16:creationId xmlns:a16="http://schemas.microsoft.com/office/drawing/2014/main" id="{01B23484-2CD0-4B8F-8F31-8116824AE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72" y="5299075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2400">
                <a:solidFill>
                  <a:srgbClr val="00FFFF"/>
                </a:solidFill>
                <a:latin typeface="Arial" charset="0"/>
              </a:rPr>
              <a:t>3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300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28" name="Text Box 32">
            <a:hlinkClick r:id="rId7" action="ppaction://hlinksldjump"/>
            <a:extLst>
              <a:ext uri="{FF2B5EF4-FFF2-40B4-BE49-F238E27FC236}">
                <a16:creationId xmlns:a16="http://schemas.microsoft.com/office/drawing/2014/main" id="{ECF7FDFA-AAAD-45DE-9681-63B39ADDA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72" y="4940300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2400">
                <a:solidFill>
                  <a:srgbClr val="00FFFF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500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29" name="Text Box 33">
            <a:hlinkClick r:id="rId8" action="ppaction://hlinksldjump"/>
            <a:extLst>
              <a:ext uri="{FF2B5EF4-FFF2-40B4-BE49-F238E27FC236}">
                <a16:creationId xmlns:a16="http://schemas.microsoft.com/office/drawing/2014/main" id="{EA087670-45A0-4A50-809E-A7DB7928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75" y="4579938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CC0066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2400">
                <a:solidFill>
                  <a:srgbClr val="00FFFF"/>
                </a:solidFill>
                <a:latin typeface="Arial" charset="0"/>
              </a:rPr>
              <a:t>5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1.000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30" name="Text Box 34">
            <a:hlinkClick r:id="rId9" action="ppaction://hlinksldjump"/>
            <a:extLst>
              <a:ext uri="{FF2B5EF4-FFF2-40B4-BE49-F238E27FC236}">
                <a16:creationId xmlns:a16="http://schemas.microsoft.com/office/drawing/2014/main" id="{04435215-AE4C-4DE6-B08C-6EEFA81B0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75" y="4219575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2400">
                <a:solidFill>
                  <a:srgbClr val="00FFFF"/>
                </a:solidFill>
                <a:latin typeface="Arial" charset="0"/>
              </a:rPr>
              <a:t>6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2.000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31" name="Text Box 35">
            <a:hlinkClick r:id="rId10" action="ppaction://hlinksldjump"/>
            <a:extLst>
              <a:ext uri="{FF2B5EF4-FFF2-40B4-BE49-F238E27FC236}">
                <a16:creationId xmlns:a16="http://schemas.microsoft.com/office/drawing/2014/main" id="{C4AF858E-50CE-4289-9476-407726FC2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75" y="3859213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2400">
                <a:solidFill>
                  <a:srgbClr val="00FFFF"/>
                </a:solidFill>
                <a:latin typeface="Arial" charset="0"/>
              </a:rPr>
              <a:t>7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4.000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32" name="Text Box 36">
            <a:hlinkClick r:id="rId11" action="ppaction://hlinksldjump"/>
            <a:extLst>
              <a:ext uri="{FF2B5EF4-FFF2-40B4-BE49-F238E27FC236}">
                <a16:creationId xmlns:a16="http://schemas.microsoft.com/office/drawing/2014/main" id="{B1232DC9-D436-4108-876A-3470E04A2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75" y="3514725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2400">
                <a:solidFill>
                  <a:srgbClr val="00FFFF"/>
                </a:solidFill>
                <a:latin typeface="Arial" charset="0"/>
              </a:rPr>
              <a:t>8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8.000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33" name="Text Box 37">
            <a:hlinkClick r:id="rId12" action="ppaction://hlinksldjump"/>
            <a:extLst>
              <a:ext uri="{FF2B5EF4-FFF2-40B4-BE49-F238E27FC236}">
                <a16:creationId xmlns:a16="http://schemas.microsoft.com/office/drawing/2014/main" id="{1744FFA8-179F-4221-9D7F-FBE6A829D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72" y="3140075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2400">
                <a:solidFill>
                  <a:srgbClr val="00FFFF"/>
                </a:solidFill>
                <a:latin typeface="Arial" charset="0"/>
              </a:rPr>
              <a:t>9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16.000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34" name="Text Box 38">
            <a:hlinkClick r:id="rId13" action="ppaction://hlinksldjump"/>
            <a:extLst>
              <a:ext uri="{FF2B5EF4-FFF2-40B4-BE49-F238E27FC236}">
                <a16:creationId xmlns:a16="http://schemas.microsoft.com/office/drawing/2014/main" id="{3CFCC1AD-7A8D-4F1E-90FD-FD3A5C280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72" y="2765425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CC0066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00FFFF"/>
                </a:solidFill>
                <a:latin typeface="Arial" charset="0"/>
              </a:rPr>
              <a:t> 10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32.000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35" name="Text Box 39">
            <a:hlinkClick r:id="rId14" action="ppaction://hlinksldjump"/>
            <a:extLst>
              <a:ext uri="{FF2B5EF4-FFF2-40B4-BE49-F238E27FC236}">
                <a16:creationId xmlns:a16="http://schemas.microsoft.com/office/drawing/2014/main" id="{AA179B34-AC63-4A90-90EA-9058CB449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72" y="2419350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00FFFF"/>
                </a:solidFill>
                <a:latin typeface="Arial" charset="0"/>
              </a:rPr>
              <a:t> 11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64.000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36" name="Text Box 40">
            <a:hlinkClick r:id="rId15" action="ppaction://hlinksldjump"/>
            <a:extLst>
              <a:ext uri="{FF2B5EF4-FFF2-40B4-BE49-F238E27FC236}">
                <a16:creationId xmlns:a16="http://schemas.microsoft.com/office/drawing/2014/main" id="{CB824A1A-0578-4C47-BE9B-BF56F85D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75" y="2058988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00FFFF"/>
                </a:solidFill>
                <a:latin typeface="Arial" charset="0"/>
              </a:rPr>
              <a:t> 12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125.000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37" name="Text Box 41">
            <a:hlinkClick r:id="rId16" action="ppaction://hlinksldjump"/>
            <a:extLst>
              <a:ext uri="{FF2B5EF4-FFF2-40B4-BE49-F238E27FC236}">
                <a16:creationId xmlns:a16="http://schemas.microsoft.com/office/drawing/2014/main" id="{A04938CE-763A-4505-9110-00586C0D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75" y="1698625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00FFFF"/>
                </a:solidFill>
                <a:latin typeface="Arial" charset="0"/>
              </a:rPr>
              <a:t> 13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250.000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38" name="Text Box 42">
            <a:hlinkClick r:id="rId17" action="ppaction://hlinksldjump"/>
            <a:extLst>
              <a:ext uri="{FF2B5EF4-FFF2-40B4-BE49-F238E27FC236}">
                <a16:creationId xmlns:a16="http://schemas.microsoft.com/office/drawing/2014/main" id="{4527CF8B-8377-451E-8DC9-396B1B7B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75" y="1339850"/>
            <a:ext cx="3095625" cy="46384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>
                <a:solidFill>
                  <a:srgbClr val="00FFFF"/>
                </a:solidFill>
                <a:latin typeface="Arial" charset="0"/>
              </a:rPr>
              <a:t> 14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	500.000</a:t>
            </a:r>
            <a:endParaRPr lang="en-US" sz="2400">
              <a:solidFill>
                <a:srgbClr val="FFFF00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4139" name="Text Box 43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6969175" y="908050"/>
            <a:ext cx="3095625" cy="463846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CC0066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400" b="1">
                <a:solidFill>
                  <a:srgbClr val="00FFFF"/>
                </a:solidFill>
                <a:latin typeface="Arial" panose="020B0604020202020204" pitchFamily="34" charset="0"/>
              </a:rPr>
              <a:t> 15</a:t>
            </a:r>
            <a:r>
              <a:rPr lang="en-US" altLang="es-ES" sz="2400" b="1">
                <a:solidFill>
                  <a:srgbClr val="FFFF00"/>
                </a:solidFill>
                <a:latin typeface="Arial" panose="020B0604020202020204" pitchFamily="34" charset="0"/>
              </a:rPr>
              <a:t>	1.000.000</a:t>
            </a:r>
            <a:endParaRPr lang="en-US" altLang="es-ES" sz="2400" b="1">
              <a:solidFill>
                <a:srgbClr val="FFFF00"/>
              </a:solidFill>
              <a:latin typeface="Arial" panose="020B0604020202020204" pitchFamily="34" charset="0"/>
              <a:hlinkClick r:id="rId4" action="ppaction://hlinksldjump"/>
            </a:endParaRPr>
          </a:p>
        </p:txBody>
      </p:sp>
      <p:sp>
        <p:nvSpPr>
          <p:cNvPr id="4117" name="Rectangle 44"/>
          <p:cNvSpPr>
            <a:spLocks noChangeArrowheads="1"/>
          </p:cNvSpPr>
          <p:nvPr/>
        </p:nvSpPr>
        <p:spPr bwMode="auto">
          <a:xfrm>
            <a:off x="9994901" y="835028"/>
            <a:ext cx="287339" cy="5616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18" name="Rectangle 45"/>
          <p:cNvSpPr>
            <a:spLocks noChangeArrowheads="1"/>
          </p:cNvSpPr>
          <p:nvPr/>
        </p:nvSpPr>
        <p:spPr bwMode="auto">
          <a:xfrm>
            <a:off x="6753225" y="763588"/>
            <a:ext cx="287339" cy="56880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42" name="Oval 46"/>
          <p:cNvSpPr>
            <a:spLocks noChangeArrowheads="1"/>
          </p:cNvSpPr>
          <p:nvPr/>
        </p:nvSpPr>
        <p:spPr bwMode="auto">
          <a:xfrm>
            <a:off x="10137775" y="6164263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43" name="Oval 47"/>
          <p:cNvSpPr>
            <a:spLocks noChangeArrowheads="1"/>
          </p:cNvSpPr>
          <p:nvPr/>
        </p:nvSpPr>
        <p:spPr bwMode="auto">
          <a:xfrm>
            <a:off x="10137775" y="5803900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10137775" y="5443538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45" name="Oval 49"/>
          <p:cNvSpPr>
            <a:spLocks noChangeArrowheads="1"/>
          </p:cNvSpPr>
          <p:nvPr/>
        </p:nvSpPr>
        <p:spPr bwMode="auto">
          <a:xfrm>
            <a:off x="10137775" y="5083175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46" name="Oval 50"/>
          <p:cNvSpPr>
            <a:spLocks noChangeArrowheads="1"/>
          </p:cNvSpPr>
          <p:nvPr/>
        </p:nvSpPr>
        <p:spPr bwMode="auto">
          <a:xfrm>
            <a:off x="10137775" y="4724400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47" name="Oval 51"/>
          <p:cNvSpPr>
            <a:spLocks noChangeArrowheads="1"/>
          </p:cNvSpPr>
          <p:nvPr/>
        </p:nvSpPr>
        <p:spPr bwMode="auto">
          <a:xfrm>
            <a:off x="10137775" y="4364038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48" name="Oval 52"/>
          <p:cNvSpPr>
            <a:spLocks noChangeArrowheads="1"/>
          </p:cNvSpPr>
          <p:nvPr/>
        </p:nvSpPr>
        <p:spPr bwMode="auto">
          <a:xfrm>
            <a:off x="10137775" y="4003675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49" name="Oval 53"/>
          <p:cNvSpPr>
            <a:spLocks noChangeArrowheads="1"/>
          </p:cNvSpPr>
          <p:nvPr/>
        </p:nvSpPr>
        <p:spPr bwMode="auto">
          <a:xfrm>
            <a:off x="10137775" y="3644900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10137775" y="3284538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51" name="Oval 55"/>
          <p:cNvSpPr>
            <a:spLocks noChangeArrowheads="1"/>
          </p:cNvSpPr>
          <p:nvPr/>
        </p:nvSpPr>
        <p:spPr bwMode="auto">
          <a:xfrm>
            <a:off x="10137775" y="2924175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52" name="Oval 56"/>
          <p:cNvSpPr>
            <a:spLocks noChangeArrowheads="1"/>
          </p:cNvSpPr>
          <p:nvPr/>
        </p:nvSpPr>
        <p:spPr bwMode="auto">
          <a:xfrm>
            <a:off x="10137775" y="2563813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53" name="Oval 57"/>
          <p:cNvSpPr>
            <a:spLocks noChangeArrowheads="1"/>
          </p:cNvSpPr>
          <p:nvPr/>
        </p:nvSpPr>
        <p:spPr bwMode="auto">
          <a:xfrm>
            <a:off x="10137775" y="2205038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" name="Oval 57"/>
          <p:cNvSpPr>
            <a:spLocks noChangeArrowheads="1"/>
          </p:cNvSpPr>
          <p:nvPr/>
        </p:nvSpPr>
        <p:spPr bwMode="auto">
          <a:xfrm>
            <a:off x="10137775" y="1844675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" name="Oval 57"/>
          <p:cNvSpPr>
            <a:spLocks noChangeArrowheads="1"/>
          </p:cNvSpPr>
          <p:nvPr/>
        </p:nvSpPr>
        <p:spPr bwMode="auto">
          <a:xfrm>
            <a:off x="10137775" y="1484313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379538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86117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8"/>
                  </p:tgtEl>
                </p:cond>
              </p:nextCondLst>
            </p:seq>
          </p:childTnLst>
        </p:cTn>
      </p:par>
    </p:tnLst>
    <p:bldLst>
      <p:bldP spid="4099" grpId="0" animBg="1"/>
      <p:bldP spid="4142" grpId="0" animBg="1"/>
      <p:bldP spid="4143" grpId="0" animBg="1"/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4150" grpId="0" animBg="1"/>
      <p:bldP spid="4151" grpId="0" animBg="1"/>
      <p:bldP spid="4152" grpId="0" animBg="1"/>
      <p:bldP spid="4153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1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6147" name="Line 42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1524004" y="1324038"/>
            <a:ext cx="9142413" cy="2390775"/>
            <a:chOff x="0" y="384"/>
            <a:chExt cx="5759" cy="2015"/>
          </a:xfrm>
        </p:grpSpPr>
        <p:sp>
          <p:nvSpPr>
            <p:cNvPr id="6175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6176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6177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2579" name="AutoShape 3">
            <a:extLst>
              <a:ext uri="{FF2B5EF4-FFF2-40B4-BE49-F238E27FC236}">
                <a16:creationId xmlns:a16="http://schemas.microsoft.com/office/drawing/2014/main" id="{90A9ED11-68AF-456F-B44C-7D4FAADA2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2610" name="AutoShape 34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2578" name="AutoShape 2">
            <a:extLst>
              <a:ext uri="{FF2B5EF4-FFF2-40B4-BE49-F238E27FC236}">
                <a16:creationId xmlns:a16="http://schemas.microsoft.com/office/drawing/2014/main" id="{FC77203C-7371-49CF-91A4-6F77700DD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2580" name="AutoShape 4">
            <a:extLst>
              <a:ext uri="{FF2B5EF4-FFF2-40B4-BE49-F238E27FC236}">
                <a16:creationId xmlns:a16="http://schemas.microsoft.com/office/drawing/2014/main" id="{CDE56488-7E60-4860-AA41-71117B530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2581" name="AutoShape 5">
            <a:extLst>
              <a:ext uri="{FF2B5EF4-FFF2-40B4-BE49-F238E27FC236}">
                <a16:creationId xmlns:a16="http://schemas.microsoft.com/office/drawing/2014/main" id="{7A89D0E1-0FC0-4C80-85A5-F03D15614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2103311" y="2103526"/>
            <a:ext cx="79200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b="1" dirty="0" err="1">
                <a:solidFill>
                  <a:srgbClr val="FFFFFF"/>
                </a:solidFill>
                <a:latin typeface="+mj-lt"/>
              </a:rPr>
              <a:t>Điền</a:t>
            </a:r>
            <a:r>
              <a:rPr lang="en-US" altLang="es-E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b="1" dirty="0" err="1">
                <a:solidFill>
                  <a:srgbClr val="FFFFFF"/>
                </a:solidFill>
                <a:latin typeface="+mj-lt"/>
              </a:rPr>
              <a:t>dấu</a:t>
            </a:r>
            <a:r>
              <a:rPr lang="en-US" altLang="es-E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b="1" dirty="0" err="1">
                <a:solidFill>
                  <a:srgbClr val="FFFFFF"/>
                </a:solidFill>
                <a:latin typeface="+mj-lt"/>
              </a:rPr>
              <a:t>thích</a:t>
            </a:r>
            <a:r>
              <a:rPr lang="en-US" altLang="es-E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b="1" dirty="0" err="1">
                <a:solidFill>
                  <a:srgbClr val="FFFFFF"/>
                </a:solidFill>
                <a:latin typeface="+mj-lt"/>
              </a:rPr>
              <a:t>hợp</a:t>
            </a:r>
            <a:r>
              <a:rPr lang="en-US" altLang="es-E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b="1" dirty="0" err="1">
                <a:solidFill>
                  <a:srgbClr val="FFFFFF"/>
                </a:solidFill>
                <a:latin typeface="+mj-lt"/>
              </a:rPr>
              <a:t>vào</a:t>
            </a:r>
            <a:r>
              <a:rPr lang="en-US" altLang="es-E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b="1" err="1">
                <a:solidFill>
                  <a:srgbClr val="FFFFFF"/>
                </a:solidFill>
                <a:latin typeface="+mj-lt"/>
              </a:rPr>
              <a:t>chỗ</a:t>
            </a:r>
            <a:r>
              <a:rPr lang="en-US" altLang="es-ES" b="1">
                <a:solidFill>
                  <a:srgbClr val="FFFFFF"/>
                </a:solidFill>
                <a:latin typeface="+mj-lt"/>
              </a:rPr>
              <a:t>  chấm</a:t>
            </a:r>
            <a:endParaRPr lang="en-US" altLang="es-ES" b="1" dirty="0">
              <a:solidFill>
                <a:srgbClr val="FFFFFF"/>
              </a:solidFill>
              <a:latin typeface="+mj-lt"/>
            </a:endParaRPr>
          </a:p>
          <a:p>
            <a:pPr algn="ctr"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b="1">
                <a:solidFill>
                  <a:srgbClr val="FFFFFF"/>
                </a:solidFill>
                <a:latin typeface="+mj-lt"/>
              </a:rPr>
              <a:t>996…1000 </a:t>
            </a:r>
            <a:endParaRPr lang="en-US" altLang="es-ES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2606" name="AutoShape 30">
            <a:extLst>
              <a:ext uri="{FF2B5EF4-FFF2-40B4-BE49-F238E27FC236}">
                <a16:creationId xmlns:a16="http://schemas.microsoft.com/office/drawing/2014/main" id="{D4F19EF7-0E5C-4891-92AD-EB4267DFF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8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52607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428625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7" name="Picture 3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9" y="428625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2602" name="Text Box 26"/>
          <p:cNvSpPr txBox="1">
            <a:spLocks noChangeArrowheads="1"/>
          </p:cNvSpPr>
          <p:nvPr/>
        </p:nvSpPr>
        <p:spPr bwMode="auto">
          <a:xfrm>
            <a:off x="6527803" y="4797512"/>
            <a:ext cx="3024188" cy="525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+</a:t>
            </a:r>
          </a:p>
        </p:txBody>
      </p:sp>
      <p:sp>
        <p:nvSpPr>
          <p:cNvPr id="152611" name="AutoShape 35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2604" name="Text Box 28"/>
          <p:cNvSpPr txBox="1">
            <a:spLocks noChangeArrowheads="1"/>
          </p:cNvSpPr>
          <p:nvPr/>
        </p:nvSpPr>
        <p:spPr bwMode="auto">
          <a:xfrm>
            <a:off x="6600839" y="5718262"/>
            <a:ext cx="3095625" cy="525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=</a:t>
            </a:r>
          </a:p>
        </p:txBody>
      </p:sp>
      <p:sp>
        <p:nvSpPr>
          <p:cNvPr id="152612" name="AutoShape 36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auto">
          <a:xfrm>
            <a:off x="2495551" y="4800600"/>
            <a:ext cx="3024188" cy="463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400" b="1" dirty="0">
                <a:solidFill>
                  <a:srgbClr val="FF9933"/>
                </a:solidFill>
                <a:latin typeface="Arial Rounded MT Bold" pitchFamily="34" charset="0"/>
              </a:rPr>
              <a:t>A.</a:t>
            </a:r>
            <a:r>
              <a:rPr lang="en-US" altLang="es-ES" sz="2400" b="1" dirty="0">
                <a:solidFill>
                  <a:srgbClr val="FFFFFF"/>
                </a:solidFill>
                <a:latin typeface="Arial Rounded MT Bold" pitchFamily="34" charset="0"/>
              </a:rPr>
              <a:t> &gt;</a:t>
            </a:r>
          </a:p>
        </p:txBody>
      </p:sp>
      <p:sp>
        <p:nvSpPr>
          <p:cNvPr id="152613" name="AutoShape 37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2596" name="AutoShape 20"/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2495572" y="5718262"/>
            <a:ext cx="2952751" cy="525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C.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&lt;</a:t>
            </a:r>
          </a:p>
        </p:txBody>
      </p:sp>
      <p:sp>
        <p:nvSpPr>
          <p:cNvPr id="6166" name="Text Box 43"/>
          <p:cNvSpPr txBox="1">
            <a:spLocks noChangeArrowheads="1"/>
          </p:cNvSpPr>
          <p:nvPr/>
        </p:nvSpPr>
        <p:spPr bwMode="auto">
          <a:xfrm>
            <a:off x="4584704" y="1428751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FF00"/>
                </a:solidFill>
                <a:latin typeface="Arial Rounded MT Bold" pitchFamily="34" charset="0"/>
              </a:rPr>
              <a:t>100</a:t>
            </a:r>
          </a:p>
        </p:txBody>
      </p:sp>
      <p:sp>
        <p:nvSpPr>
          <p:cNvPr id="152620" name="AutoShape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76F1AC-B447-40EC-AA86-F7B21472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8520" y="310968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6170" name="Picture 9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04813"/>
            <a:ext cx="990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71" name="AutoShape 4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9993371" y="2133687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189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6173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3" name="AiLaTrieuPhu-VA_43v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77888" y="1428751"/>
            <a:ext cx="609600" cy="609600"/>
          </a:xfrm>
          <a:prstGeom prst="rect">
            <a:avLst/>
          </a:prstGeom>
        </p:spPr>
      </p:pic>
      <p:pic>
        <p:nvPicPr>
          <p:cNvPr id="2" name="Tieng-chuong-het-gio-www_yeualo-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63200" y="381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796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2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2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60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2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60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2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59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2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60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2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60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2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604"/>
                  </p:tgtEl>
                </p:cond>
              </p:nextCondLst>
            </p:seq>
            <p:audio>
              <p:cMediaNode vol="36364" numSld="999" showWhenStopped="0">
                <p:cTn id="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2602" grpId="0"/>
      <p:bldP spid="152604" grpId="0"/>
      <p:bldP spid="152599" grpId="0"/>
      <p:bldP spid="152596" grpId="0" animBg="1"/>
      <p:bldP spid="152600" grpId="0"/>
      <p:bldP spid="41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4032250"/>
            <a:ext cx="8534400" cy="2133600"/>
            <a:chOff x="240" y="1440"/>
            <a:chExt cx="5376" cy="1344"/>
          </a:xfrm>
        </p:grpSpPr>
        <p:sp>
          <p:nvSpPr>
            <p:cNvPr id="3" name="AutoShape 1">
              <a:extLst>
                <a:ext uri="{FF2B5EF4-FFF2-40B4-BE49-F238E27FC236}">
                  <a16:creationId xmlns:a16="http://schemas.microsoft.com/office/drawing/2014/main" id="{E764C26B-9DED-4957-BB08-BCD518DE4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FF00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5125" name="AutoShape 2">
              <a:extLst>
                <a:ext uri="{FF2B5EF4-FFF2-40B4-BE49-F238E27FC236}">
                  <a16:creationId xmlns:a16="http://schemas.microsoft.com/office/drawing/2014/main" id="{DF65E8D2-63ED-41DF-A835-82C44202B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2974996-B35E-48CE-892B-5321CB9E9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195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grpSp>
        <p:nvGrpSpPr>
          <p:cNvPr id="8196" name="Group 39"/>
          <p:cNvGrpSpPr>
            <a:grpSpLocks/>
          </p:cNvGrpSpPr>
          <p:nvPr/>
        </p:nvGrpSpPr>
        <p:grpSpPr bwMode="auto">
          <a:xfrm>
            <a:off x="4583117" y="447740"/>
            <a:ext cx="2708275" cy="3413125"/>
            <a:chOff x="861" y="754"/>
            <a:chExt cx="2305" cy="2631"/>
          </a:xfrm>
        </p:grpSpPr>
        <p:pic>
          <p:nvPicPr>
            <p:cNvPr id="12" name="Picture 40" descr="Mapa_UK">
              <a:extLst>
                <a:ext uri="{FF2B5EF4-FFF2-40B4-BE49-F238E27FC236}">
                  <a16:creationId xmlns:a16="http://schemas.microsoft.com/office/drawing/2014/main" id="{178351B1-CEDB-4594-A916-9E49549A3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1" y="754"/>
              <a:ext cx="2305" cy="2631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8198" name="Oval 41"/>
            <p:cNvSpPr>
              <a:spLocks noChangeArrowheads="1"/>
            </p:cNvSpPr>
            <p:nvPr/>
          </p:nvSpPr>
          <p:spPr bwMode="auto">
            <a:xfrm>
              <a:off x="2699" y="3067"/>
              <a:ext cx="90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8199" name="Text Box 42"/>
            <p:cNvSpPr txBox="1">
              <a:spLocks noChangeArrowheads="1"/>
            </p:cNvSpPr>
            <p:nvPr/>
          </p:nvSpPr>
          <p:spPr bwMode="auto">
            <a:xfrm>
              <a:off x="2014" y="2836"/>
              <a:ext cx="86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49263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s-ES" altLang="es-E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London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462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"/>
          <p:cNvGrpSpPr>
            <a:grpSpLocks/>
          </p:cNvGrpSpPr>
          <p:nvPr/>
        </p:nvGrpSpPr>
        <p:grpSpPr bwMode="auto">
          <a:xfrm>
            <a:off x="1524004" y="1324038"/>
            <a:ext cx="9142413" cy="2390775"/>
            <a:chOff x="0" y="384"/>
            <a:chExt cx="5759" cy="2015"/>
          </a:xfrm>
        </p:grpSpPr>
        <p:sp>
          <p:nvSpPr>
            <p:cNvPr id="10270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10271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10272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32" name="AutoShape 8">
            <a:extLst>
              <a:ext uri="{FF2B5EF4-FFF2-40B4-BE49-F238E27FC236}">
                <a16:creationId xmlns:a16="http://schemas.microsoft.com/office/drawing/2014/main" id="{4E5C7395-2D85-4EBD-9140-F082B9706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33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34" name="AutoShape 10">
            <a:extLst>
              <a:ext uri="{FF2B5EF4-FFF2-40B4-BE49-F238E27FC236}">
                <a16:creationId xmlns:a16="http://schemas.microsoft.com/office/drawing/2014/main" id="{5705EA57-53FA-4A65-BB95-E27401D71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35" name="AutoShape 11">
            <a:extLst>
              <a:ext uri="{FF2B5EF4-FFF2-40B4-BE49-F238E27FC236}">
                <a16:creationId xmlns:a16="http://schemas.microsoft.com/office/drawing/2014/main" id="{98ACA2E7-7CB2-46AE-8C7B-4B96F6F66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36" name="AutoShape 12">
            <a:extLst>
              <a:ext uri="{FF2B5EF4-FFF2-40B4-BE49-F238E27FC236}">
                <a16:creationId xmlns:a16="http://schemas.microsoft.com/office/drawing/2014/main" id="{975F601A-2BBB-4F73-B5B1-FA6A09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2135188" y="1698722"/>
            <a:ext cx="830421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en-US" altLang="es-ES" sz="4000" dirty="0" err="1">
                <a:solidFill>
                  <a:srgbClr val="FFFFFF"/>
                </a:solidFill>
                <a:latin typeface="+mj-lt"/>
              </a:rPr>
              <a:t>Điền</a:t>
            </a:r>
            <a:r>
              <a:rPr lang="en-US" altLang="es-ES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dirty="0" err="1">
                <a:solidFill>
                  <a:srgbClr val="FFFFFF"/>
                </a:solidFill>
                <a:latin typeface="+mj-lt"/>
              </a:rPr>
              <a:t>chữ</a:t>
            </a:r>
            <a:r>
              <a:rPr lang="en-US" altLang="es-ES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dirty="0" err="1">
                <a:solidFill>
                  <a:srgbClr val="FFFFFF"/>
                </a:solidFill>
                <a:latin typeface="+mj-lt"/>
              </a:rPr>
              <a:t>thích</a:t>
            </a:r>
            <a:r>
              <a:rPr lang="en-US" altLang="es-ES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dirty="0" err="1">
                <a:solidFill>
                  <a:srgbClr val="FFFFFF"/>
                </a:solidFill>
                <a:latin typeface="+mj-lt"/>
              </a:rPr>
              <a:t>hợp</a:t>
            </a:r>
            <a:r>
              <a:rPr lang="en-US" altLang="es-ES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dirty="0" err="1">
                <a:solidFill>
                  <a:srgbClr val="FFFFFF"/>
                </a:solidFill>
                <a:latin typeface="+mj-lt"/>
              </a:rPr>
              <a:t>vào</a:t>
            </a:r>
            <a:r>
              <a:rPr lang="en-US" altLang="es-ES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dirty="0" err="1">
                <a:solidFill>
                  <a:srgbClr val="FFFFFF"/>
                </a:solidFill>
                <a:latin typeface="+mj-lt"/>
              </a:rPr>
              <a:t>chỗ</a:t>
            </a:r>
            <a:r>
              <a:rPr lang="en-US" altLang="es-ES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dirty="0" err="1">
                <a:solidFill>
                  <a:srgbClr val="FFFFFF"/>
                </a:solidFill>
                <a:latin typeface="+mj-lt"/>
              </a:rPr>
              <a:t>chấm</a:t>
            </a:r>
            <a:r>
              <a:rPr lang="en-US" altLang="es-ES" sz="4000" dirty="0">
                <a:solidFill>
                  <a:srgbClr val="FFFFFF"/>
                </a:solidFill>
                <a:latin typeface="+mj-lt"/>
              </a:rPr>
              <a:t>:</a:t>
            </a:r>
          </a:p>
          <a:p>
            <a:pPr defTabSz="449263" eaLnBrk="0" fontAlgn="base" hangingPunct="0"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vi-VN" altLang="es-ES" sz="4000" dirty="0">
                <a:solidFill>
                  <a:srgbClr val="FFFFFF"/>
                </a:solidFill>
                <a:latin typeface="+mj-lt"/>
              </a:rPr>
              <a:t>Trong hai số:</a:t>
            </a:r>
            <a:r>
              <a:rPr lang="en-US" altLang="es-ES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vi-VN" altLang="es-ES" sz="4000" dirty="0">
                <a:solidFill>
                  <a:srgbClr val="FFFFFF"/>
                </a:solidFill>
                <a:latin typeface="+mj-lt"/>
              </a:rPr>
              <a:t>Số nào có nhiều chữ số hơn thì</a:t>
            </a:r>
            <a:r>
              <a:rPr lang="en-US" altLang="es-ES" sz="4000" dirty="0">
                <a:solidFill>
                  <a:srgbClr val="FFFFFF"/>
                </a:solidFill>
                <a:latin typeface="+mj-lt"/>
              </a:rPr>
              <a:t>…</a:t>
            </a:r>
          </a:p>
        </p:txBody>
      </p:sp>
      <p:sp>
        <p:nvSpPr>
          <p:cNvPr id="154639" name="AutoShape 15">
            <a:extLst>
              <a:ext uri="{FF2B5EF4-FFF2-40B4-BE49-F238E27FC236}">
                <a16:creationId xmlns:a16="http://schemas.microsoft.com/office/drawing/2014/main" id="{32798249-C079-424B-BB5E-CF5D31FF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546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428625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3" name="Picture 1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9" y="428625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4644" name="AutoShape 20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6527803" y="5718262"/>
            <a:ext cx="3024188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To </a:t>
            </a:r>
            <a:r>
              <a:rPr lang="en-US" altLang="es-ES" sz="2800" b="1" dirty="0" err="1">
                <a:solidFill>
                  <a:srgbClr val="FFFFFF"/>
                </a:solidFill>
                <a:latin typeface="Arial Rounded MT Bold" pitchFamily="34" charset="0"/>
              </a:rPr>
              <a:t>hơn</a:t>
            </a:r>
            <a:endParaRPr lang="en-US" altLang="es-ES" sz="2800" b="1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46" name="AutoShape 22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47" name="Text Box 23"/>
          <p:cNvSpPr txBox="1">
            <a:spLocks noChangeArrowheads="1"/>
          </p:cNvSpPr>
          <p:nvPr/>
        </p:nvSpPr>
        <p:spPr bwMode="auto">
          <a:xfrm>
            <a:off x="2495572" y="4800687"/>
            <a:ext cx="2952751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A.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2800" b="1" dirty="0" err="1">
                <a:solidFill>
                  <a:srgbClr val="FFFFFF"/>
                </a:solidFill>
                <a:latin typeface="Arial Rounded MT Bold" pitchFamily="34" charset="0"/>
              </a:rPr>
              <a:t>Bé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2800" b="1" dirty="0" err="1">
                <a:solidFill>
                  <a:srgbClr val="FFFFFF"/>
                </a:solidFill>
                <a:latin typeface="Arial Rounded MT Bold" pitchFamily="34" charset="0"/>
              </a:rPr>
              <a:t>hơn</a:t>
            </a:r>
            <a:endParaRPr lang="en-US" altLang="es-ES" sz="2800" b="1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48" name="AutoShape 24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49" name="AutoShape 25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50" name="Text Box 26"/>
          <p:cNvSpPr txBox="1">
            <a:spLocks noChangeArrowheads="1"/>
          </p:cNvSpPr>
          <p:nvPr/>
        </p:nvSpPr>
        <p:spPr bwMode="auto">
          <a:xfrm>
            <a:off x="2495551" y="5718219"/>
            <a:ext cx="3024188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C.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2800" b="1" dirty="0" err="1">
                <a:solidFill>
                  <a:srgbClr val="FFFFFF"/>
                </a:solidFill>
                <a:latin typeface="Arial Rounded MT Bold" pitchFamily="34" charset="0"/>
              </a:rPr>
              <a:t>bằng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2800" b="1" dirty="0" err="1">
                <a:solidFill>
                  <a:srgbClr val="FFFFFF"/>
                </a:solidFill>
                <a:latin typeface="Arial Rounded MT Bold" pitchFamily="34" charset="0"/>
              </a:rPr>
              <a:t>nhau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10261" name="Text Box 27"/>
          <p:cNvSpPr txBox="1">
            <a:spLocks noChangeArrowheads="1"/>
          </p:cNvSpPr>
          <p:nvPr/>
        </p:nvSpPr>
        <p:spPr bwMode="auto">
          <a:xfrm>
            <a:off x="4368804" y="1352637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FF00"/>
                </a:solidFill>
                <a:latin typeface="Arial Rounded MT Bold" pitchFamily="34" charset="0"/>
              </a:rPr>
              <a:t>200</a:t>
            </a:r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6527803" y="4797512"/>
            <a:ext cx="3024188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2800" b="1" dirty="0" err="1">
                <a:solidFill>
                  <a:srgbClr val="FFFFFF"/>
                </a:solidFill>
                <a:latin typeface="Arial Rounded MT Bold" pitchFamily="34" charset="0"/>
              </a:rPr>
              <a:t>Lớn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2800" b="1" dirty="0" err="1">
                <a:solidFill>
                  <a:srgbClr val="FFFFFF"/>
                </a:solidFill>
                <a:latin typeface="Arial Rounded MT Bold" pitchFamily="34" charset="0"/>
              </a:rPr>
              <a:t>hơn</a:t>
            </a:r>
            <a:endParaRPr lang="en-US" altLang="es-ES" sz="2800" b="1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4652" name="AutoShap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5DDA1A-C7F5-4797-A10B-407E0114C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10266" name="Picture 9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04813"/>
            <a:ext cx="990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67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6237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0269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1" name="Tieng-chuong-het-gio-www_yeualo-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439401" y="3484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953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4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4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4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4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4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5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4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54633" grpId="0" animBg="1"/>
      <p:bldP spid="154644" grpId="0" animBg="1"/>
      <p:bldP spid="154645" grpId="0"/>
      <p:bldP spid="154645" grpId="1"/>
      <p:bldP spid="154646" grpId="0" animBg="1"/>
      <p:bldP spid="154647" grpId="0"/>
      <p:bldP spid="154647" grpId="1"/>
      <p:bldP spid="154648" grpId="0" animBg="1"/>
      <p:bldP spid="154649" grpId="0" animBg="1"/>
      <p:bldP spid="154650" grpId="0"/>
      <p:bldP spid="154643" grpId="0"/>
      <p:bldP spid="62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" y="4595"/>
            <a:ext cx="12123575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81" y="72727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284313" y="4270444"/>
            <a:ext cx="6104299" cy="27818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>
                <a:gd name="adj" fmla="val 9114461"/>
              </a:avLst>
            </a:prstTxWarp>
            <a:spAutoFit/>
          </a:bodyPr>
          <a:lstStyle/>
          <a:p>
            <a:pPr algn="ctr" defTabSz="457200"/>
            <a:r>
              <a:rPr lang="en-US" altLang="zh-CN" sz="4400" b="1" dirty="0">
                <a:solidFill>
                  <a:srgbClr val="C00000"/>
                </a:solidFill>
                <a:latin typeface="Arial" panose="020B0604020202020204" pitchFamily="34" charset="0"/>
                <a:ea typeface="华康POP2体W9(P)" panose="040B0900000000000000" pitchFamily="82" charset="-122"/>
                <a:cs typeface="Arial" panose="020B0604020202020204" pitchFamily="34" charset="0"/>
              </a:rPr>
              <a:t>CHÀO MỪNG </a:t>
            </a:r>
            <a:r>
              <a:rPr lang="en-US" altLang="zh-CN" sz="4400" b="1">
                <a:solidFill>
                  <a:srgbClr val="C00000"/>
                </a:solidFill>
                <a:latin typeface="Arial" panose="020B0604020202020204" pitchFamily="34" charset="0"/>
                <a:ea typeface="华康POP2体W9(P)" panose="040B0900000000000000" pitchFamily="82" charset="-122"/>
                <a:cs typeface="Arial" panose="020B0604020202020204" pitchFamily="34" charset="0"/>
              </a:rPr>
              <a:t>CÁC CON</a:t>
            </a:r>
            <a:endParaRPr lang="en-US" altLang="zh-CN" sz="4400" b="1" dirty="0">
              <a:solidFill>
                <a:srgbClr val="C00000"/>
              </a:solidFill>
              <a:latin typeface="Arial" panose="020B0604020202020204" pitchFamily="34" charset="0"/>
              <a:ea typeface="华康POP2体W9(P)" panose="040B0900000000000000" pitchFamily="82" charset="-122"/>
              <a:cs typeface="Arial" panose="020B0604020202020204" pitchFamily="34" charset="0"/>
            </a:endParaRPr>
          </a:p>
          <a:p>
            <a:pPr algn="ctr" defTabSz="457200"/>
            <a:r>
              <a:rPr lang="en-US" altLang="zh-CN" sz="4400" b="1" dirty="0">
                <a:solidFill>
                  <a:srgbClr val="C00000"/>
                </a:solidFill>
                <a:latin typeface="Arial" panose="020B0604020202020204" pitchFamily="34" charset="0"/>
                <a:ea typeface="华康POP2体W9(P)" panose="040B0900000000000000" pitchFamily="82" charset="-122"/>
                <a:cs typeface="Arial" panose="020B0604020202020204" pitchFamily="34" charset="0"/>
              </a:rPr>
              <a:t>ĐẾN VỚI TIẾT HỌC TOÁN</a:t>
            </a:r>
            <a:endParaRPr lang="zh-CN" altLang="en-US" sz="4400" b="1" dirty="0">
              <a:solidFill>
                <a:srgbClr val="C00000"/>
              </a:solidFill>
              <a:latin typeface="Arial" panose="020B0604020202020204" pitchFamily="34" charset="0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1" y="353938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142" y="302175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525961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3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3951288"/>
            <a:ext cx="8534400" cy="2133600"/>
            <a:chOff x="240" y="1440"/>
            <a:chExt cx="5376" cy="1344"/>
          </a:xfrm>
        </p:grpSpPr>
        <p:sp>
          <p:nvSpPr>
            <p:cNvPr id="7172" name="AutoShape 3">
              <a:extLst>
                <a:ext uri="{FF2B5EF4-FFF2-40B4-BE49-F238E27FC236}">
                  <a16:creationId xmlns:a16="http://schemas.microsoft.com/office/drawing/2014/main" id="{B55E1172-F224-46CB-860D-637B904F4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FF00"/>
                  </a:solidFill>
                  <a:latin typeface="Arial" charset="0"/>
                </a:rPr>
                <a:t>200</a:t>
              </a:r>
            </a:p>
          </p:txBody>
        </p:sp>
        <p:sp>
          <p:nvSpPr>
            <p:cNvPr id="7173" name="AutoShape 4">
              <a:extLst>
                <a:ext uri="{FF2B5EF4-FFF2-40B4-BE49-F238E27FC236}">
                  <a16:creationId xmlns:a16="http://schemas.microsoft.com/office/drawing/2014/main" id="{71CE62AA-B728-4B2E-891B-D57D1583C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7174" name="AutoShape 5">
              <a:extLst>
                <a:ext uri="{FF2B5EF4-FFF2-40B4-BE49-F238E27FC236}">
                  <a16:creationId xmlns:a16="http://schemas.microsoft.com/office/drawing/2014/main" id="{674C9FBA-059E-4CA2-9FFF-594AA3CC3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2291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" name="2 Imagen">
            <a:extLst>
              <a:ext uri="{FF2B5EF4-FFF2-40B4-BE49-F238E27FC236}">
                <a16:creationId xmlns:a16="http://schemas.microsoft.com/office/drawing/2014/main" id="{C004EA35-2E2B-496D-9468-9F5B6F623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147" y="468130"/>
            <a:ext cx="3568111" cy="315777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18459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"/>
          <p:cNvGrpSpPr>
            <a:grpSpLocks/>
          </p:cNvGrpSpPr>
          <p:nvPr/>
        </p:nvGrpSpPr>
        <p:grpSpPr bwMode="auto">
          <a:xfrm>
            <a:off x="1558928" y="1268480"/>
            <a:ext cx="9142413" cy="2390775"/>
            <a:chOff x="0" y="384"/>
            <a:chExt cx="5759" cy="2015"/>
          </a:xfrm>
        </p:grpSpPr>
        <p:sp>
          <p:nvSpPr>
            <p:cNvPr id="14366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14367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14368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6680" name="AutoShape 8">
            <a:extLst>
              <a:ext uri="{FF2B5EF4-FFF2-40B4-BE49-F238E27FC236}">
                <a16:creationId xmlns:a16="http://schemas.microsoft.com/office/drawing/2014/main" id="{2F115AE5-7264-4C2C-B0FA-776890181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6681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6682" name="AutoShape 10">
            <a:extLst>
              <a:ext uri="{FF2B5EF4-FFF2-40B4-BE49-F238E27FC236}">
                <a16:creationId xmlns:a16="http://schemas.microsoft.com/office/drawing/2014/main" id="{83AFDC7C-2DF6-4644-B7CB-DAA580DC4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6683" name="AutoShape 11">
            <a:extLst>
              <a:ext uri="{FF2B5EF4-FFF2-40B4-BE49-F238E27FC236}">
                <a16:creationId xmlns:a16="http://schemas.microsoft.com/office/drawing/2014/main" id="{08BD1EAA-DCB2-4611-BDF6-2ECAB46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6684" name="AutoShape 12">
            <a:extLst>
              <a:ext uri="{FF2B5EF4-FFF2-40B4-BE49-F238E27FC236}">
                <a16:creationId xmlns:a16="http://schemas.microsoft.com/office/drawing/2014/main" id="{A65C9C2D-5459-40FF-95D4-1234B42DC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2855972" y="1844675"/>
            <a:ext cx="64087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Số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liền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trước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của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12 534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là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bao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nhiêu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?</a:t>
            </a:r>
          </a:p>
        </p:txBody>
      </p:sp>
      <p:sp>
        <p:nvSpPr>
          <p:cNvPr id="156687" name="AutoShape 15">
            <a:extLst>
              <a:ext uri="{FF2B5EF4-FFF2-40B4-BE49-F238E27FC236}">
                <a16:creationId xmlns:a16="http://schemas.microsoft.com/office/drawing/2014/main" id="{D561EF02-F2D1-44FD-90B9-D699C73E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5668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404813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9" name="Picture 1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9" y="404813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6691" name="AutoShape 19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6888176" y="5734137"/>
            <a:ext cx="2520951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12 353</a:t>
            </a:r>
          </a:p>
        </p:txBody>
      </p:sp>
      <p:sp>
        <p:nvSpPr>
          <p:cNvPr id="156693" name="AutoShape 21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6695" name="AutoShape 23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6696" name="AutoShape 24"/>
          <p:cNvSpPr>
            <a:spLocks noChangeArrowheads="1"/>
          </p:cNvSpPr>
          <p:nvPr/>
        </p:nvSpPr>
        <p:spPr bwMode="auto">
          <a:xfrm>
            <a:off x="2135188" y="4643438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2711451" y="5718262"/>
            <a:ext cx="1787710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C.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12 523</a:t>
            </a:r>
          </a:p>
        </p:txBody>
      </p:sp>
      <p:sp>
        <p:nvSpPr>
          <p:cNvPr id="14356" name="Text Box 26"/>
          <p:cNvSpPr txBox="1">
            <a:spLocks noChangeArrowheads="1"/>
          </p:cNvSpPr>
          <p:nvPr/>
        </p:nvSpPr>
        <p:spPr bwMode="auto">
          <a:xfrm>
            <a:off x="4368804" y="1339937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FF00"/>
                </a:solidFill>
                <a:latin typeface="Arial Rounded MT Bold" pitchFamily="34" charset="0"/>
              </a:rPr>
              <a:t>300</a:t>
            </a:r>
          </a:p>
        </p:txBody>
      </p:sp>
      <p:sp>
        <p:nvSpPr>
          <p:cNvPr id="156699" name="Text Box 27"/>
          <p:cNvSpPr txBox="1">
            <a:spLocks noChangeArrowheads="1"/>
          </p:cNvSpPr>
          <p:nvPr/>
        </p:nvSpPr>
        <p:spPr bwMode="auto">
          <a:xfrm>
            <a:off x="6888219" y="4797512"/>
            <a:ext cx="177937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12 535</a:t>
            </a: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2741667" y="4800687"/>
            <a:ext cx="179758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A.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12 533</a:t>
            </a:r>
          </a:p>
        </p:txBody>
      </p:sp>
      <p:sp>
        <p:nvSpPr>
          <p:cNvPr id="156700" name="AutoShap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D2B58A-14A8-4F0E-AC72-E338E1279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14362" name="Picture 9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04813"/>
            <a:ext cx="990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63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8285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4365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1" name="Tieng-chuong-het-gio-www_yeualo-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63200" y="381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554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6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6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8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6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8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6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6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9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6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9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6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9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56681" grpId="0" animBg="1"/>
      <p:bldP spid="156691" grpId="0" animBg="1"/>
      <p:bldP spid="156692" grpId="0"/>
      <p:bldP spid="156692" grpId="1"/>
      <p:bldP spid="156693" grpId="0" animBg="1"/>
      <p:bldP spid="156695" grpId="0" animBg="1"/>
      <p:bldP spid="156696" grpId="0" animBg="1"/>
      <p:bldP spid="156697" grpId="0"/>
      <p:bldP spid="156699" grpId="0"/>
      <p:bldP spid="156699" grpId="1"/>
      <p:bldP spid="156694" grpId="0"/>
      <p:bldP spid="82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98651" y="3876675"/>
            <a:ext cx="8534400" cy="2133600"/>
            <a:chOff x="240" y="1440"/>
            <a:chExt cx="5376" cy="134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6800EF9-8873-41B3-838F-2CD6D8C0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FF00"/>
                  </a:solidFill>
                  <a:latin typeface="Arial" charset="0"/>
                </a:rPr>
                <a:t>300</a:t>
              </a:r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0FA27433-C3EA-4EAA-AF25-E8E07F007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A3C39567-1403-4A54-AF5B-E34459C09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6387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grpSp>
        <p:nvGrpSpPr>
          <p:cNvPr id="16388" name="Group 51"/>
          <p:cNvGrpSpPr>
            <a:grpSpLocks/>
          </p:cNvGrpSpPr>
          <p:nvPr/>
        </p:nvGrpSpPr>
        <p:grpSpPr bwMode="auto">
          <a:xfrm>
            <a:off x="4138656" y="620713"/>
            <a:ext cx="4117975" cy="2963862"/>
            <a:chOff x="883" y="1026"/>
            <a:chExt cx="2995" cy="2269"/>
          </a:xfrm>
        </p:grpSpPr>
        <p:pic>
          <p:nvPicPr>
            <p:cNvPr id="16389" name="Picture 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1026"/>
              <a:ext cx="1727" cy="172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00336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" y="1680"/>
              <a:ext cx="1615" cy="161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00336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6847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1"/>
          <p:cNvGrpSpPr>
            <a:grpSpLocks/>
          </p:cNvGrpSpPr>
          <p:nvPr/>
        </p:nvGrpSpPr>
        <p:grpSpPr bwMode="auto">
          <a:xfrm>
            <a:off x="1558928" y="1197040"/>
            <a:ext cx="9142413" cy="2390775"/>
            <a:chOff x="0" y="384"/>
            <a:chExt cx="5759" cy="2015"/>
          </a:xfrm>
        </p:grpSpPr>
        <p:sp>
          <p:nvSpPr>
            <p:cNvPr id="18462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18463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18464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8728" name="AutoShape 8">
            <a:extLst>
              <a:ext uri="{FF2B5EF4-FFF2-40B4-BE49-F238E27FC236}">
                <a16:creationId xmlns:a16="http://schemas.microsoft.com/office/drawing/2014/main" id="{23B85479-1ED8-4CE2-A780-AE0C6D7A5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8729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8730" name="AutoShape 10">
            <a:extLst>
              <a:ext uri="{FF2B5EF4-FFF2-40B4-BE49-F238E27FC236}">
                <a16:creationId xmlns:a16="http://schemas.microsoft.com/office/drawing/2014/main" id="{03B00527-C43D-4517-A7E9-7BFC7CA44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8731" name="AutoShape 11">
            <a:extLst>
              <a:ext uri="{FF2B5EF4-FFF2-40B4-BE49-F238E27FC236}">
                <a16:creationId xmlns:a16="http://schemas.microsoft.com/office/drawing/2014/main" id="{871EB68F-AC8A-4BCA-A4A2-121B4BC11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8732" name="AutoShape 12">
            <a:extLst>
              <a:ext uri="{FF2B5EF4-FFF2-40B4-BE49-F238E27FC236}">
                <a16:creationId xmlns:a16="http://schemas.microsoft.com/office/drawing/2014/main" id="{B56E3C51-D8B8-4C3F-96BF-45087F27E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2378103" y="1575930"/>
            <a:ext cx="79295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Để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so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sánh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các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số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trong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phạm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>
                <a:solidFill>
                  <a:srgbClr val="FFFFFF"/>
                </a:solidFill>
                <a:latin typeface="+mj-lt"/>
              </a:rPr>
              <a:t>vi </a:t>
            </a:r>
          </a:p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b="1">
                <a:solidFill>
                  <a:srgbClr val="FFFFFF"/>
                </a:solidFill>
                <a:latin typeface="+mj-lt"/>
              </a:rPr>
              <a:t>100 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000, ta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thực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hiện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qua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bao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nhiêu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bước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?</a:t>
            </a:r>
          </a:p>
        </p:txBody>
      </p:sp>
      <p:sp>
        <p:nvSpPr>
          <p:cNvPr id="158735" name="AutoShape 15">
            <a:extLst>
              <a:ext uri="{FF2B5EF4-FFF2-40B4-BE49-F238E27FC236}">
                <a16:creationId xmlns:a16="http://schemas.microsoft.com/office/drawing/2014/main" id="{1E0C4C57-46BE-45B5-80C3-8F1C575E2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5873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37465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5" name="Picture 1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37465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8739" name="AutoShape 19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8741" name="AutoShape 21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8742" name="AutoShape 22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8743" name="AutoShape 23"/>
          <p:cNvSpPr>
            <a:spLocks noChangeArrowheads="1"/>
          </p:cNvSpPr>
          <p:nvPr/>
        </p:nvSpPr>
        <p:spPr bwMode="auto">
          <a:xfrm>
            <a:off x="6167439" y="56435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8744" name="Text Box 24"/>
          <p:cNvSpPr txBox="1">
            <a:spLocks noChangeArrowheads="1"/>
          </p:cNvSpPr>
          <p:nvPr/>
        </p:nvSpPr>
        <p:spPr bwMode="auto">
          <a:xfrm>
            <a:off x="2711467" y="5718262"/>
            <a:ext cx="84514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C.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3</a:t>
            </a:r>
          </a:p>
        </p:txBody>
      </p:sp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4295652" y="1213643"/>
            <a:ext cx="3311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FF00"/>
                </a:solidFill>
                <a:latin typeface="Arial Rounded MT Bold" pitchFamily="34" charset="0"/>
              </a:rPr>
              <a:t>500</a:t>
            </a:r>
          </a:p>
        </p:txBody>
      </p:sp>
      <p:sp>
        <p:nvSpPr>
          <p:cNvPr id="158746" name="Text Box 26"/>
          <p:cNvSpPr txBox="1">
            <a:spLocks noChangeArrowheads="1"/>
          </p:cNvSpPr>
          <p:nvPr/>
        </p:nvSpPr>
        <p:spPr bwMode="auto">
          <a:xfrm>
            <a:off x="6888221" y="4797512"/>
            <a:ext cx="836809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4</a:t>
            </a:r>
          </a:p>
        </p:txBody>
      </p:sp>
      <p:sp>
        <p:nvSpPr>
          <p:cNvPr id="158747" name="Text Box 27"/>
          <p:cNvSpPr txBox="1">
            <a:spLocks noChangeArrowheads="1"/>
          </p:cNvSpPr>
          <p:nvPr/>
        </p:nvSpPr>
        <p:spPr bwMode="auto">
          <a:xfrm>
            <a:off x="2741687" y="4800687"/>
            <a:ext cx="855019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A.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5</a:t>
            </a:r>
          </a:p>
        </p:txBody>
      </p:sp>
      <p:sp>
        <p:nvSpPr>
          <p:cNvPr id="158740" name="Text Box 20"/>
          <p:cNvSpPr txBox="1">
            <a:spLocks noChangeArrowheads="1"/>
          </p:cNvSpPr>
          <p:nvPr/>
        </p:nvSpPr>
        <p:spPr bwMode="auto">
          <a:xfrm>
            <a:off x="6888176" y="5718262"/>
            <a:ext cx="2520951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2</a:t>
            </a:r>
          </a:p>
        </p:txBody>
      </p:sp>
      <p:sp>
        <p:nvSpPr>
          <p:cNvPr id="158748" name="AutoShap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54770C-15DB-4F4D-8592-AFA27354B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18458" name="Picture 9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33441"/>
            <a:ext cx="990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59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0333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461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1" name="Tieng-chuong-het-gio-www_yeualo-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707372" y="3094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749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8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10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8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8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8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8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8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8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4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58729" grpId="0" animBg="1"/>
      <p:bldP spid="158739" grpId="0" animBg="1"/>
      <p:bldP spid="158741" grpId="0" animBg="1"/>
      <p:bldP spid="158742" grpId="0" animBg="1"/>
      <p:bldP spid="158743" grpId="0" animBg="1"/>
      <p:bldP spid="158744" grpId="0"/>
      <p:bldP spid="158744" grpId="1"/>
      <p:bldP spid="158746" grpId="0"/>
      <p:bldP spid="158747" grpId="0"/>
      <p:bldP spid="158747" grpId="1"/>
      <p:bldP spid="158740" grpId="0"/>
      <p:bldP spid="103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1272" name="Picture 8" descr="http://upload.wikimedia.org/wikipedia/commons/a/a5/Map_of_Wales_within_the_United_Kingdom.png">
            <a:extLst>
              <a:ext uri="{FF2B5EF4-FFF2-40B4-BE49-F238E27FC236}">
                <a16:creationId xmlns:a16="http://schemas.microsoft.com/office/drawing/2014/main" id="{CA0A4397-9BDC-4AE9-8D8B-9858EA05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3909" y="349377"/>
            <a:ext cx="2762251" cy="329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4032250"/>
            <a:ext cx="8534400" cy="2133600"/>
            <a:chOff x="240" y="1440"/>
            <a:chExt cx="5376" cy="1344"/>
          </a:xfrm>
        </p:grpSpPr>
        <p:sp>
          <p:nvSpPr>
            <p:cNvPr id="11268" name="AutoShape 3">
              <a:extLst>
                <a:ext uri="{FF2B5EF4-FFF2-40B4-BE49-F238E27FC236}">
                  <a16:creationId xmlns:a16="http://schemas.microsoft.com/office/drawing/2014/main" id="{8668249F-EA9B-4311-841B-D061E2752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FF00"/>
                  </a:solidFill>
                  <a:latin typeface="Arial" charset="0"/>
                </a:rPr>
                <a:t>500</a:t>
              </a:r>
            </a:p>
          </p:txBody>
        </p:sp>
        <p:sp>
          <p:nvSpPr>
            <p:cNvPr id="11269" name="AutoShape 4">
              <a:extLst>
                <a:ext uri="{FF2B5EF4-FFF2-40B4-BE49-F238E27FC236}">
                  <a16:creationId xmlns:a16="http://schemas.microsoft.com/office/drawing/2014/main" id="{D666D966-6102-4DF1-B68F-15FDAE404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11270" name="AutoShape 5">
              <a:extLst>
                <a:ext uri="{FF2B5EF4-FFF2-40B4-BE49-F238E27FC236}">
                  <a16:creationId xmlns:a16="http://schemas.microsoft.com/office/drawing/2014/main" id="{4C847349-9E9A-44AB-BB15-A8DFDB7BD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456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1"/>
          <p:cNvGrpSpPr>
            <a:grpSpLocks/>
          </p:cNvGrpSpPr>
          <p:nvPr/>
        </p:nvGrpSpPr>
        <p:grpSpPr bwMode="auto">
          <a:xfrm>
            <a:off x="1490664" y="1341503"/>
            <a:ext cx="9142413" cy="2390775"/>
            <a:chOff x="0" y="384"/>
            <a:chExt cx="5759" cy="2015"/>
          </a:xfrm>
        </p:grpSpPr>
        <p:sp>
          <p:nvSpPr>
            <p:cNvPr id="22558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22559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22560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2531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2532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0776" name="AutoShape 8">
            <a:extLst>
              <a:ext uri="{FF2B5EF4-FFF2-40B4-BE49-F238E27FC236}">
                <a16:creationId xmlns:a16="http://schemas.microsoft.com/office/drawing/2014/main" id="{2E60C332-7B96-49CC-86A6-9AC06C8E9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0777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0778" name="AutoShape 10">
            <a:extLst>
              <a:ext uri="{FF2B5EF4-FFF2-40B4-BE49-F238E27FC236}">
                <a16:creationId xmlns:a16="http://schemas.microsoft.com/office/drawing/2014/main" id="{B93FC0FF-51C9-44A3-8479-AC17E3300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0779" name="AutoShape 11">
            <a:extLst>
              <a:ext uri="{FF2B5EF4-FFF2-40B4-BE49-F238E27FC236}">
                <a16:creationId xmlns:a16="http://schemas.microsoft.com/office/drawing/2014/main" id="{D1A4C18E-4006-47F6-8B4B-7E19C8560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0780" name="AutoShape 12">
            <a:extLst>
              <a:ext uri="{FF2B5EF4-FFF2-40B4-BE49-F238E27FC236}">
                <a16:creationId xmlns:a16="http://schemas.microsoft.com/office/drawing/2014/main" id="{7CE5D9DD-CED5-4C70-9BF9-854A41E88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1847895" y="1925499"/>
            <a:ext cx="83534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Đâu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là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số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bé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nhất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trong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 algn="ctr"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các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số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sau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?</a:t>
            </a:r>
          </a:p>
        </p:txBody>
      </p:sp>
      <p:sp>
        <p:nvSpPr>
          <p:cNvPr id="160783" name="AutoShape 15">
            <a:extLst>
              <a:ext uri="{FF2B5EF4-FFF2-40B4-BE49-F238E27FC236}">
                <a16:creationId xmlns:a16="http://schemas.microsoft.com/office/drawing/2014/main" id="{DB5F2702-0C42-4C95-A659-09F0DABDF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6078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404813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41" name="Picture 1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9" y="404813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0787" name="AutoShape 19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0788" name="AutoShape 20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0789" name="AutoShape 21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0790" name="AutoShape 22"/>
          <p:cNvSpPr>
            <a:spLocks noChangeArrowheads="1"/>
          </p:cNvSpPr>
          <p:nvPr/>
        </p:nvSpPr>
        <p:spPr bwMode="auto">
          <a:xfrm>
            <a:off x="6167439" y="56435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0791" name="Text Box 23"/>
          <p:cNvSpPr txBox="1">
            <a:spLocks noChangeArrowheads="1"/>
          </p:cNvSpPr>
          <p:nvPr/>
        </p:nvSpPr>
        <p:spPr bwMode="auto">
          <a:xfrm>
            <a:off x="2208214" y="5718262"/>
            <a:ext cx="1787710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dirty="0">
                <a:solidFill>
                  <a:srgbClr val="FF9933"/>
                </a:solidFill>
                <a:latin typeface="Arial Rounded MT Bold" pitchFamily="34" charset="0"/>
              </a:rPr>
              <a:t>C. </a:t>
            </a:r>
            <a:r>
              <a:rPr lang="en-US" altLang="es-ES" sz="2800" dirty="0">
                <a:solidFill>
                  <a:srgbClr val="FFFFFF"/>
                </a:solidFill>
                <a:latin typeface="Arial Rounded MT Bold" pitchFamily="34" charset="0"/>
              </a:rPr>
              <a:t>27 665</a:t>
            </a:r>
          </a:p>
        </p:txBody>
      </p:sp>
      <p:sp>
        <p:nvSpPr>
          <p:cNvPr id="22547" name="Text Box 24"/>
          <p:cNvSpPr txBox="1">
            <a:spLocks noChangeArrowheads="1"/>
          </p:cNvSpPr>
          <p:nvPr/>
        </p:nvSpPr>
        <p:spPr bwMode="auto">
          <a:xfrm>
            <a:off x="4368804" y="1412962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0066"/>
                </a:solidFill>
                <a:latin typeface="Arial Rounded MT Bold" pitchFamily="34" charset="0"/>
              </a:rPr>
              <a:t> 1.000</a:t>
            </a:r>
          </a:p>
        </p:txBody>
      </p:sp>
      <p:sp>
        <p:nvSpPr>
          <p:cNvPr id="160793" name="Text Box 25"/>
          <p:cNvSpPr txBox="1">
            <a:spLocks noChangeArrowheads="1"/>
          </p:cNvSpPr>
          <p:nvPr/>
        </p:nvSpPr>
        <p:spPr bwMode="auto">
          <a:xfrm>
            <a:off x="6324628" y="4781637"/>
            <a:ext cx="3587751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800" dirty="0">
                <a:solidFill>
                  <a:srgbClr val="FFFFFF"/>
                </a:solidFill>
                <a:latin typeface="Arial Rounded MT Bold" pitchFamily="34" charset="0"/>
              </a:rPr>
              <a:t> 27 655</a:t>
            </a:r>
          </a:p>
        </p:txBody>
      </p:sp>
      <p:sp>
        <p:nvSpPr>
          <p:cNvPr id="160794" name="Text Box 26"/>
          <p:cNvSpPr txBox="1">
            <a:spLocks noChangeArrowheads="1"/>
          </p:cNvSpPr>
          <p:nvPr/>
        </p:nvSpPr>
        <p:spPr bwMode="auto">
          <a:xfrm>
            <a:off x="2351145" y="4797512"/>
            <a:ext cx="179758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dirty="0">
                <a:solidFill>
                  <a:srgbClr val="FF9933"/>
                </a:solidFill>
                <a:latin typeface="Arial Rounded MT Bold" pitchFamily="34" charset="0"/>
              </a:rPr>
              <a:t>A.</a:t>
            </a:r>
            <a:r>
              <a:rPr lang="en-US" altLang="es-ES" sz="2800" dirty="0">
                <a:solidFill>
                  <a:srgbClr val="FFFFFF"/>
                </a:solidFill>
                <a:latin typeface="Arial Rounded MT Bold" pitchFamily="34" charset="0"/>
              </a:rPr>
              <a:t> 28 655</a:t>
            </a: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6383341" y="5734137"/>
            <a:ext cx="3455987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800" dirty="0">
                <a:solidFill>
                  <a:srgbClr val="FFFFFF"/>
                </a:solidFill>
                <a:latin typeface="Arial Rounded MT Bold" pitchFamily="34" charset="0"/>
              </a:rPr>
              <a:t> 27 556</a:t>
            </a:r>
          </a:p>
        </p:txBody>
      </p:sp>
      <p:sp>
        <p:nvSpPr>
          <p:cNvPr id="160796" name="AutoShap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961071-AD38-431C-BBF7-563F3934F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22554" name="Picture 9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33441"/>
            <a:ext cx="990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55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2381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2557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1" name="Tieng-chuong-het-gio-www_yeualo-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63200" y="381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9124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0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0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0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8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0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8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0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07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0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9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0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9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60777" grpId="0" animBg="1"/>
      <p:bldP spid="160787" grpId="0" animBg="1"/>
      <p:bldP spid="160788" grpId="0" animBg="1"/>
      <p:bldP spid="160789" grpId="0" animBg="1"/>
      <p:bldP spid="160790" grpId="0" animBg="1"/>
      <p:bldP spid="160791" grpId="0"/>
      <p:bldP spid="160791" grpId="1"/>
      <p:bldP spid="160793" grpId="0"/>
      <p:bldP spid="160793" grpId="1"/>
      <p:bldP spid="160794" grpId="0"/>
      <p:bldP spid="160795" grpId="0"/>
      <p:bldP spid="123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3816350"/>
            <a:ext cx="8534400" cy="2133600"/>
            <a:chOff x="240" y="1440"/>
            <a:chExt cx="5376" cy="1344"/>
          </a:xfrm>
        </p:grpSpPr>
        <p:sp>
          <p:nvSpPr>
            <p:cNvPr id="13316" name="AutoShape 3">
              <a:extLst>
                <a:ext uri="{FF2B5EF4-FFF2-40B4-BE49-F238E27FC236}">
                  <a16:creationId xmlns:a16="http://schemas.microsoft.com/office/drawing/2014/main" id="{82187769-7921-4C97-9CC1-7E96E1268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0066"/>
                  </a:solidFill>
                  <a:latin typeface="Arial" charset="0"/>
                </a:rPr>
                <a:t>1.000</a:t>
              </a:r>
            </a:p>
          </p:txBody>
        </p:sp>
        <p:sp>
          <p:nvSpPr>
            <p:cNvPr id="13317" name="AutoShape 4">
              <a:extLst>
                <a:ext uri="{FF2B5EF4-FFF2-40B4-BE49-F238E27FC236}">
                  <a16:creationId xmlns:a16="http://schemas.microsoft.com/office/drawing/2014/main" id="{C216B7F8-D307-48D0-88AC-4DFE98BA6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13318" name="AutoShape 5">
              <a:extLst>
                <a:ext uri="{FF2B5EF4-FFF2-40B4-BE49-F238E27FC236}">
                  <a16:creationId xmlns:a16="http://schemas.microsoft.com/office/drawing/2014/main" id="{2C05624C-C9FF-4659-B9D4-30D62918D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4579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36E5C-C8A2-49DC-81B7-AB3455D4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31" y="857232"/>
            <a:ext cx="3838257" cy="2516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6307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1"/>
          <p:cNvGrpSpPr>
            <a:grpSpLocks/>
          </p:cNvGrpSpPr>
          <p:nvPr/>
        </p:nvGrpSpPr>
        <p:grpSpPr bwMode="auto">
          <a:xfrm>
            <a:off x="1558928" y="1341503"/>
            <a:ext cx="9142413" cy="2390775"/>
            <a:chOff x="0" y="384"/>
            <a:chExt cx="5759" cy="2015"/>
          </a:xfrm>
        </p:grpSpPr>
        <p:sp>
          <p:nvSpPr>
            <p:cNvPr id="26654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26655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26656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24" name="AutoShape 8">
            <a:extLst>
              <a:ext uri="{FF2B5EF4-FFF2-40B4-BE49-F238E27FC236}">
                <a16:creationId xmlns:a16="http://schemas.microsoft.com/office/drawing/2014/main" id="{9CEF38AB-46AA-47BB-99AC-5E9FABE8F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25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26" name="AutoShape 10">
            <a:extLst>
              <a:ext uri="{FF2B5EF4-FFF2-40B4-BE49-F238E27FC236}">
                <a16:creationId xmlns:a16="http://schemas.microsoft.com/office/drawing/2014/main" id="{4BF2D954-A639-4CE3-ABEC-88B7602FF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27" name="AutoShape 11">
            <a:extLst>
              <a:ext uri="{FF2B5EF4-FFF2-40B4-BE49-F238E27FC236}">
                <a16:creationId xmlns:a16="http://schemas.microsoft.com/office/drawing/2014/main" id="{0DD858CA-DE1B-4874-967C-3647B24BF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28" name="AutoShape 12">
            <a:extLst>
              <a:ext uri="{FF2B5EF4-FFF2-40B4-BE49-F238E27FC236}">
                <a16:creationId xmlns:a16="http://schemas.microsoft.com/office/drawing/2014/main" id="{6F9BB716-9335-4E12-9B29-C907AFDEB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2220915" y="1966981"/>
            <a:ext cx="8064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Số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lớn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nhất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trong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các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số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49 376, 49367, 49767, 49677?</a:t>
            </a:r>
          </a:p>
        </p:txBody>
      </p:sp>
      <p:sp>
        <p:nvSpPr>
          <p:cNvPr id="162831" name="AutoShape 15">
            <a:extLst>
              <a:ext uri="{FF2B5EF4-FFF2-40B4-BE49-F238E27FC236}">
                <a16:creationId xmlns:a16="http://schemas.microsoft.com/office/drawing/2014/main" id="{EADD7F78-94B1-4010-A495-F798ABCC3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6283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37465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7" name="Picture 1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9" y="37465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2835" name="AutoShape 19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6456376" y="5718262"/>
            <a:ext cx="3384551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2800" dirty="0">
                <a:solidFill>
                  <a:srgbClr val="FFFFFF"/>
                </a:solidFill>
                <a:latin typeface="Arial Rounded MT Bold" pitchFamily="34" charset="0"/>
              </a:rPr>
              <a:t>49367</a:t>
            </a:r>
            <a:endParaRPr lang="en-US" altLang="es-ES" sz="2800" b="1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37" name="AutoShape 21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38" name="AutoShape 22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39" name="AutoShape 23"/>
          <p:cNvSpPr>
            <a:spLocks noChangeArrowheads="1"/>
          </p:cNvSpPr>
          <p:nvPr/>
        </p:nvSpPr>
        <p:spPr bwMode="auto">
          <a:xfrm>
            <a:off x="2135188" y="46672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40" name="Text Box 24"/>
          <p:cNvSpPr txBox="1">
            <a:spLocks noChangeArrowheads="1"/>
          </p:cNvSpPr>
          <p:nvPr/>
        </p:nvSpPr>
        <p:spPr bwMode="auto">
          <a:xfrm>
            <a:off x="2711451" y="5718262"/>
            <a:ext cx="1787710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C.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2800" dirty="0">
                <a:solidFill>
                  <a:srgbClr val="FFFFFF"/>
                </a:solidFill>
                <a:latin typeface="Arial Rounded MT Bold" pitchFamily="34" charset="0"/>
              </a:rPr>
              <a:t>49 376</a:t>
            </a:r>
            <a:endParaRPr lang="en-US" altLang="es-ES" sz="2800" b="1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6644" name="Text Box 25"/>
          <p:cNvSpPr txBox="1">
            <a:spLocks noChangeArrowheads="1"/>
          </p:cNvSpPr>
          <p:nvPr/>
        </p:nvSpPr>
        <p:spPr bwMode="auto">
          <a:xfrm>
            <a:off x="4368804" y="1412962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FF00"/>
                </a:solidFill>
                <a:latin typeface="Arial Rounded MT Bold" pitchFamily="34" charset="0"/>
              </a:rPr>
              <a:t>2.000</a:t>
            </a:r>
          </a:p>
        </p:txBody>
      </p:sp>
      <p:sp>
        <p:nvSpPr>
          <p:cNvPr id="162842" name="Text Box 26"/>
          <p:cNvSpPr txBox="1">
            <a:spLocks noChangeArrowheads="1"/>
          </p:cNvSpPr>
          <p:nvPr/>
        </p:nvSpPr>
        <p:spPr bwMode="auto">
          <a:xfrm>
            <a:off x="6888163" y="4781637"/>
            <a:ext cx="1689606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2800" dirty="0">
                <a:solidFill>
                  <a:srgbClr val="FFFFFF"/>
                </a:solidFill>
                <a:latin typeface="Arial Rounded MT Bold" pitchFamily="34" charset="0"/>
              </a:rPr>
              <a:t>49677</a:t>
            </a:r>
            <a:endParaRPr lang="en-US" altLang="es-ES" sz="2800" b="1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43" name="Text Box 27"/>
          <p:cNvSpPr txBox="1">
            <a:spLocks noChangeArrowheads="1"/>
          </p:cNvSpPr>
          <p:nvPr/>
        </p:nvSpPr>
        <p:spPr bwMode="auto">
          <a:xfrm>
            <a:off x="2741655" y="4724487"/>
            <a:ext cx="1707817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A.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2800" dirty="0">
                <a:solidFill>
                  <a:srgbClr val="FFFFFF"/>
                </a:solidFill>
                <a:latin typeface="Arial Rounded MT Bold" pitchFamily="34" charset="0"/>
              </a:rPr>
              <a:t>49767</a:t>
            </a:r>
            <a:endParaRPr lang="en-US" altLang="es-ES" sz="2800" b="1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2844" name="AutoShap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EBE5D-2E55-431F-BB34-CD3237EBF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26650" name="Picture 9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33441"/>
            <a:ext cx="990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51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4429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6653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1" name="Tieng-chuong-het-gio-www_yeualo-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702927" y="3365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5482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2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2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2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2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2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2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4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2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62825" grpId="0" animBg="1"/>
      <p:bldP spid="162835" grpId="0" animBg="1"/>
      <p:bldP spid="162836" grpId="0"/>
      <p:bldP spid="162836" grpId="1"/>
      <p:bldP spid="162837" grpId="0" animBg="1"/>
      <p:bldP spid="162838" grpId="0" animBg="1"/>
      <p:bldP spid="162839" grpId="0" animBg="1"/>
      <p:bldP spid="162840" grpId="0"/>
      <p:bldP spid="162842" grpId="0"/>
      <p:bldP spid="162842" grpId="1"/>
      <p:bldP spid="162843" grpId="0"/>
      <p:bldP spid="144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5368" name="Picture 8" descr="http://1.bp.blogspot.com/_jiCUbKKhklI/RwekQEbLzLI/AAAAAAAAAXI/mHUmZVcUr-0/s320/england-rose.jpg">
            <a:extLst>
              <a:ext uri="{FF2B5EF4-FFF2-40B4-BE49-F238E27FC236}">
                <a16:creationId xmlns:a16="http://schemas.microsoft.com/office/drawing/2014/main" id="{39AD0A9E-1535-4BD4-B5C8-A0A015F9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8615" y="815726"/>
            <a:ext cx="2095500" cy="218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09751" y="3671888"/>
            <a:ext cx="8534400" cy="2133600"/>
            <a:chOff x="240" y="1440"/>
            <a:chExt cx="5376" cy="1344"/>
          </a:xfrm>
        </p:grpSpPr>
        <p:sp>
          <p:nvSpPr>
            <p:cNvPr id="15364" name="AutoShape 3">
              <a:extLst>
                <a:ext uri="{FF2B5EF4-FFF2-40B4-BE49-F238E27FC236}">
                  <a16:creationId xmlns:a16="http://schemas.microsoft.com/office/drawing/2014/main" id="{B731DB89-A0D1-45BB-802F-24A4399EE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FF00"/>
                  </a:solidFill>
                  <a:latin typeface="Arial" charset="0"/>
                </a:rPr>
                <a:t>2.000</a:t>
              </a:r>
            </a:p>
          </p:txBody>
        </p:sp>
        <p:sp>
          <p:nvSpPr>
            <p:cNvPr id="28678" name="AutoShape 4"/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28679" name="AutoShape 5"/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533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1"/>
          <p:cNvGrpSpPr>
            <a:grpSpLocks/>
          </p:cNvGrpSpPr>
          <p:nvPr/>
        </p:nvGrpSpPr>
        <p:grpSpPr bwMode="auto">
          <a:xfrm>
            <a:off x="1558928" y="1341503"/>
            <a:ext cx="9142413" cy="2390775"/>
            <a:chOff x="0" y="384"/>
            <a:chExt cx="5759" cy="2015"/>
          </a:xfrm>
        </p:grpSpPr>
        <p:sp>
          <p:nvSpPr>
            <p:cNvPr id="30750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30751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30752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0724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4872" name="AutoShape 8">
            <a:extLst>
              <a:ext uri="{FF2B5EF4-FFF2-40B4-BE49-F238E27FC236}">
                <a16:creationId xmlns:a16="http://schemas.microsoft.com/office/drawing/2014/main" id="{18A1CBF7-9636-4293-A1EF-182D6540D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4873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4874" name="AutoShape 10">
            <a:extLst>
              <a:ext uri="{FF2B5EF4-FFF2-40B4-BE49-F238E27FC236}">
                <a16:creationId xmlns:a16="http://schemas.microsoft.com/office/drawing/2014/main" id="{1FCE1417-8527-4700-8525-88FBDF673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4875" name="AutoShape 11">
            <a:extLst>
              <a:ext uri="{FF2B5EF4-FFF2-40B4-BE49-F238E27FC236}">
                <a16:creationId xmlns:a16="http://schemas.microsoft.com/office/drawing/2014/main" id="{60B83179-216A-41CF-92CE-D43272749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4876" name="AutoShape 12">
            <a:extLst>
              <a:ext uri="{FF2B5EF4-FFF2-40B4-BE49-F238E27FC236}">
                <a16:creationId xmlns:a16="http://schemas.microsoft.com/office/drawing/2014/main" id="{2AE542D0-88CE-4125-AF1C-9F9597AB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2272621" y="2104031"/>
            <a:ext cx="77771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Câu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nào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sau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đây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là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đúng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?</a:t>
            </a:r>
          </a:p>
        </p:txBody>
      </p:sp>
      <p:sp>
        <p:nvSpPr>
          <p:cNvPr id="164879" name="AutoShape 15">
            <a:extLst>
              <a:ext uri="{FF2B5EF4-FFF2-40B4-BE49-F238E27FC236}">
                <a16:creationId xmlns:a16="http://schemas.microsoft.com/office/drawing/2014/main" id="{C9E6D7B7-11F8-4E39-B999-B63F1C06B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6488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404813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33" name="Picture 1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9" y="404813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883" name="AutoShape 19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6696273" y="5765800"/>
            <a:ext cx="315753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99768&gt;99778</a:t>
            </a:r>
          </a:p>
        </p:txBody>
      </p:sp>
      <p:sp>
        <p:nvSpPr>
          <p:cNvPr id="164885" name="AutoShape 21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>
            <a:off x="2741692" y="4800687"/>
            <a:ext cx="2983807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A.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99778&lt;98778</a:t>
            </a:r>
          </a:p>
        </p:txBody>
      </p:sp>
      <p:sp>
        <p:nvSpPr>
          <p:cNvPr id="164887" name="AutoShape 23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4888" name="AutoShape 24"/>
          <p:cNvSpPr>
            <a:spLocks noChangeArrowheads="1"/>
          </p:cNvSpPr>
          <p:nvPr/>
        </p:nvSpPr>
        <p:spPr bwMode="auto">
          <a:xfrm>
            <a:off x="6167439" y="4643438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2711451" y="5718262"/>
            <a:ext cx="2973932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C.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98778&gt;98788</a:t>
            </a:r>
          </a:p>
        </p:txBody>
      </p:sp>
      <p:sp>
        <p:nvSpPr>
          <p:cNvPr id="30741" name="Text Box 26"/>
          <p:cNvSpPr txBox="1">
            <a:spLocks noChangeArrowheads="1"/>
          </p:cNvSpPr>
          <p:nvPr/>
        </p:nvSpPr>
        <p:spPr bwMode="auto">
          <a:xfrm>
            <a:off x="4368804" y="1412962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FF00"/>
                </a:solidFill>
                <a:latin typeface="Arial Rounded MT Bold" pitchFamily="34" charset="0"/>
              </a:rPr>
              <a:t>4.000</a:t>
            </a: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>
            <a:off x="6888211" y="4797512"/>
            <a:ext cx="2965597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99778&gt;98778</a:t>
            </a:r>
          </a:p>
        </p:txBody>
      </p:sp>
      <p:sp>
        <p:nvSpPr>
          <p:cNvPr id="164892" name="AutoShap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389FF7-E90B-4F15-B40A-F24C1CDA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30746" name="Picture 9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33441"/>
            <a:ext cx="990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47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477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0749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1" name="Tieng-chuong-het-gio-www_yeualo-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68000" y="3522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368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16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4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7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4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8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4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8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4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9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4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8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8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64873" grpId="0" animBg="1"/>
      <p:bldP spid="164883" grpId="0" animBg="1"/>
      <p:bldP spid="164884" grpId="0"/>
      <p:bldP spid="164884" grpId="1"/>
      <p:bldP spid="164885" grpId="0" animBg="1"/>
      <p:bldP spid="164886" grpId="0"/>
      <p:bldP spid="164886" grpId="1"/>
      <p:bldP spid="164887" grpId="0" animBg="1"/>
      <p:bldP spid="164888" grpId="0" animBg="1"/>
      <p:bldP spid="164889" grpId="0"/>
      <p:bldP spid="164891" grpId="0"/>
      <p:bldP spid="164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6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109" y="4436138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1174" y="4861342"/>
            <a:ext cx="1641735" cy="2140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21595" y="1752681"/>
            <a:ext cx="2514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66266"/>
              </p:ext>
            </p:extLst>
          </p:nvPr>
        </p:nvGraphicFramePr>
        <p:xfrm>
          <a:off x="4572000" y="1637572"/>
          <a:ext cx="6324600" cy="1793875"/>
        </p:xfrm>
        <a:graphic>
          <a:graphicData uri="http://schemas.openxmlformats.org/drawingml/2006/table">
            <a:tbl>
              <a:tblPr/>
              <a:tblGrid>
                <a:gridCol w="22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225">
                <a:tc>
                  <a:txBody>
                    <a:bodyPr/>
                    <a:lstStyle>
                      <a:lvl1pPr marL="0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303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30876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61751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92627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23503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54378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85254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16129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647005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liền trước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303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30876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61751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92627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23503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54378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85254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16129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647005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đã cho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303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30876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61751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92627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23503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54378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85254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16129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647005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liền sau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25">
                <a:tc>
                  <a:txBody>
                    <a:bodyPr/>
                    <a:lstStyle>
                      <a:lvl1pPr marL="0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303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30876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61751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92627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23503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54378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85254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16129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647005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303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30876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61751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92627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23503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54378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85254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16129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647005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62370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303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30876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61751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92627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23503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54378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85254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16129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647005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25">
                <a:tc>
                  <a:txBody>
                    <a:bodyPr/>
                    <a:lstStyle>
                      <a:lvl1pPr marL="0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303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30876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61751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92627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23503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54378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85254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16129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647005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303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30876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61751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92627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23503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54378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85254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16129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647005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99 999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303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30876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61751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92627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23503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54378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85254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16129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647005" indent="0" algn="l" defTabSz="66175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171" b="0" i="0" u="none" kern="1200" baseline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5105401" y="2260388"/>
            <a:ext cx="1322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62369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9296401" y="2184188"/>
            <a:ext cx="1322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62371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6591300" y="3734160"/>
            <a:ext cx="3581400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999  …  1012 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9790  …  9786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7250  …  7250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965785" y="3793332"/>
            <a:ext cx="533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rot="10800000">
            <a:off x="8141496" y="3761582"/>
            <a:ext cx="481013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&gt;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200233" y="4394863"/>
            <a:ext cx="422275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&gt;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8141494" y="4928348"/>
            <a:ext cx="453970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029200" y="2793788"/>
            <a:ext cx="1436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99 998</a:t>
            </a: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9144000" y="2793788"/>
            <a:ext cx="1664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100 000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0" y="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WordArt 36"/>
          <p:cNvSpPr>
            <a:spLocks noChangeArrowheads="1" noChangeShapeType="1" noTextEdit="1"/>
          </p:cNvSpPr>
          <p:nvPr/>
        </p:nvSpPr>
        <p:spPr bwMode="auto">
          <a:xfrm>
            <a:off x="1174065" y="820409"/>
            <a:ext cx="3048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46561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6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7417" name="Picture 9" descr="http://www.revistaxy.com/assets/Scottish-kilt1-610x300.png">
            <a:extLst>
              <a:ext uri="{FF2B5EF4-FFF2-40B4-BE49-F238E27FC236}">
                <a16:creationId xmlns:a16="http://schemas.microsoft.com/office/drawing/2014/main" id="{CC1D775C-F25F-4223-AC16-DF5DAFCA9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1" r="1813"/>
          <a:stretch/>
        </p:blipFill>
        <p:spPr bwMode="auto">
          <a:xfrm>
            <a:off x="3791748" y="548680"/>
            <a:ext cx="4599709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47851" y="3887788"/>
            <a:ext cx="8534400" cy="2133600"/>
            <a:chOff x="240" y="1440"/>
            <a:chExt cx="5376" cy="1344"/>
          </a:xfrm>
        </p:grpSpPr>
        <p:sp>
          <p:nvSpPr>
            <p:cNvPr id="17412" name="AutoShape 3">
              <a:extLst>
                <a:ext uri="{FF2B5EF4-FFF2-40B4-BE49-F238E27FC236}">
                  <a16:creationId xmlns:a16="http://schemas.microsoft.com/office/drawing/2014/main" id="{11891E35-EC56-4A4D-BD02-0647B794E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FF00"/>
                  </a:solidFill>
                  <a:latin typeface="Arial" charset="0"/>
                </a:rPr>
                <a:t>4.000</a:t>
              </a:r>
            </a:p>
          </p:txBody>
        </p:sp>
        <p:sp>
          <p:nvSpPr>
            <p:cNvPr id="32774" name="AutoShape 4"/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32775" name="AutoShape 5"/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225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1"/>
          <p:cNvGrpSpPr>
            <a:grpSpLocks/>
          </p:cNvGrpSpPr>
          <p:nvPr/>
        </p:nvGrpSpPr>
        <p:grpSpPr bwMode="auto">
          <a:xfrm>
            <a:off x="1558928" y="1341503"/>
            <a:ext cx="9142413" cy="2390775"/>
            <a:chOff x="0" y="384"/>
            <a:chExt cx="5759" cy="2015"/>
          </a:xfrm>
        </p:grpSpPr>
        <p:sp>
          <p:nvSpPr>
            <p:cNvPr id="34846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34847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34848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4819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79208" name="AutoShape 8">
            <a:extLst>
              <a:ext uri="{FF2B5EF4-FFF2-40B4-BE49-F238E27FC236}">
                <a16:creationId xmlns:a16="http://schemas.microsoft.com/office/drawing/2014/main" id="{5FF0CD94-62DA-45AE-B05A-6A3047CD9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79209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79210" name="AutoShape 10">
            <a:extLst>
              <a:ext uri="{FF2B5EF4-FFF2-40B4-BE49-F238E27FC236}">
                <a16:creationId xmlns:a16="http://schemas.microsoft.com/office/drawing/2014/main" id="{AA5A183C-1ED3-4102-A5CD-859081861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79211" name="AutoShape 11">
            <a:extLst>
              <a:ext uri="{FF2B5EF4-FFF2-40B4-BE49-F238E27FC236}">
                <a16:creationId xmlns:a16="http://schemas.microsoft.com/office/drawing/2014/main" id="{DC5CD8D4-059D-424B-8FF2-35B84CC7F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79212" name="AutoShape 12">
            <a:extLst>
              <a:ext uri="{FF2B5EF4-FFF2-40B4-BE49-F238E27FC236}">
                <a16:creationId xmlns:a16="http://schemas.microsoft.com/office/drawing/2014/main" id="{B885824E-CC5C-459D-A438-44158B705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2076453" y="2051116"/>
            <a:ext cx="82089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3600" b="1" dirty="0" err="1">
                <a:solidFill>
                  <a:srgbClr val="FFFFFF"/>
                </a:solidFill>
                <a:latin typeface="+mj-lt"/>
              </a:rPr>
              <a:t>Đâu</a:t>
            </a:r>
            <a:r>
              <a:rPr lang="en-US" altLang="es-ES" sz="36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3600" b="1" dirty="0" err="1">
                <a:solidFill>
                  <a:srgbClr val="FFFFFF"/>
                </a:solidFill>
                <a:latin typeface="+mj-lt"/>
              </a:rPr>
              <a:t>là</a:t>
            </a:r>
            <a:r>
              <a:rPr lang="en-US" altLang="es-ES" sz="36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3600" b="1" dirty="0" err="1">
                <a:solidFill>
                  <a:srgbClr val="FFFFFF"/>
                </a:solidFill>
                <a:latin typeface="+mj-lt"/>
              </a:rPr>
              <a:t>đáp</a:t>
            </a:r>
            <a:r>
              <a:rPr lang="en-US" altLang="es-ES" sz="36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3600" b="1" err="1">
                <a:solidFill>
                  <a:srgbClr val="FFFFFF"/>
                </a:solidFill>
                <a:latin typeface="+mj-lt"/>
              </a:rPr>
              <a:t>án</a:t>
            </a:r>
            <a:r>
              <a:rPr lang="en-US" altLang="es-ES" sz="3600" b="1">
                <a:solidFill>
                  <a:srgbClr val="FFFFFF"/>
                </a:solidFill>
                <a:latin typeface="+mj-lt"/>
              </a:rPr>
              <a:t> đúng: </a:t>
            </a:r>
            <a:endParaRPr lang="en-US" altLang="es-ES" sz="3600" b="1" dirty="0">
              <a:solidFill>
                <a:srgbClr val="FFFFFF"/>
              </a:solidFill>
              <a:latin typeface="+mj-lt"/>
            </a:endParaRPr>
          </a:p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3600" b="1" dirty="0">
                <a:solidFill>
                  <a:srgbClr val="FFFFFF"/>
                </a:solidFill>
                <a:latin typeface="+mj-lt"/>
              </a:rPr>
              <a:t>20 + 3000 </a:t>
            </a:r>
            <a:r>
              <a:rPr lang="en-US" altLang="es-ES" sz="36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x 2= ?</a:t>
            </a:r>
            <a:endParaRPr lang="en-US" altLang="es-E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9214" name="AutoShape 14">
            <a:extLst>
              <a:ext uri="{FF2B5EF4-FFF2-40B4-BE49-F238E27FC236}">
                <a16:creationId xmlns:a16="http://schemas.microsoft.com/office/drawing/2014/main" id="{9AB5561E-FFBD-45BC-913E-80CAA0A0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7921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7625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9" name="Picture 1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47625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6888163" y="4797512"/>
            <a:ext cx="1476408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6400</a:t>
            </a:r>
          </a:p>
        </p:txBody>
      </p:sp>
      <p:sp>
        <p:nvSpPr>
          <p:cNvPr id="179219" name="AutoShape 19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6888176" y="5718262"/>
            <a:ext cx="2520951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6040</a:t>
            </a:r>
          </a:p>
        </p:txBody>
      </p:sp>
      <p:sp>
        <p:nvSpPr>
          <p:cNvPr id="179221" name="AutoShape 21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2741613" y="4800687"/>
            <a:ext cx="1494618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A.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6200</a:t>
            </a:r>
          </a:p>
        </p:txBody>
      </p:sp>
      <p:sp>
        <p:nvSpPr>
          <p:cNvPr id="179223" name="AutoShape 23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79224" name="AutoShape 24"/>
          <p:cNvSpPr>
            <a:spLocks noChangeArrowheads="1"/>
          </p:cNvSpPr>
          <p:nvPr/>
        </p:nvSpPr>
        <p:spPr bwMode="auto">
          <a:xfrm>
            <a:off x="2135188" y="56435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2711528" y="5718262"/>
            <a:ext cx="1484743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C.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6020</a:t>
            </a:r>
          </a:p>
        </p:txBody>
      </p:sp>
      <p:sp>
        <p:nvSpPr>
          <p:cNvPr id="34838" name="Text Box 26"/>
          <p:cNvSpPr txBox="1">
            <a:spLocks noChangeArrowheads="1"/>
          </p:cNvSpPr>
          <p:nvPr/>
        </p:nvSpPr>
        <p:spPr bwMode="auto">
          <a:xfrm>
            <a:off x="4368804" y="1412962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FF00"/>
                </a:solidFill>
                <a:latin typeface="Arial Rounded MT Bold" pitchFamily="34" charset="0"/>
              </a:rPr>
              <a:t>8.000</a:t>
            </a:r>
          </a:p>
        </p:txBody>
      </p:sp>
      <p:sp>
        <p:nvSpPr>
          <p:cNvPr id="179227" name="AutoShap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E5609D-6CE2-4C07-8BD2-B3C567F00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34842" name="Picture 9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04813"/>
            <a:ext cx="990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43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4845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1" name="Tieng-chuong-het-gio-www_yeualo-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63200" y="381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080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9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9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79209" grpId="0" animBg="1"/>
      <p:bldP spid="179218" grpId="0"/>
      <p:bldP spid="179219" grpId="0" animBg="1"/>
      <p:bldP spid="179220" grpId="0"/>
      <p:bldP spid="179221" grpId="0" animBg="1"/>
      <p:bldP spid="179222" grpId="0"/>
      <p:bldP spid="179223" grpId="0" animBg="1"/>
      <p:bldP spid="179224" grpId="0" animBg="1"/>
      <p:bldP spid="179225" grpId="0"/>
      <p:bldP spid="185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9464" name="Picture 8" descr="http://upload.wikimedia.org/wikipedia/commons/5/5c/Map_of_Scotland_within_the_United_Kingdom.png">
            <a:extLst>
              <a:ext uri="{FF2B5EF4-FFF2-40B4-BE49-F238E27FC236}">
                <a16:creationId xmlns:a16="http://schemas.microsoft.com/office/drawing/2014/main" id="{FE3E59ED-9DDE-4452-BD55-5E756AAE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353" y="562578"/>
            <a:ext cx="1993681" cy="2722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6" name="Picture 10" descr="http://scottishgames.files.wordpress.com/2010/12/edinburgh_004p.jpg">
            <a:extLst>
              <a:ext uri="{FF2B5EF4-FFF2-40B4-BE49-F238E27FC236}">
                <a16:creationId xmlns:a16="http://schemas.microsoft.com/office/drawing/2014/main" id="{1770A711-D7E2-43C7-8E20-22FA4163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1944" y="1340768"/>
            <a:ext cx="273630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70075" y="3951288"/>
            <a:ext cx="8534400" cy="2133600"/>
            <a:chOff x="240" y="1440"/>
            <a:chExt cx="5376" cy="1344"/>
          </a:xfrm>
        </p:grpSpPr>
        <p:sp>
          <p:nvSpPr>
            <p:cNvPr id="19460" name="AutoShape 3">
              <a:extLst>
                <a:ext uri="{FF2B5EF4-FFF2-40B4-BE49-F238E27FC236}">
                  <a16:creationId xmlns:a16="http://schemas.microsoft.com/office/drawing/2014/main" id="{71247F80-E006-4DE0-9139-C08C92674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FF00"/>
                  </a:solidFill>
                  <a:latin typeface="Arial" charset="0"/>
                </a:rPr>
                <a:t>8.000</a:t>
              </a:r>
            </a:p>
          </p:txBody>
        </p:sp>
        <p:sp>
          <p:nvSpPr>
            <p:cNvPr id="36872" name="AutoShape 4"/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36873" name="AutoShape 5"/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6870" name="2 Elipse"/>
          <p:cNvSpPr>
            <a:spLocks noChangeArrowheads="1"/>
          </p:cNvSpPr>
          <p:nvPr/>
        </p:nvSpPr>
        <p:spPr bwMode="auto">
          <a:xfrm>
            <a:off x="5016557" y="1668465"/>
            <a:ext cx="107951" cy="104775"/>
          </a:xfrm>
          <a:prstGeom prst="ellipse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71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1"/>
          <p:cNvGrpSpPr>
            <a:grpSpLocks/>
          </p:cNvGrpSpPr>
          <p:nvPr/>
        </p:nvGrpSpPr>
        <p:grpSpPr bwMode="auto">
          <a:xfrm>
            <a:off x="1558928" y="1341503"/>
            <a:ext cx="9142413" cy="2390775"/>
            <a:chOff x="0" y="384"/>
            <a:chExt cx="5759" cy="2015"/>
          </a:xfrm>
        </p:grpSpPr>
        <p:sp>
          <p:nvSpPr>
            <p:cNvPr id="38942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38943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38944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3304" name="AutoShape 8">
            <a:extLst>
              <a:ext uri="{FF2B5EF4-FFF2-40B4-BE49-F238E27FC236}">
                <a16:creationId xmlns:a16="http://schemas.microsoft.com/office/drawing/2014/main" id="{5C206103-B11D-4538-9CD4-58F2789F3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3306" name="AutoShape 10">
            <a:extLst>
              <a:ext uri="{FF2B5EF4-FFF2-40B4-BE49-F238E27FC236}">
                <a16:creationId xmlns:a16="http://schemas.microsoft.com/office/drawing/2014/main" id="{5257D2FB-6703-4C74-86F4-3A1FCBE2A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3307" name="AutoShape 11">
            <a:extLst>
              <a:ext uri="{FF2B5EF4-FFF2-40B4-BE49-F238E27FC236}">
                <a16:creationId xmlns:a16="http://schemas.microsoft.com/office/drawing/2014/main" id="{51EB7ECB-429A-46AA-912D-8670E6D3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3308" name="AutoShape 12">
            <a:extLst>
              <a:ext uri="{FF2B5EF4-FFF2-40B4-BE49-F238E27FC236}">
                <a16:creationId xmlns:a16="http://schemas.microsoft.com/office/drawing/2014/main" id="{B6525CF2-1898-4164-BF88-C7036609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1961357" y="1857840"/>
            <a:ext cx="833913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Viết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các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số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sau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theo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thứ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tự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từ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bé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đến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err="1">
                <a:solidFill>
                  <a:srgbClr val="FFFFFF"/>
                </a:solidFill>
                <a:latin typeface="+mj-lt"/>
              </a:rPr>
              <a:t>lớn</a:t>
            </a:r>
            <a:r>
              <a:rPr lang="en-US" altLang="es-ES" sz="4000" b="1">
                <a:solidFill>
                  <a:srgbClr val="FFFFFF"/>
                </a:solidFill>
                <a:latin typeface="+mj-lt"/>
              </a:rPr>
              <a:t> 20 126, 20 016, 20 114, 21 114.</a:t>
            </a:r>
            <a:endParaRPr lang="en-US" altLang="es-ES" sz="4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310" name="AutoShape 14">
            <a:extLst>
              <a:ext uri="{FF2B5EF4-FFF2-40B4-BE49-F238E27FC236}">
                <a16:creationId xmlns:a16="http://schemas.microsoft.com/office/drawing/2014/main" id="{A88D05FA-C1D2-439D-8D16-7B629DE83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833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04813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25" name="Picture 1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4813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3314" name="AutoShape 18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6642147" y="5562184"/>
            <a:ext cx="3095625" cy="8331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400" b="1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400" b="1" dirty="0">
                <a:solidFill>
                  <a:srgbClr val="FFFFFF"/>
                </a:solidFill>
                <a:latin typeface="Arial Rounded MT Bold" pitchFamily="34" charset="0"/>
              </a:rPr>
              <a:t> 20016, 20126, 20114, 21114</a:t>
            </a:r>
          </a:p>
        </p:txBody>
      </p:sp>
      <p:sp>
        <p:nvSpPr>
          <p:cNvPr id="183316" name="AutoShape 20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3317" name="AutoShape 21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3318" name="AutoShape 22"/>
          <p:cNvSpPr>
            <a:spLocks noChangeArrowheads="1"/>
          </p:cNvSpPr>
          <p:nvPr/>
        </p:nvSpPr>
        <p:spPr bwMode="auto">
          <a:xfrm>
            <a:off x="2135188" y="46672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2447755" y="5604799"/>
            <a:ext cx="2740856" cy="8331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400" b="1" dirty="0">
                <a:solidFill>
                  <a:srgbClr val="FF9933"/>
                </a:solidFill>
                <a:latin typeface="Arial Rounded MT Bold" pitchFamily="34" charset="0"/>
              </a:rPr>
              <a:t>C.</a:t>
            </a:r>
            <a:r>
              <a:rPr lang="en-US" altLang="es-ES" sz="2400" b="1" dirty="0">
                <a:solidFill>
                  <a:srgbClr val="FFFFFF"/>
                </a:solidFill>
                <a:latin typeface="Arial Rounded MT Bold" pitchFamily="34" charset="0"/>
              </a:rPr>
              <a:t> 20016, 20114,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400" b="1" dirty="0">
                <a:solidFill>
                  <a:srgbClr val="FFFFFF"/>
                </a:solidFill>
                <a:latin typeface="Arial Rounded MT Bold" pitchFamily="34" charset="0"/>
              </a:rPr>
              <a:t>21114,20126</a:t>
            </a:r>
          </a:p>
        </p:txBody>
      </p:sp>
      <p:sp>
        <p:nvSpPr>
          <p:cNvPr id="38932" name="Text Box 24"/>
          <p:cNvSpPr txBox="1">
            <a:spLocks noChangeArrowheads="1"/>
          </p:cNvSpPr>
          <p:nvPr/>
        </p:nvSpPr>
        <p:spPr bwMode="auto">
          <a:xfrm>
            <a:off x="4368804" y="1412962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FF00"/>
                </a:solidFill>
                <a:latin typeface="Arial Rounded MT Bold" pitchFamily="34" charset="0"/>
              </a:rPr>
              <a:t>16.000</a:t>
            </a:r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6523288" y="4638388"/>
            <a:ext cx="2734123" cy="8331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400" b="1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400" b="1" dirty="0">
                <a:solidFill>
                  <a:srgbClr val="FFFFFF"/>
                </a:solidFill>
                <a:latin typeface="Arial Rounded MT Bold" pitchFamily="34" charset="0"/>
              </a:rPr>
              <a:t> 20114, 20126,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400" b="1" dirty="0">
                <a:solidFill>
                  <a:srgbClr val="FFFFFF"/>
                </a:solidFill>
                <a:latin typeface="Arial Rounded MT Bold" pitchFamily="34" charset="0"/>
              </a:rPr>
              <a:t>20016,21114</a:t>
            </a:r>
          </a:p>
        </p:txBody>
      </p:sp>
      <p:sp>
        <p:nvSpPr>
          <p:cNvPr id="183322" name="Text Box 26"/>
          <p:cNvSpPr txBox="1">
            <a:spLocks noChangeArrowheads="1"/>
          </p:cNvSpPr>
          <p:nvPr/>
        </p:nvSpPr>
        <p:spPr bwMode="auto">
          <a:xfrm>
            <a:off x="2445874" y="4652963"/>
            <a:ext cx="3602559" cy="8331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AutoNum type="alphaUcPeriod"/>
            </a:pPr>
            <a:r>
              <a:rPr lang="en-US" altLang="es-ES" sz="2400" b="1" dirty="0">
                <a:solidFill>
                  <a:srgbClr val="FFFFFF"/>
                </a:solidFill>
                <a:latin typeface="Arial Rounded MT Bold" pitchFamily="34" charset="0"/>
              </a:rPr>
              <a:t>20016,20114,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400" b="1" dirty="0">
                <a:solidFill>
                  <a:srgbClr val="FFFFFF"/>
                </a:solidFill>
                <a:latin typeface="Arial Rounded MT Bold" pitchFamily="34" charset="0"/>
              </a:rPr>
              <a:t>       20126,21114</a:t>
            </a:r>
          </a:p>
        </p:txBody>
      </p:sp>
      <p:sp>
        <p:nvSpPr>
          <p:cNvPr id="183323" name="AutoShap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E97D62-713A-4135-A87B-01A76B4D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38938" name="Picture 9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33441"/>
            <a:ext cx="990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39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0573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8941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1" name="Tieng-chuong-het-gio-www_yeualo-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63200" y="381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88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3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3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3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3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3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3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3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3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83305" grpId="0" animBg="1"/>
      <p:bldP spid="183314" grpId="0" animBg="1"/>
      <p:bldP spid="183315" grpId="0"/>
      <p:bldP spid="183315" grpId="1"/>
      <p:bldP spid="183316" grpId="0" animBg="1"/>
      <p:bldP spid="183317" grpId="0" animBg="1"/>
      <p:bldP spid="183318" grpId="0" animBg="1"/>
      <p:bldP spid="183319" grpId="0"/>
      <p:bldP spid="183321" grpId="0"/>
      <p:bldP spid="183321" grpId="1"/>
      <p:bldP spid="183322" grpId="0"/>
      <p:bldP spid="2057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3887788"/>
            <a:ext cx="8534400" cy="2133600"/>
            <a:chOff x="240" y="1440"/>
            <a:chExt cx="5376" cy="134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3497208-692F-4B97-B2C5-40B8ACD96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FF00"/>
                  </a:solidFill>
                  <a:latin typeface="Arial" charset="0"/>
                </a:rPr>
                <a:t>16.000</a:t>
              </a:r>
            </a:p>
          </p:txBody>
        </p:sp>
        <p:sp>
          <p:nvSpPr>
            <p:cNvPr id="21509" name="AutoShape 4">
              <a:extLst>
                <a:ext uri="{FF2B5EF4-FFF2-40B4-BE49-F238E27FC236}">
                  <a16:creationId xmlns:a16="http://schemas.microsoft.com/office/drawing/2014/main" id="{5F2B2F0E-24FD-43A9-BAA3-83858AD36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21510" name="AutoShape 5">
              <a:extLst>
                <a:ext uri="{FF2B5EF4-FFF2-40B4-BE49-F238E27FC236}">
                  <a16:creationId xmlns:a16="http://schemas.microsoft.com/office/drawing/2014/main" id="{3A87C69F-0572-40AB-B6A6-011C18860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40963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40964" name="Picture 10" descr="http://www.beechplaice.co.uk/images/fish%20and%20chip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5" y="476313"/>
            <a:ext cx="3444875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376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1"/>
          <p:cNvGrpSpPr>
            <a:grpSpLocks/>
          </p:cNvGrpSpPr>
          <p:nvPr/>
        </p:nvGrpSpPr>
        <p:grpSpPr bwMode="auto">
          <a:xfrm>
            <a:off x="1558928" y="1341503"/>
            <a:ext cx="9142413" cy="2390775"/>
            <a:chOff x="0" y="384"/>
            <a:chExt cx="5759" cy="2015"/>
          </a:xfrm>
        </p:grpSpPr>
        <p:sp>
          <p:nvSpPr>
            <p:cNvPr id="43038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43039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43040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43011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3012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7400" name="AutoShape 8">
            <a:extLst>
              <a:ext uri="{FF2B5EF4-FFF2-40B4-BE49-F238E27FC236}">
                <a16:creationId xmlns:a16="http://schemas.microsoft.com/office/drawing/2014/main" id="{CA6297CD-D37C-4ADB-AF4F-E153585C1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7401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7402" name="AutoShape 10">
            <a:extLst>
              <a:ext uri="{FF2B5EF4-FFF2-40B4-BE49-F238E27FC236}">
                <a16:creationId xmlns:a16="http://schemas.microsoft.com/office/drawing/2014/main" id="{97D1FD63-8A36-4D84-BD76-C0E550962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7403" name="AutoShape 11">
            <a:extLst>
              <a:ext uri="{FF2B5EF4-FFF2-40B4-BE49-F238E27FC236}">
                <a16:creationId xmlns:a16="http://schemas.microsoft.com/office/drawing/2014/main" id="{6ED3DFFB-4FEE-4F16-8D67-860E1F7D7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7404" name="AutoShape 12">
            <a:extLst>
              <a:ext uri="{FF2B5EF4-FFF2-40B4-BE49-F238E27FC236}">
                <a16:creationId xmlns:a16="http://schemas.microsoft.com/office/drawing/2014/main" id="{7EE42A8E-E09A-4FDE-8353-43EBE3DCA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2063751" y="1989202"/>
            <a:ext cx="8064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Số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bé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nhất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có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5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chữ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số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là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?</a:t>
            </a:r>
          </a:p>
        </p:txBody>
      </p:sp>
      <p:sp>
        <p:nvSpPr>
          <p:cNvPr id="187406" name="AutoShape 14">
            <a:extLst>
              <a:ext uri="{FF2B5EF4-FFF2-40B4-BE49-F238E27FC236}">
                <a16:creationId xmlns:a16="http://schemas.microsoft.com/office/drawing/2014/main" id="{272C0E94-F81D-4132-8973-6102CAE99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8740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404813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21" name="Picture 1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404813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7410" name="AutoShape 18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6383375" y="5718262"/>
            <a:ext cx="309562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10 001</a:t>
            </a:r>
          </a:p>
        </p:txBody>
      </p:sp>
      <p:sp>
        <p:nvSpPr>
          <p:cNvPr id="187412" name="AutoShape 20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7413" name="AutoShape 21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7414" name="AutoShape 22"/>
          <p:cNvSpPr>
            <a:spLocks noChangeArrowheads="1"/>
          </p:cNvSpPr>
          <p:nvPr/>
        </p:nvSpPr>
        <p:spPr bwMode="auto">
          <a:xfrm>
            <a:off x="6167439" y="4643438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2424114" y="5718262"/>
            <a:ext cx="1787710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C.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10 100</a:t>
            </a:r>
          </a:p>
        </p:txBody>
      </p:sp>
      <p:sp>
        <p:nvSpPr>
          <p:cNvPr id="43028" name="Text Box 24"/>
          <p:cNvSpPr txBox="1">
            <a:spLocks noChangeArrowheads="1"/>
          </p:cNvSpPr>
          <p:nvPr/>
        </p:nvSpPr>
        <p:spPr bwMode="auto">
          <a:xfrm>
            <a:off x="4368804" y="1412962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0066"/>
                </a:solidFill>
                <a:latin typeface="Arial Rounded MT Bold" pitchFamily="34" charset="0"/>
              </a:rPr>
              <a:t>32.000</a:t>
            </a:r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6518333" y="4797512"/>
            <a:ext cx="177937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10 000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2424155" y="4797512"/>
            <a:ext cx="179758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A.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99 999</a:t>
            </a:r>
          </a:p>
        </p:txBody>
      </p:sp>
      <p:sp>
        <p:nvSpPr>
          <p:cNvPr id="187419" name="AutoShap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26907D-C9AD-44B6-B123-94B42F62A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43034" name="Picture 9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33441"/>
            <a:ext cx="990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35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2621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3037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1" name="Tieng-chuong-het-gio-www_yeualo-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63200" y="381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537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7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22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7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40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7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40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4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4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4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4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87401" grpId="0" animBg="1"/>
      <p:bldP spid="187410" grpId="0" animBg="1"/>
      <p:bldP spid="187411" grpId="0"/>
      <p:bldP spid="187411" grpId="1"/>
      <p:bldP spid="187412" grpId="0" animBg="1"/>
      <p:bldP spid="187413" grpId="0" animBg="1"/>
      <p:bldP spid="187414" grpId="0" animBg="1"/>
      <p:bldP spid="187415" grpId="0"/>
      <p:bldP spid="187415" grpId="1"/>
      <p:bldP spid="187417" grpId="0"/>
      <p:bldP spid="187418" grpId="0"/>
      <p:bldP spid="226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23560" name="Picture 8" descr="http://i.telegraph.co.uk/multimedia/archive/00651/news-graphics-2007-_651231a.jpg">
            <a:extLst>
              <a:ext uri="{FF2B5EF4-FFF2-40B4-BE49-F238E27FC236}">
                <a16:creationId xmlns:a16="http://schemas.microsoft.com/office/drawing/2014/main" id="{4DBBBFB4-EC65-4385-9BCC-995CD8E2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677" y="798958"/>
            <a:ext cx="3067051" cy="248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47851" y="3887788"/>
            <a:ext cx="8534400" cy="2133600"/>
            <a:chOff x="240" y="1440"/>
            <a:chExt cx="5376" cy="1344"/>
          </a:xfrm>
        </p:grpSpPr>
        <p:sp>
          <p:nvSpPr>
            <p:cNvPr id="23556" name="AutoShape 3">
              <a:extLst>
                <a:ext uri="{FF2B5EF4-FFF2-40B4-BE49-F238E27FC236}">
                  <a16:creationId xmlns:a16="http://schemas.microsoft.com/office/drawing/2014/main" id="{2C7BA35A-EDC3-4BAB-8548-F4935BBC2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0066"/>
                  </a:solidFill>
                  <a:latin typeface="Arial" charset="0"/>
                </a:rPr>
                <a:t>32.000</a:t>
              </a:r>
            </a:p>
          </p:txBody>
        </p:sp>
        <p:sp>
          <p:nvSpPr>
            <p:cNvPr id="23557" name="AutoShape 4">
              <a:extLst>
                <a:ext uri="{FF2B5EF4-FFF2-40B4-BE49-F238E27FC236}">
                  <a16:creationId xmlns:a16="http://schemas.microsoft.com/office/drawing/2014/main" id="{C777B766-17BD-402B-8C72-666A7513C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23558" name="AutoShape 5">
              <a:extLst>
                <a:ext uri="{FF2B5EF4-FFF2-40B4-BE49-F238E27FC236}">
                  <a16:creationId xmlns:a16="http://schemas.microsoft.com/office/drawing/2014/main" id="{8D5A9062-BF3A-4613-BFB7-B93F25AD4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148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1"/>
          <p:cNvGrpSpPr>
            <a:grpSpLocks/>
          </p:cNvGrpSpPr>
          <p:nvPr/>
        </p:nvGrpSpPr>
        <p:grpSpPr bwMode="auto">
          <a:xfrm>
            <a:off x="1562104" y="1341503"/>
            <a:ext cx="9142413" cy="2390775"/>
            <a:chOff x="0" y="384"/>
            <a:chExt cx="5759" cy="2015"/>
          </a:xfrm>
        </p:grpSpPr>
        <p:sp>
          <p:nvSpPr>
            <p:cNvPr id="47134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47135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47136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47107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7108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1496" name="AutoShape 8">
            <a:extLst>
              <a:ext uri="{FF2B5EF4-FFF2-40B4-BE49-F238E27FC236}">
                <a16:creationId xmlns:a16="http://schemas.microsoft.com/office/drawing/2014/main" id="{1189033E-8034-422C-B4EC-87B5E1A0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1497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1498" name="AutoShape 10">
            <a:extLst>
              <a:ext uri="{FF2B5EF4-FFF2-40B4-BE49-F238E27FC236}">
                <a16:creationId xmlns:a16="http://schemas.microsoft.com/office/drawing/2014/main" id="{0DEA11DB-1C7E-4AB8-8583-507D0E9F9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1499" name="AutoShape 11">
            <a:extLst>
              <a:ext uri="{FF2B5EF4-FFF2-40B4-BE49-F238E27FC236}">
                <a16:creationId xmlns:a16="http://schemas.microsoft.com/office/drawing/2014/main" id="{255807E4-4F25-49A6-A06C-28AA9C400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1500" name="AutoShape 12">
            <a:extLst>
              <a:ext uri="{FF2B5EF4-FFF2-40B4-BE49-F238E27FC236}">
                <a16:creationId xmlns:a16="http://schemas.microsoft.com/office/drawing/2014/main" id="{73C99EA0-4D9A-4D25-B419-614E51AD4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3359151" y="1916113"/>
            <a:ext cx="56896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b="1">
                <a:solidFill>
                  <a:srgbClr val="FFFFFF"/>
                </a:solidFill>
                <a:latin typeface="+mj-lt"/>
              </a:rPr>
              <a:t>Số 100 000 đọc là?</a:t>
            </a:r>
            <a:endParaRPr lang="en-US" altLang="es-ES" sz="4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502" name="AutoShape 14">
            <a:extLst>
              <a:ext uri="{FF2B5EF4-FFF2-40B4-BE49-F238E27FC236}">
                <a16:creationId xmlns:a16="http://schemas.microsoft.com/office/drawing/2014/main" id="{4B2F4185-6A9D-4510-B8B4-A78D5447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9150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404813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17" name="Picture 1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04813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6888183" y="4797512"/>
            <a:ext cx="2129407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+mj-lt"/>
              </a:rPr>
              <a:t>B</a:t>
            </a:r>
            <a:r>
              <a:rPr lang="en-US" altLang="es-ES" sz="2800" b="1">
                <a:solidFill>
                  <a:srgbClr val="FF9933"/>
                </a:solidFill>
                <a:latin typeface="+mj-lt"/>
              </a:rPr>
              <a:t>.</a:t>
            </a:r>
            <a:r>
              <a:rPr lang="en-US" altLang="es-ES" sz="2800" b="1">
                <a:solidFill>
                  <a:srgbClr val="FFFFFF"/>
                </a:solidFill>
                <a:latin typeface="+mj-lt"/>
              </a:rPr>
              <a:t> Một trăm</a:t>
            </a:r>
            <a:endParaRPr lang="en-US" altLang="es-E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507" name="AutoShape 19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6888176" y="5718262"/>
            <a:ext cx="2520951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+mj-lt"/>
              </a:rPr>
              <a:t>D</a:t>
            </a:r>
            <a:r>
              <a:rPr lang="en-US" altLang="es-ES" sz="2800" b="1">
                <a:solidFill>
                  <a:srgbClr val="FF9933"/>
                </a:solidFill>
                <a:latin typeface="+mj-lt"/>
              </a:rPr>
              <a:t>.</a:t>
            </a:r>
            <a:r>
              <a:rPr lang="en-US" altLang="es-ES" sz="2800" b="1">
                <a:solidFill>
                  <a:srgbClr val="FFFFFF"/>
                </a:solidFill>
                <a:latin typeface="+mj-lt"/>
              </a:rPr>
              <a:t> Một chục</a:t>
            </a:r>
            <a:endParaRPr lang="en-US" altLang="es-E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509" name="AutoShape 21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2741671" y="4800687"/>
            <a:ext cx="2228793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+mj-lt"/>
              </a:rPr>
              <a:t>A</a:t>
            </a:r>
            <a:r>
              <a:rPr lang="en-US" altLang="es-ES" sz="2800" b="1">
                <a:solidFill>
                  <a:srgbClr val="FF9933"/>
                </a:solidFill>
                <a:latin typeface="+mj-lt"/>
              </a:rPr>
              <a:t>.</a:t>
            </a:r>
            <a:r>
              <a:rPr lang="en-US" altLang="es-ES" sz="2800" b="1">
                <a:solidFill>
                  <a:srgbClr val="FFFFFF"/>
                </a:solidFill>
                <a:latin typeface="+mj-lt"/>
              </a:rPr>
              <a:t> Một nghìn</a:t>
            </a:r>
            <a:endParaRPr lang="en-US" altLang="es-E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511" name="AutoShape 23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1512" name="AutoShape 24"/>
          <p:cNvSpPr>
            <a:spLocks noChangeArrowheads="1"/>
          </p:cNvSpPr>
          <p:nvPr/>
        </p:nvSpPr>
        <p:spPr bwMode="auto">
          <a:xfrm>
            <a:off x="2135188" y="56435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2711452" y="5718262"/>
            <a:ext cx="3198609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+mj-lt"/>
              </a:rPr>
              <a:t>C</a:t>
            </a:r>
            <a:r>
              <a:rPr lang="en-US" altLang="es-ES" sz="2800" b="1">
                <a:solidFill>
                  <a:srgbClr val="FF9933"/>
                </a:solidFill>
                <a:latin typeface="+mj-lt"/>
              </a:rPr>
              <a:t>.</a:t>
            </a:r>
            <a:r>
              <a:rPr lang="en-US" altLang="es-ES" sz="2800" b="1">
                <a:solidFill>
                  <a:srgbClr val="FFFFFF"/>
                </a:solidFill>
                <a:latin typeface="+mj-lt"/>
              </a:rPr>
              <a:t> Một trăm nghìn</a:t>
            </a:r>
            <a:endParaRPr lang="en-US" altLang="es-E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126" name="Text Box 26"/>
          <p:cNvSpPr txBox="1">
            <a:spLocks noChangeArrowheads="1"/>
          </p:cNvSpPr>
          <p:nvPr/>
        </p:nvSpPr>
        <p:spPr bwMode="auto">
          <a:xfrm>
            <a:off x="4440240" y="1412962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FF00"/>
                </a:solidFill>
                <a:latin typeface="Arial Rounded MT Bold" pitchFamily="34" charset="0"/>
              </a:rPr>
              <a:t>64.000</a:t>
            </a:r>
          </a:p>
        </p:txBody>
      </p:sp>
      <p:sp>
        <p:nvSpPr>
          <p:cNvPr id="191515" name="AutoShap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B170CC-611C-4CC0-B58E-E66468187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47130" name="Picture 9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404813"/>
            <a:ext cx="990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31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4669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7133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1" name="Tieng-chuong-het-gio-www_yeualo-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63200" y="381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4119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30000"/>
                                        <p:tgtEl>
                                          <p:spTgt spid="24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1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0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1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0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0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0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27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91497" grpId="0" animBg="1"/>
      <p:bldP spid="191506" grpId="0"/>
      <p:bldP spid="191507" grpId="0" animBg="1"/>
      <p:bldP spid="191508" grpId="0"/>
      <p:bldP spid="191509" grpId="0" animBg="1"/>
      <p:bldP spid="191510" grpId="0"/>
      <p:bldP spid="191511" grpId="0" animBg="1"/>
      <p:bldP spid="191512" grpId="0" animBg="1"/>
      <p:bldP spid="191513" grpId="0"/>
      <p:bldP spid="2466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25608" name="Picture 8" descr="http://www.hotels.uk.com/images/northern-ireland_hotelsuk.jpg">
            <a:extLst>
              <a:ext uri="{FF2B5EF4-FFF2-40B4-BE49-F238E27FC236}">
                <a16:creationId xmlns:a16="http://schemas.microsoft.com/office/drawing/2014/main" id="{4614D262-B221-4E24-B2AB-92DFD769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5703" y="473844"/>
            <a:ext cx="2126488" cy="3099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47851" y="3959225"/>
            <a:ext cx="8534400" cy="2133600"/>
            <a:chOff x="240" y="1440"/>
            <a:chExt cx="5376" cy="1344"/>
          </a:xfrm>
        </p:grpSpPr>
        <p:sp>
          <p:nvSpPr>
            <p:cNvPr id="25604" name="AutoShape 3">
              <a:extLst>
                <a:ext uri="{FF2B5EF4-FFF2-40B4-BE49-F238E27FC236}">
                  <a16:creationId xmlns:a16="http://schemas.microsoft.com/office/drawing/2014/main" id="{F009CEDF-C159-4ACF-BFB6-7825A71A3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FF00"/>
                  </a:solidFill>
                  <a:latin typeface="Arial" charset="0"/>
                </a:rPr>
                <a:t>64.000</a:t>
              </a:r>
            </a:p>
          </p:txBody>
        </p:sp>
        <p:sp>
          <p:nvSpPr>
            <p:cNvPr id="49158" name="AutoShape 4"/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49159" name="AutoShape 5"/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109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1"/>
          <p:cNvGrpSpPr>
            <a:grpSpLocks/>
          </p:cNvGrpSpPr>
          <p:nvPr/>
        </p:nvGrpSpPr>
        <p:grpSpPr bwMode="auto">
          <a:xfrm>
            <a:off x="1558928" y="1341503"/>
            <a:ext cx="9142413" cy="2390775"/>
            <a:chOff x="0" y="384"/>
            <a:chExt cx="5759" cy="2015"/>
          </a:xfrm>
        </p:grpSpPr>
        <p:sp>
          <p:nvSpPr>
            <p:cNvPr id="51230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51231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51232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51203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1204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5592" name="AutoShape 8">
            <a:extLst>
              <a:ext uri="{FF2B5EF4-FFF2-40B4-BE49-F238E27FC236}">
                <a16:creationId xmlns:a16="http://schemas.microsoft.com/office/drawing/2014/main" id="{1A57175B-A84E-446F-BE5B-583910F29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5593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5594" name="AutoShape 10">
            <a:extLst>
              <a:ext uri="{FF2B5EF4-FFF2-40B4-BE49-F238E27FC236}">
                <a16:creationId xmlns:a16="http://schemas.microsoft.com/office/drawing/2014/main" id="{C63F04E0-AF57-42FF-A158-4BEEF9DBD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5595" name="AutoShape 11">
            <a:extLst>
              <a:ext uri="{FF2B5EF4-FFF2-40B4-BE49-F238E27FC236}">
                <a16:creationId xmlns:a16="http://schemas.microsoft.com/office/drawing/2014/main" id="{FE949703-6577-4ACB-B280-82D668DE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5596" name="AutoShape 12">
            <a:extLst>
              <a:ext uri="{FF2B5EF4-FFF2-40B4-BE49-F238E27FC236}">
                <a16:creationId xmlns:a16="http://schemas.microsoft.com/office/drawing/2014/main" id="{1D296150-7328-4FFF-A853-6773A8ACC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2784477" y="1989138"/>
            <a:ext cx="66960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Số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bé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nhất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có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5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chữ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số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khác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nhau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4000" b="1" dirty="0" err="1">
                <a:solidFill>
                  <a:srgbClr val="FFFFFF"/>
                </a:solidFill>
                <a:latin typeface="+mj-lt"/>
              </a:rPr>
              <a:t>là</a:t>
            </a:r>
            <a:r>
              <a:rPr lang="en-US" altLang="es-ES" sz="4000" b="1" dirty="0">
                <a:solidFill>
                  <a:srgbClr val="FFFFFF"/>
                </a:solidFill>
                <a:latin typeface="+mj-lt"/>
              </a:rPr>
              <a:t>?</a:t>
            </a:r>
          </a:p>
        </p:txBody>
      </p:sp>
      <p:sp>
        <p:nvSpPr>
          <p:cNvPr id="195598" name="AutoShape 14">
            <a:extLst>
              <a:ext uri="{FF2B5EF4-FFF2-40B4-BE49-F238E27FC236}">
                <a16:creationId xmlns:a16="http://schemas.microsoft.com/office/drawing/2014/main" id="{E7E4599A-0173-439C-88D4-F78075104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9559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04813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13" name="Picture 1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404813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5602" name="Text Box 18"/>
          <p:cNvSpPr txBox="1">
            <a:spLocks noChangeArrowheads="1"/>
          </p:cNvSpPr>
          <p:nvPr/>
        </p:nvSpPr>
        <p:spPr bwMode="auto">
          <a:xfrm>
            <a:off x="6888219" y="4797512"/>
            <a:ext cx="177937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10 123</a:t>
            </a:r>
          </a:p>
        </p:txBody>
      </p:sp>
      <p:sp>
        <p:nvSpPr>
          <p:cNvPr id="195603" name="AutoShape 19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5605" name="AutoShape 21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5606" name="Text Box 22"/>
          <p:cNvSpPr txBox="1">
            <a:spLocks noChangeArrowheads="1"/>
          </p:cNvSpPr>
          <p:nvPr/>
        </p:nvSpPr>
        <p:spPr bwMode="auto">
          <a:xfrm>
            <a:off x="2741667" y="4800687"/>
            <a:ext cx="179758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A.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10 000</a:t>
            </a:r>
          </a:p>
        </p:txBody>
      </p:sp>
      <p:sp>
        <p:nvSpPr>
          <p:cNvPr id="195607" name="AutoShape 23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5608" name="AutoShape 24"/>
          <p:cNvSpPr>
            <a:spLocks noChangeArrowheads="1"/>
          </p:cNvSpPr>
          <p:nvPr/>
        </p:nvSpPr>
        <p:spPr bwMode="auto">
          <a:xfrm>
            <a:off x="6178551" y="56435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5609" name="Text Box 25"/>
          <p:cNvSpPr txBox="1">
            <a:spLocks noChangeArrowheads="1"/>
          </p:cNvSpPr>
          <p:nvPr/>
        </p:nvSpPr>
        <p:spPr bwMode="auto">
          <a:xfrm>
            <a:off x="2711451" y="5718262"/>
            <a:ext cx="1787710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C.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11 021</a:t>
            </a:r>
          </a:p>
        </p:txBody>
      </p:sp>
      <p:sp>
        <p:nvSpPr>
          <p:cNvPr id="51221" name="Text Box 26"/>
          <p:cNvSpPr txBox="1">
            <a:spLocks noChangeArrowheads="1"/>
          </p:cNvSpPr>
          <p:nvPr/>
        </p:nvSpPr>
        <p:spPr bwMode="auto">
          <a:xfrm>
            <a:off x="4368804" y="1412962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FF00"/>
                </a:solidFill>
                <a:latin typeface="Arial Rounded MT Bold" pitchFamily="34" charset="0"/>
              </a:rPr>
              <a:t>125.000</a:t>
            </a:r>
          </a:p>
        </p:txBody>
      </p:sp>
      <p:sp>
        <p:nvSpPr>
          <p:cNvPr id="195611" name="AutoShap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BAF413-A86A-47F5-8EF6-77654F3E1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sp>
        <p:nvSpPr>
          <p:cNvPr id="195604" name="Text Box 20"/>
          <p:cNvSpPr txBox="1">
            <a:spLocks noChangeArrowheads="1"/>
          </p:cNvSpPr>
          <p:nvPr/>
        </p:nvSpPr>
        <p:spPr bwMode="auto">
          <a:xfrm>
            <a:off x="6888200" y="5718219"/>
            <a:ext cx="2320231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10 234</a:t>
            </a:r>
          </a:p>
        </p:txBody>
      </p:sp>
      <p:pic>
        <p:nvPicPr>
          <p:cNvPr id="51226" name="Picture 9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04813"/>
            <a:ext cx="990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27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6717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1229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1" name="Tieng-chuong-het-gio-www_yeualo-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63200" y="381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0288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30000"/>
                                        <p:tgtEl>
                                          <p:spTgt spid="26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5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59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5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59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0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0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5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0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0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95593" grpId="0" animBg="1"/>
      <p:bldP spid="195602" grpId="0"/>
      <p:bldP spid="195602" grpId="1"/>
      <p:bldP spid="195603" grpId="0" animBg="1"/>
      <p:bldP spid="195605" grpId="0" animBg="1"/>
      <p:bldP spid="195606" grpId="0"/>
      <p:bldP spid="195607" grpId="0" animBg="1"/>
      <p:bldP spid="195608" grpId="0" animBg="1"/>
      <p:bldP spid="195609" grpId="0"/>
      <p:bldP spid="195609" grpId="1"/>
      <p:bldP spid="195604" grpId="0"/>
      <p:bldP spid="267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ECA8353-828E-4546-8211-119FDEA4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126DCE0-5CE5-4253-83AC-434F858553C4}"/>
              </a:ext>
            </a:extLst>
          </p:cNvPr>
          <p:cNvSpPr txBox="1"/>
          <p:nvPr/>
        </p:nvSpPr>
        <p:spPr>
          <a:xfrm>
            <a:off x="3098800" y="1290320"/>
            <a:ext cx="6447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Thứ hai ngày 28 tháng 3 năm 2022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190757E-75AA-4E65-82D1-E93976558D9D}"/>
              </a:ext>
            </a:extLst>
          </p:cNvPr>
          <p:cNvSpPr txBox="1"/>
          <p:nvPr/>
        </p:nvSpPr>
        <p:spPr>
          <a:xfrm>
            <a:off x="5478072" y="1925300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A40D584-1773-4C0E-984A-514E4F2C2B70}"/>
              </a:ext>
            </a:extLst>
          </p:cNvPr>
          <p:cNvSpPr txBox="1"/>
          <p:nvPr/>
        </p:nvSpPr>
        <p:spPr>
          <a:xfrm>
            <a:off x="3194980" y="2336760"/>
            <a:ext cx="6351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HP001 4 hàng" panose="020B0603050302020204" pitchFamily="34" charset="0"/>
              </a:rPr>
              <a:t>So sánh các số trong phạm vi 100 000</a:t>
            </a:r>
          </a:p>
        </p:txBody>
      </p:sp>
    </p:spTree>
    <p:extLst>
      <p:ext uri="{BB962C8B-B14F-4D97-AF65-F5344CB8AC3E}">
        <p14:creationId xmlns:p14="http://schemas.microsoft.com/office/powerpoint/2010/main" val="1903876892"/>
      </p:ext>
    </p:extLst>
  </p:cSld>
  <p:clrMapOvr>
    <a:masterClrMapping/>
  </p:clrMapOvr>
  <p:transition advClick="0" advTm="3000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27656" name="Picture 8" descr="http://images03.olx.com/ui/1/37/87/1393087_1.jpg">
            <a:extLst>
              <a:ext uri="{FF2B5EF4-FFF2-40B4-BE49-F238E27FC236}">
                <a16:creationId xmlns:a16="http://schemas.microsoft.com/office/drawing/2014/main" id="{FD14948C-DB48-49F5-AE3D-A61D3FED2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0815" y="1052800"/>
            <a:ext cx="5047828" cy="2163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47851" y="3816350"/>
            <a:ext cx="8534400" cy="2133600"/>
            <a:chOff x="240" y="1440"/>
            <a:chExt cx="5376" cy="1344"/>
          </a:xfrm>
        </p:grpSpPr>
        <p:sp>
          <p:nvSpPr>
            <p:cNvPr id="27652" name="AutoShape 3">
              <a:extLst>
                <a:ext uri="{FF2B5EF4-FFF2-40B4-BE49-F238E27FC236}">
                  <a16:creationId xmlns:a16="http://schemas.microsoft.com/office/drawing/2014/main" id="{6A68932C-B706-42CC-BD5D-64E941B14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FF00"/>
                  </a:solidFill>
                  <a:latin typeface="Arial" charset="0"/>
                </a:rPr>
                <a:t>125.000</a:t>
              </a:r>
            </a:p>
          </p:txBody>
        </p:sp>
        <p:sp>
          <p:nvSpPr>
            <p:cNvPr id="27653" name="AutoShape 4">
              <a:extLst>
                <a:ext uri="{FF2B5EF4-FFF2-40B4-BE49-F238E27FC236}">
                  <a16:creationId xmlns:a16="http://schemas.microsoft.com/office/drawing/2014/main" id="{5F3EB130-1780-429C-B8F9-6A2885419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27654" name="AutoShape 5">
              <a:extLst>
                <a:ext uri="{FF2B5EF4-FFF2-40B4-BE49-F238E27FC236}">
                  <a16:creationId xmlns:a16="http://schemas.microsoft.com/office/drawing/2014/main" id="{81AE754A-D6DC-4C14-BCA7-FAD950CAC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18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1"/>
          <p:cNvGrpSpPr>
            <a:grpSpLocks/>
          </p:cNvGrpSpPr>
          <p:nvPr/>
        </p:nvGrpSpPr>
        <p:grpSpPr bwMode="auto">
          <a:xfrm>
            <a:off x="1558928" y="1341503"/>
            <a:ext cx="9142413" cy="2390775"/>
            <a:chOff x="0" y="384"/>
            <a:chExt cx="5759" cy="2015"/>
          </a:xfrm>
        </p:grpSpPr>
        <p:sp>
          <p:nvSpPr>
            <p:cNvPr id="55326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55327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55328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55299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5300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88" name="AutoShape 8">
            <a:extLst>
              <a:ext uri="{FF2B5EF4-FFF2-40B4-BE49-F238E27FC236}">
                <a16:creationId xmlns:a16="http://schemas.microsoft.com/office/drawing/2014/main" id="{B28EF66B-F28C-44B3-93D4-B54C859C3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89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0" name="AutoShape 10">
            <a:extLst>
              <a:ext uri="{FF2B5EF4-FFF2-40B4-BE49-F238E27FC236}">
                <a16:creationId xmlns:a16="http://schemas.microsoft.com/office/drawing/2014/main" id="{93F29FB0-013C-4184-B42B-C54B3B618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1" name="AutoShape 11">
            <a:extLst>
              <a:ext uri="{FF2B5EF4-FFF2-40B4-BE49-F238E27FC236}">
                <a16:creationId xmlns:a16="http://schemas.microsoft.com/office/drawing/2014/main" id="{33F2D171-A388-4613-82C2-923C7869F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2" name="AutoShape 12">
            <a:extLst>
              <a:ext uri="{FF2B5EF4-FFF2-40B4-BE49-F238E27FC236}">
                <a16:creationId xmlns:a16="http://schemas.microsoft.com/office/drawing/2014/main" id="{745BFEDE-0F4D-4827-9215-E8102D0CD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2135191" y="1916178"/>
            <a:ext cx="8064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dirty="0" err="1">
                <a:solidFill>
                  <a:srgbClr val="FFFFFF"/>
                </a:solidFill>
                <a:latin typeface="Arial Rounded MT Bold" pitchFamily="34" charset="0"/>
              </a:rPr>
              <a:t>Đâu</a:t>
            </a:r>
            <a:r>
              <a:rPr lang="en-US" altLang="es-ES" sz="4000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4000" dirty="0" err="1">
                <a:solidFill>
                  <a:srgbClr val="FFFFFF"/>
                </a:solidFill>
                <a:latin typeface="Arial Rounded MT Bold" pitchFamily="34" charset="0"/>
              </a:rPr>
              <a:t>là</a:t>
            </a:r>
            <a:r>
              <a:rPr lang="en-US" altLang="es-ES" sz="4000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4000" dirty="0" err="1">
                <a:solidFill>
                  <a:srgbClr val="FFFFFF"/>
                </a:solidFill>
                <a:latin typeface="Arial Rounded MT Bold" pitchFamily="34" charset="0"/>
              </a:rPr>
              <a:t>đáp</a:t>
            </a:r>
            <a:r>
              <a:rPr lang="en-US" altLang="es-ES" sz="4000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4000" dirty="0" err="1">
                <a:solidFill>
                  <a:srgbClr val="FFFFFF"/>
                </a:solidFill>
                <a:latin typeface="Arial Rounded MT Bold" pitchFamily="34" charset="0"/>
              </a:rPr>
              <a:t>án</a:t>
            </a:r>
            <a:r>
              <a:rPr lang="en-US" altLang="es-ES" sz="4000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altLang="es-ES" sz="4000" dirty="0" err="1">
                <a:solidFill>
                  <a:srgbClr val="FFFFFF"/>
                </a:solidFill>
                <a:latin typeface="Arial Rounded MT Bold" pitchFamily="34" charset="0"/>
              </a:rPr>
              <a:t>đúng</a:t>
            </a:r>
            <a:r>
              <a:rPr lang="en-US" altLang="es-ES" sz="4000" dirty="0">
                <a:solidFill>
                  <a:srgbClr val="FFFFFF"/>
                </a:solidFill>
                <a:latin typeface="Arial Rounded MT Bold" pitchFamily="34" charset="0"/>
              </a:rPr>
              <a:t>?</a:t>
            </a:r>
          </a:p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 dirty="0">
                <a:solidFill>
                  <a:srgbClr val="FFFFFF"/>
                </a:solidFill>
                <a:latin typeface="Arial Rounded MT Bold" pitchFamily="34" charset="0"/>
              </a:rPr>
              <a:t>3212 X 2= ?</a:t>
            </a:r>
          </a:p>
        </p:txBody>
      </p:sp>
      <p:sp>
        <p:nvSpPr>
          <p:cNvPr id="199694" name="AutoShape 14">
            <a:extLst>
              <a:ext uri="{FF2B5EF4-FFF2-40B4-BE49-F238E27FC236}">
                <a16:creationId xmlns:a16="http://schemas.microsoft.com/office/drawing/2014/main" id="{37C6965B-053A-4615-B403-4965C7BE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9969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7625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309" name="Picture 1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7625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9698" name="AutoShape 18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6383375" y="5718262"/>
            <a:ext cx="309562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6624</a:t>
            </a:r>
          </a:p>
        </p:txBody>
      </p:sp>
      <p:sp>
        <p:nvSpPr>
          <p:cNvPr id="199700" name="AutoShape 20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701" name="AutoShape 21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702" name="AutoShape 22"/>
          <p:cNvSpPr>
            <a:spLocks noChangeArrowheads="1"/>
          </p:cNvSpPr>
          <p:nvPr/>
        </p:nvSpPr>
        <p:spPr bwMode="auto">
          <a:xfrm>
            <a:off x="2135188" y="46672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703" name="Text Box 23"/>
          <p:cNvSpPr txBox="1">
            <a:spLocks noChangeArrowheads="1"/>
          </p:cNvSpPr>
          <p:nvPr/>
        </p:nvSpPr>
        <p:spPr bwMode="auto">
          <a:xfrm>
            <a:off x="2424188" y="5718262"/>
            <a:ext cx="1484743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C.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5624</a:t>
            </a:r>
          </a:p>
        </p:txBody>
      </p:sp>
      <p:sp>
        <p:nvSpPr>
          <p:cNvPr id="55316" name="Text Box 24"/>
          <p:cNvSpPr txBox="1">
            <a:spLocks noChangeArrowheads="1"/>
          </p:cNvSpPr>
          <p:nvPr/>
        </p:nvSpPr>
        <p:spPr bwMode="auto">
          <a:xfrm>
            <a:off x="4368804" y="1339937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FF00"/>
                </a:solidFill>
                <a:latin typeface="Arial Rounded MT Bold" pitchFamily="34" charset="0"/>
              </a:rPr>
              <a:t>250.000</a:t>
            </a:r>
          </a:p>
        </p:txBody>
      </p:sp>
      <p:sp>
        <p:nvSpPr>
          <p:cNvPr id="199705" name="Text Box 25"/>
          <p:cNvSpPr txBox="1">
            <a:spLocks noChangeArrowheads="1"/>
          </p:cNvSpPr>
          <p:nvPr/>
        </p:nvSpPr>
        <p:spPr bwMode="auto">
          <a:xfrm>
            <a:off x="6419851" y="4767350"/>
            <a:ext cx="1588618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4624.</a:t>
            </a:r>
          </a:p>
        </p:txBody>
      </p:sp>
      <p:sp>
        <p:nvSpPr>
          <p:cNvPr id="199706" name="Text Box 26"/>
          <p:cNvSpPr txBox="1">
            <a:spLocks noChangeArrowheads="1"/>
          </p:cNvSpPr>
          <p:nvPr/>
        </p:nvSpPr>
        <p:spPr bwMode="auto">
          <a:xfrm>
            <a:off x="2381251" y="4714962"/>
            <a:ext cx="1494618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A.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6424</a:t>
            </a:r>
          </a:p>
        </p:txBody>
      </p:sp>
      <p:sp>
        <p:nvSpPr>
          <p:cNvPr id="199707" name="AutoShap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B4FB1D-9C7F-4023-89B2-0C74BDED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55322" name="Picture 9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04813"/>
            <a:ext cx="990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323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8765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5325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31" name="Tieng-chuong-het-gio-www_yeualo-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63200" y="3812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1551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9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9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28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9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69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9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69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70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70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70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69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99689" grpId="0" animBg="1"/>
      <p:bldP spid="199698" grpId="0" animBg="1"/>
      <p:bldP spid="199699" grpId="0"/>
      <p:bldP spid="199699" grpId="1"/>
      <p:bldP spid="199700" grpId="0" animBg="1"/>
      <p:bldP spid="199701" grpId="0" animBg="1"/>
      <p:bldP spid="199702" grpId="0" animBg="1"/>
      <p:bldP spid="199703" grpId="0"/>
      <p:bldP spid="199705" grpId="0"/>
      <p:bldP spid="199705" grpId="1"/>
      <p:bldP spid="199706" grpId="0"/>
      <p:bldP spid="287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3.bp.blogspot.com/_yPWyFZEdY0s/SmYIuJ-WLMI/AAAAAAAALcA/dGpG6TScslY/s400/10DowningStreet.jpg">
            <a:extLst>
              <a:ext uri="{FF2B5EF4-FFF2-40B4-BE49-F238E27FC236}">
                <a16:creationId xmlns:a16="http://schemas.microsoft.com/office/drawing/2014/main" id="{EBF33C00-298C-49C1-8D8B-1306F55C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7609" y="836712"/>
            <a:ext cx="416888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3887788"/>
            <a:ext cx="8534400" cy="2133600"/>
            <a:chOff x="240" y="1440"/>
            <a:chExt cx="5376" cy="134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2996B39-4D90-40B0-A2AF-7688845F6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FF00"/>
                  </a:solidFill>
                  <a:latin typeface="Arial" charset="0"/>
                </a:rPr>
                <a:t>250.000</a:t>
              </a:r>
            </a:p>
          </p:txBody>
        </p:sp>
        <p:sp>
          <p:nvSpPr>
            <p:cNvPr id="57350" name="AutoShape 4"/>
            <p:cNvSpPr>
              <a:spLocks noChangeArrowheads="1"/>
            </p:cNvSpPr>
            <p:nvPr/>
          </p:nvSpPr>
          <p:spPr bwMode="auto">
            <a:xfrm>
              <a:off x="1440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57351" name="AutoShape 5"/>
            <p:cNvSpPr>
              <a:spLocks noChangeArrowheads="1"/>
            </p:cNvSpPr>
            <p:nvPr/>
          </p:nvSpPr>
          <p:spPr bwMode="auto">
            <a:xfrm>
              <a:off x="4128" y="1968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57348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79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1"/>
          <p:cNvGrpSpPr>
            <a:grpSpLocks/>
          </p:cNvGrpSpPr>
          <p:nvPr/>
        </p:nvGrpSpPr>
        <p:grpSpPr bwMode="auto">
          <a:xfrm>
            <a:off x="1558928" y="1341503"/>
            <a:ext cx="9142413" cy="2390775"/>
            <a:chOff x="0" y="384"/>
            <a:chExt cx="5759" cy="2015"/>
          </a:xfrm>
        </p:grpSpPr>
        <p:sp>
          <p:nvSpPr>
            <p:cNvPr id="59422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59423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59424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59395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88" name="AutoShape 8">
            <a:extLst>
              <a:ext uri="{FF2B5EF4-FFF2-40B4-BE49-F238E27FC236}">
                <a16:creationId xmlns:a16="http://schemas.microsoft.com/office/drawing/2014/main" id="{ECB244D4-A539-469F-B0FB-04DEE919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89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0" name="AutoShape 10">
            <a:extLst>
              <a:ext uri="{FF2B5EF4-FFF2-40B4-BE49-F238E27FC236}">
                <a16:creationId xmlns:a16="http://schemas.microsoft.com/office/drawing/2014/main" id="{08E24DF4-8148-4EC5-B979-FEA452372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1" name="AutoShape 11">
            <a:extLst>
              <a:ext uri="{FF2B5EF4-FFF2-40B4-BE49-F238E27FC236}">
                <a16:creationId xmlns:a16="http://schemas.microsoft.com/office/drawing/2014/main" id="{DEB226F6-5156-4112-976E-0A5BB0C19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2" name="AutoShape 12">
            <a:extLst>
              <a:ext uri="{FF2B5EF4-FFF2-40B4-BE49-F238E27FC236}">
                <a16:creationId xmlns:a16="http://schemas.microsoft.com/office/drawing/2014/main" id="{EC244362-ED7E-4ED7-AB68-503A15F9B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1558926" y="2205038"/>
            <a:ext cx="91090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3600" b="1" dirty="0" err="1">
                <a:solidFill>
                  <a:srgbClr val="FFFFFF"/>
                </a:solidFill>
                <a:latin typeface="+mj-lt"/>
              </a:rPr>
              <a:t>Số</a:t>
            </a:r>
            <a:r>
              <a:rPr lang="en-US" altLang="es-ES" sz="36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3600" b="1" dirty="0" err="1">
                <a:solidFill>
                  <a:srgbClr val="FFFFFF"/>
                </a:solidFill>
                <a:latin typeface="+mj-lt"/>
              </a:rPr>
              <a:t>liền</a:t>
            </a:r>
            <a:r>
              <a:rPr lang="en-US" altLang="es-ES" sz="36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3600" b="1" dirty="0" err="1">
                <a:solidFill>
                  <a:srgbClr val="FFFFFF"/>
                </a:solidFill>
                <a:latin typeface="+mj-lt"/>
              </a:rPr>
              <a:t>trước</a:t>
            </a:r>
            <a:r>
              <a:rPr lang="en-US" altLang="es-ES" sz="36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ES" sz="3600" b="1" dirty="0" err="1">
                <a:solidFill>
                  <a:srgbClr val="FFFFFF"/>
                </a:solidFill>
                <a:latin typeface="+mj-lt"/>
              </a:rPr>
              <a:t>của</a:t>
            </a:r>
            <a:r>
              <a:rPr lang="en-US" altLang="es-ES" sz="3600" b="1" dirty="0">
                <a:solidFill>
                  <a:srgbClr val="FFFFFF"/>
                </a:solidFill>
                <a:latin typeface="+mj-lt"/>
              </a:rPr>
              <a:t> 89 910 </a:t>
            </a:r>
            <a:r>
              <a:rPr lang="en-US" altLang="es-ES" sz="3600" b="1" dirty="0" err="1">
                <a:solidFill>
                  <a:srgbClr val="FFFFFF"/>
                </a:solidFill>
                <a:latin typeface="+mj-lt"/>
              </a:rPr>
              <a:t>là</a:t>
            </a:r>
            <a:r>
              <a:rPr lang="en-US" altLang="es-ES" sz="3600" b="1" dirty="0">
                <a:solidFill>
                  <a:srgbClr val="FFFFFF"/>
                </a:solidFill>
                <a:latin typeface="+mj-lt"/>
              </a:rPr>
              <a:t>?</a:t>
            </a:r>
          </a:p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endParaRPr lang="en-US" altLang="es-E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9694" name="AutoShape 14">
            <a:extLst>
              <a:ext uri="{FF2B5EF4-FFF2-40B4-BE49-F238E27FC236}">
                <a16:creationId xmlns:a16="http://schemas.microsoft.com/office/drawing/2014/main" id="{0CACA65D-FF70-4361-80C6-B9BB75207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996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404813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405" name="Picture 1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9" y="404813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9698" name="AutoShape 18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6238877" y="5718262"/>
            <a:ext cx="3571875" cy="525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D.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89901</a:t>
            </a:r>
          </a:p>
        </p:txBody>
      </p:sp>
      <p:sp>
        <p:nvSpPr>
          <p:cNvPr id="199700" name="AutoShape 20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701" name="AutoShape 21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702" name="AutoShape 22"/>
          <p:cNvSpPr>
            <a:spLocks noChangeArrowheads="1"/>
          </p:cNvSpPr>
          <p:nvPr/>
        </p:nvSpPr>
        <p:spPr bwMode="auto">
          <a:xfrm>
            <a:off x="6167439" y="46672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703" name="Text Box 23"/>
          <p:cNvSpPr txBox="1">
            <a:spLocks noChangeArrowheads="1"/>
          </p:cNvSpPr>
          <p:nvPr/>
        </p:nvSpPr>
        <p:spPr bwMode="auto">
          <a:xfrm>
            <a:off x="2424115" y="5718262"/>
            <a:ext cx="1787710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C.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89 911</a:t>
            </a:r>
          </a:p>
        </p:txBody>
      </p:sp>
      <p:sp>
        <p:nvSpPr>
          <p:cNvPr id="59412" name="Text Box 24"/>
          <p:cNvSpPr txBox="1">
            <a:spLocks noChangeArrowheads="1"/>
          </p:cNvSpPr>
          <p:nvPr/>
        </p:nvSpPr>
        <p:spPr bwMode="auto">
          <a:xfrm>
            <a:off x="4368804" y="1341438"/>
            <a:ext cx="3311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FF00"/>
                </a:solidFill>
                <a:latin typeface="Arial Rounded MT Bold" pitchFamily="34" charset="0"/>
              </a:rPr>
              <a:t>500.000</a:t>
            </a:r>
          </a:p>
        </p:txBody>
      </p:sp>
      <p:sp>
        <p:nvSpPr>
          <p:cNvPr id="199705" name="Text Box 25"/>
          <p:cNvSpPr txBox="1">
            <a:spLocks noChangeArrowheads="1"/>
          </p:cNvSpPr>
          <p:nvPr/>
        </p:nvSpPr>
        <p:spPr bwMode="auto">
          <a:xfrm>
            <a:off x="6311958" y="4797512"/>
            <a:ext cx="177937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B.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89 909</a:t>
            </a:r>
          </a:p>
        </p:txBody>
      </p:sp>
      <p:sp>
        <p:nvSpPr>
          <p:cNvPr id="199706" name="Text Box 26"/>
          <p:cNvSpPr txBox="1">
            <a:spLocks noChangeArrowheads="1"/>
          </p:cNvSpPr>
          <p:nvPr/>
        </p:nvSpPr>
        <p:spPr bwMode="auto">
          <a:xfrm>
            <a:off x="2309843" y="4760999"/>
            <a:ext cx="1797585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A.</a:t>
            </a:r>
            <a:r>
              <a:rPr lang="en-US" altLang="es-ES" sz="2800" b="1" dirty="0">
                <a:solidFill>
                  <a:srgbClr val="FFFFFF"/>
                </a:solidFill>
                <a:latin typeface="Arial Rounded MT Bold" pitchFamily="34" charset="0"/>
              </a:rPr>
              <a:t> 98 909</a:t>
            </a:r>
          </a:p>
        </p:txBody>
      </p:sp>
      <p:sp>
        <p:nvSpPr>
          <p:cNvPr id="199707" name="AutoShap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44ED83-796F-4030-B1A4-53DA90F1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59418" name="Picture 9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33441"/>
            <a:ext cx="990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9419" name="AutoShape 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0813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9421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1387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9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9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30000"/>
                                        <p:tgtEl>
                                          <p:spTgt spid="30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9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69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9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69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70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70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69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705"/>
                  </p:tgtEl>
                </p:cond>
              </p:nextCondLst>
            </p:seq>
          </p:childTnLst>
        </p:cTn>
      </p:par>
    </p:tnLst>
    <p:bldLst>
      <p:bldP spid="199689" grpId="0" animBg="1"/>
      <p:bldP spid="199698" grpId="0" animBg="1"/>
      <p:bldP spid="199699" grpId="0"/>
      <p:bldP spid="199700" grpId="0" animBg="1"/>
      <p:bldP spid="199701" grpId="0" animBg="1"/>
      <p:bldP spid="199702" grpId="0" animBg="1"/>
      <p:bldP spid="199703" grpId="0"/>
      <p:bldP spid="199703" grpId="1"/>
      <p:bldP spid="199703" grpId="2"/>
      <p:bldP spid="199705" grpId="0"/>
      <p:bldP spid="199706" grpId="0"/>
      <p:bldP spid="199706" grpId="1"/>
      <p:bldP spid="199706" grpId="2"/>
      <p:bldP spid="308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2.bp.blogspot.com/--ze1tNJbHzk/Ti7fUjSvpnI/AAAAAAAADSc/j3VKunQ0Lcs/s1600/mick_jagger.jpg">
            <a:extLst>
              <a:ext uri="{FF2B5EF4-FFF2-40B4-BE49-F238E27FC236}">
                <a16:creationId xmlns:a16="http://schemas.microsoft.com/office/drawing/2014/main" id="{C9D14213-8182-48DF-B1C0-F99059102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1787" y="620696"/>
            <a:ext cx="4076700" cy="283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3887788"/>
            <a:ext cx="8534400" cy="2133600"/>
            <a:chOff x="240" y="2449"/>
            <a:chExt cx="5376" cy="134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890B5155-76F0-4C09-A91F-063B556D2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49"/>
              <a:ext cx="5376" cy="1344"/>
            </a:xfrm>
            <a:prstGeom prst="hexagon">
              <a:avLst>
                <a:gd name="adj" fmla="val 54759"/>
                <a:gd name="vf" fmla="val 115470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3816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6000" b="1">
                  <a:solidFill>
                    <a:srgbClr val="FFFF00"/>
                  </a:solidFill>
                  <a:latin typeface="Arial" charset="0"/>
                </a:rPr>
                <a:t>500.000</a:t>
              </a:r>
            </a:p>
          </p:txBody>
        </p:sp>
        <p:sp>
          <p:nvSpPr>
            <p:cNvPr id="61446" name="AutoShape 4"/>
            <p:cNvSpPr>
              <a:spLocks noChangeArrowheads="1"/>
            </p:cNvSpPr>
            <p:nvPr/>
          </p:nvSpPr>
          <p:spPr bwMode="auto">
            <a:xfrm>
              <a:off x="1440" y="3009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61447" name="AutoShape 5"/>
            <p:cNvSpPr>
              <a:spLocks noChangeArrowheads="1"/>
            </p:cNvSpPr>
            <p:nvPr/>
          </p:nvSpPr>
          <p:spPr bwMode="auto">
            <a:xfrm>
              <a:off x="4128" y="2976"/>
              <a:ext cx="240" cy="240"/>
            </a:xfrm>
            <a:prstGeom prst="diamond">
              <a:avLst/>
            </a:prstGeom>
            <a:gradFill rotWithShape="0">
              <a:gsLst>
                <a:gs pos="0">
                  <a:srgbClr val="FFBE7D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61444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840971" y="6092912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98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11"/>
          <p:cNvGrpSpPr>
            <a:grpSpLocks/>
          </p:cNvGrpSpPr>
          <p:nvPr/>
        </p:nvGrpSpPr>
        <p:grpSpPr bwMode="auto">
          <a:xfrm>
            <a:off x="1558928" y="1341503"/>
            <a:ext cx="9142413" cy="2390775"/>
            <a:chOff x="0" y="384"/>
            <a:chExt cx="5759" cy="2015"/>
          </a:xfrm>
        </p:grpSpPr>
        <p:sp>
          <p:nvSpPr>
            <p:cNvPr id="63518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63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s-ES" altLang="es-E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63519" name="Line 13"/>
            <p:cNvSpPr>
              <a:spLocks noChangeShapeType="1"/>
            </p:cNvSpPr>
            <p:nvPr/>
          </p:nvSpPr>
          <p:spPr bwMode="auto">
            <a:xfrm>
              <a:off x="5616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  <p:sp>
          <p:nvSpPr>
            <p:cNvPr id="63520" name="Line 14"/>
            <p:cNvSpPr>
              <a:spLocks noChangeShapeType="1"/>
            </p:cNvSpPr>
            <p:nvPr/>
          </p:nvSpPr>
          <p:spPr bwMode="auto">
            <a:xfrm>
              <a:off x="0" y="1392"/>
              <a:ext cx="144" cy="1"/>
            </a:xfrm>
            <a:prstGeom prst="line">
              <a:avLst/>
            </a:prstGeom>
            <a:noFill/>
            <a:ln w="63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63491" name="Line 2"/>
          <p:cNvSpPr>
            <a:spLocks noChangeShapeType="1"/>
          </p:cNvSpPr>
          <p:nvPr/>
        </p:nvSpPr>
        <p:spPr bwMode="auto">
          <a:xfrm>
            <a:off x="1524000" y="60213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63492" name="Line 3"/>
          <p:cNvSpPr>
            <a:spLocks noChangeShapeType="1"/>
          </p:cNvSpPr>
          <p:nvPr/>
        </p:nvSpPr>
        <p:spPr bwMode="auto">
          <a:xfrm>
            <a:off x="1487531" y="5013325"/>
            <a:ext cx="914400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88" name="AutoShape 8">
            <a:extLst>
              <a:ext uri="{FF2B5EF4-FFF2-40B4-BE49-F238E27FC236}">
                <a16:creationId xmlns:a16="http://schemas.microsoft.com/office/drawing/2014/main" id="{E5CAD221-54DF-439C-9F8D-BCA98FBD6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89" name="AutoShape 9"/>
          <p:cNvSpPr>
            <a:spLocks noChangeArrowheads="1"/>
          </p:cNvSpPr>
          <p:nvPr/>
        </p:nvSpPr>
        <p:spPr bwMode="auto">
          <a:xfrm>
            <a:off x="6167439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0" name="AutoShape 10">
            <a:extLst>
              <a:ext uri="{FF2B5EF4-FFF2-40B4-BE49-F238E27FC236}">
                <a16:creationId xmlns:a16="http://schemas.microsoft.com/office/drawing/2014/main" id="{4D253088-232B-4339-AF1A-0DA33F3CC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1" name="AutoShape 11">
            <a:extLst>
              <a:ext uri="{FF2B5EF4-FFF2-40B4-BE49-F238E27FC236}">
                <a16:creationId xmlns:a16="http://schemas.microsoft.com/office/drawing/2014/main" id="{8FE4FABC-9DF7-46F9-9AF5-C909312DC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2" name="AutoShape 12">
            <a:extLst>
              <a:ext uri="{FF2B5EF4-FFF2-40B4-BE49-F238E27FC236}">
                <a16:creationId xmlns:a16="http://schemas.microsoft.com/office/drawing/2014/main" id="{ED2F84B4-28EB-4512-A46B-E8C49B0C4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2135191" y="1916178"/>
            <a:ext cx="8064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>
                <a:solidFill>
                  <a:srgbClr val="FFFFFF"/>
                </a:solidFill>
                <a:latin typeface="Arial Rounded MT Bold" pitchFamily="34" charset="0"/>
              </a:rPr>
              <a:t>Điền dấu thích hợp:</a:t>
            </a:r>
          </a:p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 sz="4000">
                <a:solidFill>
                  <a:srgbClr val="FFFFFF"/>
                </a:solidFill>
                <a:latin typeface="Arial Rounded MT Bold" pitchFamily="34" charset="0"/>
              </a:rPr>
              <a:t>69 989 ... 69 990</a:t>
            </a:r>
            <a:endParaRPr lang="en-US" altLang="es-ES" sz="4000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4" name="AutoShape 14">
            <a:extLst>
              <a:ext uri="{FF2B5EF4-FFF2-40B4-BE49-F238E27FC236}">
                <a16:creationId xmlns:a16="http://schemas.microsoft.com/office/drawing/2014/main" id="{BE765370-62AB-4BDD-A403-FC90D8483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6237288"/>
            <a:ext cx="457200" cy="457200"/>
          </a:xfrm>
          <a:prstGeom prst="actionButtonHelp">
            <a:avLst/>
          </a:prstGeom>
          <a:solidFill>
            <a:schemeClr val="accent2"/>
          </a:solidFill>
          <a:ln w="93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1996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404813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3501" name="Picture 1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404813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9698" name="AutoShape 18"/>
          <p:cNvSpPr>
            <a:spLocks noChangeArrowheads="1"/>
          </p:cNvSpPr>
          <p:nvPr/>
        </p:nvSpPr>
        <p:spPr bwMode="auto">
          <a:xfrm>
            <a:off x="6178551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6815139" y="5718262"/>
            <a:ext cx="1585912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D</a:t>
            </a:r>
            <a:r>
              <a:rPr lang="en-US" altLang="es-ES" sz="2800" b="1">
                <a:solidFill>
                  <a:srgbClr val="FF9933"/>
                </a:solidFill>
                <a:latin typeface="Arial Rounded MT Bold" pitchFamily="34" charset="0"/>
              </a:rPr>
              <a:t>.</a:t>
            </a:r>
            <a:r>
              <a:rPr lang="en-US" altLang="es-ES" sz="2800" b="1">
                <a:solidFill>
                  <a:srgbClr val="FFFFFF"/>
                </a:solidFill>
                <a:latin typeface="Arial Rounded MT Bold" pitchFamily="34" charset="0"/>
              </a:rPr>
              <a:t> =</a:t>
            </a:r>
            <a:endParaRPr lang="en-US" altLang="es-ES" sz="2800" b="1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700" name="AutoShape 20"/>
          <p:cNvSpPr>
            <a:spLocks noChangeArrowheads="1"/>
          </p:cNvSpPr>
          <p:nvPr/>
        </p:nvSpPr>
        <p:spPr bwMode="auto">
          <a:xfrm>
            <a:off x="2135188" y="46529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701" name="AutoShape 21"/>
          <p:cNvSpPr>
            <a:spLocks noChangeArrowheads="1"/>
          </p:cNvSpPr>
          <p:nvPr/>
        </p:nvSpPr>
        <p:spPr bwMode="auto">
          <a:xfrm>
            <a:off x="2146300" y="561975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702" name="AutoShape 22"/>
          <p:cNvSpPr>
            <a:spLocks noChangeArrowheads="1"/>
          </p:cNvSpPr>
          <p:nvPr/>
        </p:nvSpPr>
        <p:spPr bwMode="auto">
          <a:xfrm>
            <a:off x="2146300" y="5643563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gradFill rotWithShape="1">
            <a:gsLst>
              <a:gs pos="0">
                <a:srgbClr val="66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703" name="Text Box 23"/>
          <p:cNvSpPr txBox="1">
            <a:spLocks noChangeArrowheads="1"/>
          </p:cNvSpPr>
          <p:nvPr/>
        </p:nvSpPr>
        <p:spPr bwMode="auto">
          <a:xfrm>
            <a:off x="2781303" y="5718262"/>
            <a:ext cx="841939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C</a:t>
            </a:r>
            <a:r>
              <a:rPr lang="en-US" altLang="es-ES" sz="2800" b="1">
                <a:solidFill>
                  <a:srgbClr val="FF9933"/>
                </a:solidFill>
                <a:latin typeface="Arial Rounded MT Bold" pitchFamily="34" charset="0"/>
              </a:rPr>
              <a:t>.</a:t>
            </a:r>
            <a:r>
              <a:rPr lang="en-US" altLang="es-ES" sz="2800" b="1">
                <a:solidFill>
                  <a:srgbClr val="FFFFFF"/>
                </a:solidFill>
                <a:latin typeface="Arial Rounded MT Bold" pitchFamily="34" charset="0"/>
              </a:rPr>
              <a:t> &lt;</a:t>
            </a:r>
            <a:endParaRPr lang="en-US" altLang="es-ES" sz="2800" b="1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63508" name="Text Box 24"/>
          <p:cNvSpPr txBox="1">
            <a:spLocks noChangeArrowheads="1"/>
          </p:cNvSpPr>
          <p:nvPr/>
        </p:nvSpPr>
        <p:spPr bwMode="auto">
          <a:xfrm>
            <a:off x="4440240" y="1412962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ts val="1250"/>
              </a:spcBef>
              <a:spcAft>
                <a:spcPct val="0"/>
              </a:spcAft>
              <a:buClrTx/>
              <a:buNone/>
            </a:pPr>
            <a:r>
              <a:rPr lang="en-US" altLang="es-ES">
                <a:solidFill>
                  <a:srgbClr val="FF0066"/>
                </a:solidFill>
                <a:latin typeface="Arial Rounded MT Bold" pitchFamily="34" charset="0"/>
              </a:rPr>
              <a:t>1.000.000</a:t>
            </a:r>
          </a:p>
        </p:txBody>
      </p:sp>
      <p:sp>
        <p:nvSpPr>
          <p:cNvPr id="199705" name="Text Box 25"/>
          <p:cNvSpPr txBox="1">
            <a:spLocks noChangeArrowheads="1"/>
          </p:cNvSpPr>
          <p:nvPr/>
        </p:nvSpPr>
        <p:spPr bwMode="auto">
          <a:xfrm>
            <a:off x="6750107" y="4797512"/>
            <a:ext cx="2927702" cy="4638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400" b="1" dirty="0">
                <a:solidFill>
                  <a:srgbClr val="FF9933"/>
                </a:solidFill>
                <a:latin typeface="+mj-lt"/>
              </a:rPr>
              <a:t>B</a:t>
            </a:r>
            <a:r>
              <a:rPr lang="en-US" altLang="es-ES" sz="2400" b="1">
                <a:solidFill>
                  <a:srgbClr val="FF9933"/>
                </a:solidFill>
                <a:latin typeface="+mj-lt"/>
              </a:rPr>
              <a:t>.</a:t>
            </a:r>
            <a:r>
              <a:rPr lang="en-US" altLang="es-ES" sz="2400" b="1">
                <a:solidFill>
                  <a:srgbClr val="FFFFFF"/>
                </a:solidFill>
                <a:latin typeface="+mj-lt"/>
              </a:rPr>
              <a:t> Không có dấu nào</a:t>
            </a:r>
            <a:endParaRPr lang="en-US" altLang="es-E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9706" name="Text Box 26"/>
          <p:cNvSpPr txBox="1">
            <a:spLocks noChangeArrowheads="1"/>
          </p:cNvSpPr>
          <p:nvPr/>
        </p:nvSpPr>
        <p:spPr bwMode="auto">
          <a:xfrm>
            <a:off x="2806758" y="4761000"/>
            <a:ext cx="851813" cy="525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s-ES" sz="2800" b="1" dirty="0">
                <a:solidFill>
                  <a:srgbClr val="FF9933"/>
                </a:solidFill>
                <a:latin typeface="Arial Rounded MT Bold" pitchFamily="34" charset="0"/>
              </a:rPr>
              <a:t>A</a:t>
            </a:r>
            <a:r>
              <a:rPr lang="en-US" altLang="es-ES" sz="2800" b="1">
                <a:solidFill>
                  <a:srgbClr val="FF9933"/>
                </a:solidFill>
                <a:latin typeface="Arial Rounded MT Bold" pitchFamily="34" charset="0"/>
              </a:rPr>
              <a:t>.</a:t>
            </a:r>
            <a:r>
              <a:rPr lang="en-US" altLang="es-ES" sz="2800" b="1">
                <a:solidFill>
                  <a:srgbClr val="FFFFFF"/>
                </a:solidFill>
                <a:latin typeface="Arial Rounded MT Bold" pitchFamily="34" charset="0"/>
              </a:rPr>
              <a:t> &gt;</a:t>
            </a:r>
            <a:endParaRPr lang="en-US" altLang="es-ES" sz="2800" b="1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9707" name="AutoShap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5C4A3E-72D1-4F8A-A846-AACBA6AAD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28" y="131762"/>
            <a:ext cx="779461" cy="720726"/>
          </a:xfrm>
          <a:prstGeom prst="star5">
            <a:avLst/>
          </a:prstGeom>
          <a:ln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63514" name="Picture 9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04813"/>
            <a:ext cx="990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3515" name="AutoShape 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703416" y="188918"/>
            <a:ext cx="674687" cy="612775"/>
          </a:xfrm>
          <a:prstGeom prst="actionButtonHom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2861" name="Rectangle 93"/>
          <p:cNvSpPr>
            <a:spLocks noChangeArrowheads="1"/>
          </p:cNvSpPr>
          <p:nvPr/>
        </p:nvSpPr>
        <p:spPr bwMode="auto">
          <a:xfrm>
            <a:off x="2782888" y="4105344"/>
            <a:ext cx="6553200" cy="1873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63517" name="Rectangle 94"/>
          <p:cNvSpPr>
            <a:spLocks noChangeArrowheads="1"/>
          </p:cNvSpPr>
          <p:nvPr/>
        </p:nvSpPr>
        <p:spPr bwMode="auto">
          <a:xfrm>
            <a:off x="2782888" y="4076700"/>
            <a:ext cx="6553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0774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9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9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30000"/>
                                        <p:tgtEl>
                                          <p:spTgt spid="32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9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69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9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69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70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70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69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703"/>
                  </p:tgtEl>
                </p:cond>
              </p:nextCondLst>
            </p:seq>
          </p:childTnLst>
        </p:cTn>
      </p:par>
    </p:tnLst>
    <p:bldLst>
      <p:bldP spid="199689" grpId="0" animBg="1"/>
      <p:bldP spid="199698" grpId="0" animBg="1"/>
      <p:bldP spid="199699" grpId="0"/>
      <p:bldP spid="199699" grpId="1"/>
      <p:bldP spid="199700" grpId="0" animBg="1"/>
      <p:bldP spid="199701" grpId="0" animBg="1"/>
      <p:bldP spid="199702" grpId="0" animBg="1"/>
      <p:bldP spid="199703" grpId="0"/>
      <p:bldP spid="199703" grpId="1"/>
      <p:bldP spid="199705" grpId="0"/>
      <p:bldP spid="199706" grpId="0"/>
      <p:bldP spid="199706" grpId="1"/>
      <p:bldP spid="199706" grpId="2"/>
      <p:bldP spid="328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00004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altLang="es-ES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2424116" y="1916113"/>
            <a:ext cx="6624637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1.000.000</a:t>
            </a:r>
          </a:p>
        </p:txBody>
      </p:sp>
      <p:sp>
        <p:nvSpPr>
          <p:cNvPr id="83977" name="Text Box 9">
            <a:extLst>
              <a:ext uri="{FF2B5EF4-FFF2-40B4-BE49-F238E27FC236}">
                <a16:creationId xmlns:a16="http://schemas.microsoft.com/office/drawing/2014/main" id="{744E189A-5277-44B2-9FFF-2379570C1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4868905"/>
            <a:ext cx="6769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s-ES" sz="4800" b="1" dirty="0">
                <a:ln w="50800"/>
                <a:solidFill>
                  <a:srgbClr val="FFFFFF">
                    <a:shade val="50000"/>
                  </a:srgbClr>
                </a:solidFill>
                <a:latin typeface="Arial Rounded MT Bold" pitchFamily="34" charset="0"/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343925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39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 animBg="1"/>
      <p:bldP spid="83976" grpId="0" animBg="1"/>
      <p:bldP spid="8397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" y="4595"/>
            <a:ext cx="12123575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279" y="1605064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29" y="109493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142" y="302175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" y="302171"/>
            <a:ext cx="1693532" cy="78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4480019" y="3793869"/>
            <a:ext cx="3825779" cy="8942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5211" b="1" dirty="0" err="1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Tạm</a:t>
            </a:r>
            <a:r>
              <a:rPr lang="en-US" altLang="zh-CN" sz="5211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Biệt</a:t>
            </a:r>
            <a:r>
              <a:rPr lang="en-US" altLang="zh-CN" sz="5211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!!!</a:t>
            </a:r>
            <a:endParaRPr lang="zh-CN" altLang="en-US" sz="5211" b="1" dirty="0">
              <a:solidFill>
                <a:srgbClr val="FF006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75532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9EBE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048000" y="838200"/>
            <a:ext cx="284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 sánh.</a:t>
            </a:r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479800" y="1647827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7216834" y="1647825"/>
            <a:ext cx="17235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99 999</a:t>
            </a:r>
          </a:p>
        </p:txBody>
      </p:sp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508000" y="152400"/>
            <a:ext cx="1137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So sánh hai số có số chữ số khác nhau.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892800" y="1676400"/>
            <a:ext cx="81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3831" name="AutoShape 39"/>
          <p:cNvSpPr>
            <a:spLocks/>
          </p:cNvSpPr>
          <p:nvPr/>
        </p:nvSpPr>
        <p:spPr bwMode="auto">
          <a:xfrm rot="16200000">
            <a:off x="4191000" y="1270000"/>
            <a:ext cx="304800" cy="2184400"/>
          </a:xfrm>
          <a:prstGeom prst="leftBrace">
            <a:avLst>
              <a:gd name="adj1" fmla="val 44792"/>
              <a:gd name="adj2" fmla="val 4660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3530603" y="2438400"/>
            <a:ext cx="2705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vi-VN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vi-VN" sz="32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34" name="AutoShape 42"/>
          <p:cNvSpPr>
            <a:spLocks/>
          </p:cNvSpPr>
          <p:nvPr/>
        </p:nvSpPr>
        <p:spPr bwMode="auto">
          <a:xfrm rot="16200000">
            <a:off x="7978319" y="1363699"/>
            <a:ext cx="304800" cy="1968500"/>
          </a:xfrm>
          <a:prstGeom prst="leftBrace">
            <a:avLst>
              <a:gd name="adj1" fmla="val 40365"/>
              <a:gd name="adj2" fmla="val 4660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7340659" y="2438400"/>
            <a:ext cx="269875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vi-VN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vi-VN" sz="32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994435" y="2289857"/>
            <a:ext cx="56303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013812" y="1600202"/>
            <a:ext cx="563033" cy="823913"/>
          </a:xfrm>
          <a:prstGeom prst="rect">
            <a:avLst/>
          </a:prstGeom>
          <a:solidFill>
            <a:srgbClr val="C9EBE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113743" y="3048012"/>
            <a:ext cx="62589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99 999</a:t>
            </a:r>
            <a:r>
              <a:rPr lang="en-US" alt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685426" y="3048088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 rot="10800000">
            <a:off x="5807116" y="3028952"/>
            <a:ext cx="641351" cy="823913"/>
          </a:xfrm>
          <a:prstGeom prst="rect">
            <a:avLst/>
          </a:prstGeom>
          <a:solidFill>
            <a:srgbClr val="C9EBE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33841" name="Group 11"/>
          <p:cNvGrpSpPr>
            <a:grpSpLocks/>
          </p:cNvGrpSpPr>
          <p:nvPr/>
        </p:nvGrpSpPr>
        <p:grpSpPr bwMode="auto">
          <a:xfrm>
            <a:off x="406400" y="4082332"/>
            <a:ext cx="11277600" cy="2443162"/>
            <a:chOff x="457200" y="3429000"/>
            <a:chExt cx="8458200" cy="1721421"/>
          </a:xfrm>
        </p:grpSpPr>
        <p:sp>
          <p:nvSpPr>
            <p:cNvPr id="10" name="Rectangle 9"/>
            <p:cNvSpPr/>
            <p:nvPr/>
          </p:nvSpPr>
          <p:spPr>
            <a:xfrm>
              <a:off x="457200" y="3429000"/>
              <a:ext cx="8382000" cy="1447381"/>
            </a:xfrm>
            <a:prstGeom prst="rect">
              <a:avLst/>
            </a:prstGeom>
            <a:solidFill>
              <a:srgbClr val="C9EB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43" name="Text Box 4"/>
            <p:cNvSpPr txBox="1">
              <a:spLocks noChangeArrowheads="1"/>
            </p:cNvSpPr>
            <p:nvPr/>
          </p:nvSpPr>
          <p:spPr bwMode="auto">
            <a:xfrm>
              <a:off x="457200" y="3429000"/>
              <a:ext cx="8458200" cy="1721421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Trong 2 số: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 Số nào có nhiều chữ số hơn thì số đó lớn hơn.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 Số nào có ít chữ số hơn thì số đó bé hơn.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406400" y="838200"/>
            <a:ext cx="284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1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37749139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4" grpId="0"/>
      <p:bldP spid="3074" grpId="0"/>
      <p:bldP spid="33827" grpId="0"/>
      <p:bldP spid="3081" grpId="0"/>
      <p:bldP spid="2053" grpId="0"/>
      <p:bldP spid="33832" grpId="0"/>
      <p:bldP spid="33835" grpId="0"/>
      <p:bldP spid="2054" grpId="0"/>
      <p:bldP spid="2054" grpId="1"/>
      <p:bldP spid="2" grpId="0" animBg="1"/>
      <p:bldP spid="2055" grpId="0"/>
      <p:bldP spid="338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9EBE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156259" y="1714502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406400" y="228600"/>
            <a:ext cx="1137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So sánh hai số có số chữ số bằng nhau.</a:t>
            </a:r>
            <a:endParaRPr lang="en-US" altLang="vi-VN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384860" y="2819400"/>
            <a:ext cx="5630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438419" y="1752665"/>
            <a:ext cx="17363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76 200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447407" y="1739967"/>
            <a:ext cx="17363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76 199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741840" y="1752665"/>
            <a:ext cx="4667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6737049" y="1746545"/>
            <a:ext cx="4667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2429933" y="1752665"/>
            <a:ext cx="4667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6464300" y="1735205"/>
            <a:ext cx="4667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3146425" y="17526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145" name="AutoShape 17"/>
          <p:cNvCxnSpPr>
            <a:cxnSpLocks noChangeShapeType="1"/>
          </p:cNvCxnSpPr>
          <p:nvPr/>
        </p:nvCxnSpPr>
        <p:spPr bwMode="auto">
          <a:xfrm rot="5400000" flipH="1" flipV="1">
            <a:off x="4735836" y="-108744"/>
            <a:ext cx="30163" cy="3981451"/>
          </a:xfrm>
          <a:prstGeom prst="bentConnector3">
            <a:avLst>
              <a:gd name="adj1" fmla="val 1205259"/>
            </a:avLst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46" name="AutoShape 18"/>
          <p:cNvCxnSpPr>
            <a:cxnSpLocks noChangeShapeType="1"/>
          </p:cNvCxnSpPr>
          <p:nvPr/>
        </p:nvCxnSpPr>
        <p:spPr bwMode="auto">
          <a:xfrm rot="5400000" flipH="1" flipV="1">
            <a:off x="5001477" y="-114185"/>
            <a:ext cx="30163" cy="3981451"/>
          </a:xfrm>
          <a:prstGeom prst="bentConnector3">
            <a:avLst>
              <a:gd name="adj1" fmla="val 1199995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7154380" y="1731466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         </a:t>
            </a:r>
          </a:p>
        </p:txBody>
      </p:sp>
      <p:cxnSp>
        <p:nvCxnSpPr>
          <p:cNvPr id="48148" name="AutoShape 20"/>
          <p:cNvCxnSpPr>
            <a:cxnSpLocks noChangeShapeType="1"/>
          </p:cNvCxnSpPr>
          <p:nvPr/>
        </p:nvCxnSpPr>
        <p:spPr bwMode="auto">
          <a:xfrm rot="5400000" flipH="1" flipV="1">
            <a:off x="5388828" y="-96041"/>
            <a:ext cx="30163" cy="3981451"/>
          </a:xfrm>
          <a:prstGeom prst="bentConnector3">
            <a:avLst>
              <a:gd name="adj1" fmla="val 1289472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486151" y="283845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         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7473951" y="280511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         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5283200" y="1676400"/>
            <a:ext cx="914400" cy="914400"/>
          </a:xfrm>
          <a:prstGeom prst="rect">
            <a:avLst/>
          </a:prstGeom>
          <a:solidFill>
            <a:srgbClr val="C9EBE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48152" name="Group 15"/>
          <p:cNvGrpSpPr>
            <a:grpSpLocks/>
          </p:cNvGrpSpPr>
          <p:nvPr/>
        </p:nvGrpSpPr>
        <p:grpSpPr bwMode="auto">
          <a:xfrm>
            <a:off x="406400" y="4520519"/>
            <a:ext cx="11480800" cy="1701800"/>
            <a:chOff x="304800" y="3505200"/>
            <a:chExt cx="8610600" cy="1447360"/>
          </a:xfrm>
        </p:grpSpPr>
        <p:sp>
          <p:nvSpPr>
            <p:cNvPr id="14" name="Rectangle 13"/>
            <p:cNvSpPr/>
            <p:nvPr/>
          </p:nvSpPr>
          <p:spPr>
            <a:xfrm>
              <a:off x="304800" y="3505200"/>
              <a:ext cx="8534400" cy="1447360"/>
            </a:xfrm>
            <a:prstGeom prst="rect">
              <a:avLst/>
            </a:prstGeom>
            <a:solidFill>
              <a:srgbClr val="E8FA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54" name="Text Box 4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8458200" cy="136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* Nếu hai số có cùng số chữ số thì so sánh từng cặp chữ số ở cùng một hàng, kể từ trái sang phải.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6290667" y="2572745"/>
            <a:ext cx="17363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76 200</a:t>
            </a: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2438419" y="2576602"/>
            <a:ext cx="17363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76 199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080059" y="257501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 rot="10800000">
            <a:off x="4822828" y="2576513"/>
            <a:ext cx="1018117" cy="914400"/>
          </a:xfrm>
          <a:prstGeom prst="rect">
            <a:avLst/>
          </a:prstGeom>
          <a:solidFill>
            <a:srgbClr val="C9EBE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6995375" y="2572656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         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3124173" y="257651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         </a:t>
            </a:r>
          </a:p>
        </p:txBody>
      </p:sp>
      <p:grpSp>
        <p:nvGrpSpPr>
          <p:cNvPr id="48165" name="Group 37"/>
          <p:cNvGrpSpPr>
            <a:grpSpLocks/>
          </p:cNvGrpSpPr>
          <p:nvPr/>
        </p:nvGrpSpPr>
        <p:grpSpPr bwMode="auto">
          <a:xfrm>
            <a:off x="406400" y="838200"/>
            <a:ext cx="5486400" cy="579438"/>
            <a:chOff x="192" y="528"/>
            <a:chExt cx="2592" cy="365"/>
          </a:xfrm>
        </p:grpSpPr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1440" y="5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 sánh.</a:t>
              </a:r>
            </a:p>
          </p:txBody>
        </p:sp>
        <p:sp>
          <p:nvSpPr>
            <p:cNvPr id="48164" name="Text Box 36"/>
            <p:cNvSpPr txBox="1">
              <a:spLocks noChangeArrowheads="1"/>
            </p:cNvSpPr>
            <p:nvPr/>
          </p:nvSpPr>
          <p:spPr bwMode="auto">
            <a:xfrm>
              <a:off x="192" y="5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200" b="1" u="sng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Ví dụ 2</a:t>
              </a:r>
              <a:r>
                <a:rPr lang="en-US" altLang="vi-VN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  <p:sp>
        <p:nvSpPr>
          <p:cNvPr id="48171" name="Line 43"/>
          <p:cNvSpPr>
            <a:spLocks noChangeShapeType="1"/>
          </p:cNvSpPr>
          <p:nvPr/>
        </p:nvSpPr>
        <p:spPr bwMode="auto">
          <a:xfrm flipV="1">
            <a:off x="2641600" y="2438400"/>
            <a:ext cx="15240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V="1">
            <a:off x="6705600" y="2438400"/>
            <a:ext cx="15240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48134" grpId="0"/>
      <p:bldP spid="48138" grpId="0"/>
      <p:bldP spid="48139" grpId="0"/>
      <p:bldP spid="48140" grpId="0"/>
      <p:bldP spid="48141" grpId="0"/>
      <p:bldP spid="48142" grpId="0"/>
      <p:bldP spid="48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9EBE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8" name="Group 15"/>
          <p:cNvGrpSpPr>
            <a:grpSpLocks/>
          </p:cNvGrpSpPr>
          <p:nvPr/>
        </p:nvGrpSpPr>
        <p:grpSpPr bwMode="auto">
          <a:xfrm>
            <a:off x="508000" y="4238257"/>
            <a:ext cx="11379200" cy="954107"/>
            <a:chOff x="304800" y="3810000"/>
            <a:chExt cx="8534400" cy="954107"/>
          </a:xfrm>
        </p:grpSpPr>
        <p:sp>
          <p:nvSpPr>
            <p:cNvPr id="12" name="Rectangle 11"/>
            <p:cNvSpPr/>
            <p:nvPr/>
          </p:nvSpPr>
          <p:spPr>
            <a:xfrm>
              <a:off x="304800" y="3810000"/>
              <a:ext cx="8382000" cy="954107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0" name="Text Box 4"/>
            <p:cNvSpPr txBox="1">
              <a:spLocks noChangeArrowheads="1"/>
            </p:cNvSpPr>
            <p:nvPr/>
          </p:nvSpPr>
          <p:spPr bwMode="auto">
            <a:xfrm>
              <a:off x="381000" y="3810000"/>
              <a:ext cx="8458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00"/>
                  </a:solidFill>
                </a:rPr>
                <a:t> </a:t>
              </a:r>
              <a:r>
                <a:rPr lang="en-US" altLang="vi-V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Nếu hai số có cùng số chữ số và từng cặp chữ số ở cùng một hàng đều giống nhau thì hai số bằng nhau.</a:t>
              </a:r>
              <a:endParaRPr lang="en-US" altLang="vi-VN" sz="2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5164" name="Group 44"/>
          <p:cNvGrpSpPr>
            <a:grpSpLocks/>
          </p:cNvGrpSpPr>
          <p:nvPr/>
        </p:nvGrpSpPr>
        <p:grpSpPr bwMode="auto">
          <a:xfrm>
            <a:off x="304800" y="228600"/>
            <a:ext cx="5486400" cy="579438"/>
            <a:chOff x="192" y="528"/>
            <a:chExt cx="2592" cy="365"/>
          </a:xfrm>
        </p:grpSpPr>
        <p:sp>
          <p:nvSpPr>
            <p:cNvPr id="5165" name="Text Box 45"/>
            <p:cNvSpPr txBox="1">
              <a:spLocks noChangeArrowheads="1"/>
            </p:cNvSpPr>
            <p:nvPr/>
          </p:nvSpPr>
          <p:spPr bwMode="auto">
            <a:xfrm>
              <a:off x="1440" y="5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0000"/>
                  </a:solidFill>
                </a:rPr>
                <a:t>So sánh.</a:t>
              </a:r>
            </a:p>
          </p:txBody>
        </p:sp>
        <p:sp>
          <p:nvSpPr>
            <p:cNvPr id="5166" name="Text Box 46"/>
            <p:cNvSpPr txBox="1">
              <a:spLocks noChangeArrowheads="1"/>
            </p:cNvSpPr>
            <p:nvPr/>
          </p:nvSpPr>
          <p:spPr bwMode="auto">
            <a:xfrm>
              <a:off x="192" y="5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200" b="1" u="sng">
                  <a:solidFill>
                    <a:srgbClr val="FF0000"/>
                  </a:solidFill>
                </a:rPr>
                <a:t>Ví dụ 3</a:t>
              </a:r>
              <a:r>
                <a:rPr lang="en-US" altLang="vi-VN" sz="3200" b="1">
                  <a:solidFill>
                    <a:srgbClr val="FF0000"/>
                  </a:solidFill>
                </a:rPr>
                <a:t> :</a:t>
              </a:r>
            </a:p>
          </p:txBody>
        </p:sp>
      </p:grp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887960" y="845454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3149659" y="850964"/>
            <a:ext cx="19127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00FF"/>
                </a:solidFill>
              </a:rPr>
              <a:t>76 200</a:t>
            </a:r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7112059" y="838264"/>
            <a:ext cx="19127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0000FF"/>
                </a:solidFill>
              </a:rPr>
              <a:t>76 200</a:t>
            </a: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3453401" y="850964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7422151" y="836296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3144615" y="850964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7110451" y="83531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3939117" y="850518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FF0000"/>
                </a:solidFill>
              </a:rPr>
              <a:t>2              </a:t>
            </a: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7891181" y="832459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FF0000"/>
                </a:solidFill>
              </a:rPr>
              <a:t>2             </a:t>
            </a:r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8528865" y="83849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00CC00"/>
                </a:solidFill>
              </a:rPr>
              <a:t>0</a:t>
            </a:r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4556431" y="850964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00CC00"/>
                </a:solidFill>
              </a:rPr>
              <a:t>0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60503" y="848406"/>
            <a:ext cx="966409" cy="1107996"/>
          </a:xfrm>
          <a:prstGeom prst="rect">
            <a:avLst/>
          </a:prstGeom>
          <a:solidFill>
            <a:srgbClr val="C9EBE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66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179" name="AutoShape 59"/>
          <p:cNvSpPr>
            <a:spLocks/>
          </p:cNvSpPr>
          <p:nvPr/>
        </p:nvSpPr>
        <p:spPr bwMode="auto">
          <a:xfrm rot="16200000">
            <a:off x="3895725" y="571500"/>
            <a:ext cx="381000" cy="2133600"/>
          </a:xfrm>
          <a:prstGeom prst="leftBrace">
            <a:avLst>
              <a:gd name="adj1" fmla="val 35000"/>
              <a:gd name="adj2" fmla="val 548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180" name="AutoShape 60"/>
          <p:cNvSpPr>
            <a:spLocks/>
          </p:cNvSpPr>
          <p:nvPr/>
        </p:nvSpPr>
        <p:spPr bwMode="auto">
          <a:xfrm rot="16200000">
            <a:off x="7915275" y="571500"/>
            <a:ext cx="381000" cy="2133600"/>
          </a:xfrm>
          <a:prstGeom prst="leftBrace">
            <a:avLst>
              <a:gd name="adj1" fmla="val 35000"/>
              <a:gd name="adj2" fmla="val 548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3352859" y="1905069"/>
            <a:ext cx="23579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</a:rPr>
              <a:t>5 chữ số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7416859" y="1905069"/>
            <a:ext cx="23579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</a:rPr>
              <a:t>5 chữ số</a:t>
            </a:r>
          </a:p>
        </p:txBody>
      </p:sp>
    </p:spTree>
    <p:extLst>
      <p:ext uri="{BB962C8B-B14F-4D97-AF65-F5344CB8AC3E}">
        <p14:creationId xmlns:p14="http://schemas.microsoft.com/office/powerpoint/2010/main" val="34435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9" grpId="0"/>
      <p:bldP spid="5170" grpId="0"/>
      <p:bldP spid="5171" grpId="0"/>
      <p:bldP spid="5174" grpId="0"/>
      <p:bldP spid="5175" grpId="0"/>
      <p:bldP spid="5176" grpId="0"/>
      <p:bldP spid="5177" grpId="0"/>
      <p:bldP spid="14" grpId="0" animBg="1"/>
      <p:bldP spid="5179" grpId="0" animBg="1"/>
      <p:bldP spid="5180" grpId="0" animBg="1"/>
      <p:bldP spid="5181" grpId="0"/>
      <p:bldP spid="51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95251" y="1232118"/>
            <a:ext cx="11785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1)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0" y="3581400"/>
            <a:ext cx="1127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2)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" y="5029200"/>
            <a:ext cx="11478684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844800" y="3048000"/>
            <a:ext cx="589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800000"/>
                </a:solidFill>
              </a:rPr>
              <a:t>99 999             100 000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 rot="10800000">
            <a:off x="4826035" y="2971800"/>
            <a:ext cx="641351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797551" y="4491091"/>
            <a:ext cx="1436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800000"/>
                </a:solidFill>
              </a:rPr>
              <a:t>76 200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251200" y="4495852"/>
            <a:ext cx="1436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800000"/>
                </a:solidFill>
              </a:rPr>
              <a:t>76 199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 rot="10800000">
            <a:off x="4791077" y="4491041"/>
            <a:ext cx="72707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3149600" y="6172200"/>
            <a:ext cx="599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0000"/>
                </a:solidFill>
              </a:rPr>
              <a:t>76540  </a:t>
            </a:r>
            <a:r>
              <a:rPr lang="en-US" sz="3600" b="1" dirty="0">
                <a:solidFill>
                  <a:srgbClr val="FF0000"/>
                </a:solidFill>
              </a:rPr>
              <a:t>=</a:t>
            </a:r>
            <a:r>
              <a:rPr lang="en-US" sz="3600" b="1" dirty="0">
                <a:solidFill>
                  <a:srgbClr val="800000"/>
                </a:solidFill>
              </a:rPr>
              <a:t> 76 540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0" y="3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1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  <p:bldP spid="2055" grpId="0"/>
      <p:bldP spid="7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图片 38918" descr="1-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717" y="2230148"/>
            <a:ext cx="2814895" cy="4191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233" y="1516595"/>
            <a:ext cx="3392808" cy="5404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图片 38919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363" y="-33318"/>
            <a:ext cx="6931532" cy="6891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WordArt 36"/>
          <p:cNvSpPr>
            <a:spLocks noChangeArrowheads="1" noChangeShapeType="1" noTextEdit="1"/>
          </p:cNvSpPr>
          <p:nvPr/>
        </p:nvSpPr>
        <p:spPr bwMode="auto">
          <a:xfrm>
            <a:off x="3889959" y="2905190"/>
            <a:ext cx="3530015" cy="10000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hành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51168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1210</Words>
  <Application>Microsoft Office PowerPoint</Application>
  <PresentationFormat>Màn hình rộng</PresentationFormat>
  <Paragraphs>332</Paragraphs>
  <Slides>47</Slides>
  <Notes>36</Notes>
  <HiddenSlides>0</HiddenSlides>
  <MMClips>15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8</vt:i4>
      </vt:variant>
      <vt:variant>
        <vt:lpstr>Tiêu đề Bản chiếu</vt:lpstr>
      </vt:variant>
      <vt:variant>
        <vt:i4>47</vt:i4>
      </vt:variant>
    </vt:vector>
  </HeadingPairs>
  <TitlesOfParts>
    <vt:vector size="62" baseType="lpstr">
      <vt:lpstr>黑体</vt:lpstr>
      <vt:lpstr>Arial</vt:lpstr>
      <vt:lpstr>Arial Rounded MT Bold</vt:lpstr>
      <vt:lpstr>Calibri</vt:lpstr>
      <vt:lpstr>HP001 4 hàng</vt:lpstr>
      <vt:lpstr>Impact</vt:lpstr>
      <vt:lpstr>Times New Roman</vt:lpstr>
      <vt:lpstr>默认设计模板</vt:lpstr>
      <vt:lpstr>1_默认设计模板</vt:lpstr>
      <vt:lpstr>Diseño predeterminado</vt:lpstr>
      <vt:lpstr>Default Design</vt:lpstr>
      <vt:lpstr>2_Default Design</vt:lpstr>
      <vt:lpstr>1_Default Design</vt:lpstr>
      <vt:lpstr>3_Default Design</vt:lpstr>
      <vt:lpstr>4_Default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kimcuc</dc:creator>
  <cp:lastModifiedBy>Hà Nguyễn Thị Thu</cp:lastModifiedBy>
  <cp:revision>41</cp:revision>
  <dcterms:created xsi:type="dcterms:W3CDTF">2021-03-26T13:17:51Z</dcterms:created>
  <dcterms:modified xsi:type="dcterms:W3CDTF">2022-03-27T12:10:59Z</dcterms:modified>
</cp:coreProperties>
</file>