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</p:sldMasterIdLst>
  <p:notesMasterIdLst>
    <p:notesMasterId r:id="rId16"/>
  </p:notesMasterIdLst>
  <p:sldIdLst>
    <p:sldId id="294" r:id="rId4"/>
    <p:sldId id="257" r:id="rId5"/>
    <p:sldId id="375" r:id="rId6"/>
    <p:sldId id="376" r:id="rId7"/>
    <p:sldId id="377" r:id="rId8"/>
    <p:sldId id="378" r:id="rId9"/>
    <p:sldId id="297" r:id="rId10"/>
    <p:sldId id="380" r:id="rId11"/>
    <p:sldId id="383" r:id="rId12"/>
    <p:sldId id="381" r:id="rId13"/>
    <p:sldId id="374" r:id="rId14"/>
    <p:sldId id="258" r:id="rId15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496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7E3E9-2785-4E67-A5C8-3721E29770F0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116B1-623D-44EE-AA9A-BE85B3316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26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530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198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874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086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007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007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738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309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286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01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95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05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98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1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83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02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06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791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52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14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44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3DF8C-EC29-4C7B-928E-88C4930839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44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08D66-EEA4-4695-AE5B-925F565C8EB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905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82D80-AE1F-48D4-B4E8-11F5CDC7D6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643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1F176-6A29-4731-B84E-FF339E8A43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099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4602E-C870-4441-8FC1-2CF33D3D51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5038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2DAEB-1B34-451C-8703-542A42A842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6259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3BE2E-1CC8-4C0C-8479-3A12F08325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762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585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A93DF-9DFC-44FA-99ED-AADCF17585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9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B8557-5C3A-4AB0-87B5-EA00DF2EFF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63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45D93-1AE7-498D-9898-748A93E5FC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247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5DD73-2CB4-4316-BE0B-308B122076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550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327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371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447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858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560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271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6698091" y="-23567"/>
            <a:ext cx="2652529" cy="19620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15989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6605771" y="0"/>
            <a:ext cx="4573098" cy="19620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13165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.VnTimeH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.VnTimeH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fld id="{4DB90671-AE6E-4B61-9615-798C2FEA799C}" type="slidenum">
              <a:rPr lang="en-US" b="1">
                <a:solidFill>
                  <a:prstClr val="black">
                    <a:tint val="75000"/>
                  </a:prstClr>
                </a:solidFill>
                <a:latin typeface=".VnTimeH" pitchFamily="34" charset="0"/>
              </a:rPr>
              <a:pPr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.VnTime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7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18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17.png"/><Relationship Id="rId5" Type="http://schemas.openxmlformats.org/officeDocument/2006/relationships/image" Target="../media/image30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27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656F58F-334D-4A8F-9E65-34E183E8A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29CF695-44D5-4DB8-96E0-8D20F90718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976B3BD-D499-4E08-A052-76E74E28D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3FE22248-CCB5-4BF8-ABAF-A97B826AC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1275" y="544513"/>
            <a:ext cx="61722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51E80A3C-92AB-4D26-B3B4-95C509919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08313" y="1044575"/>
            <a:ext cx="2914650" cy="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EC36FF9E-1469-4D1B-8EE4-0277A8F070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0050" y="2700338"/>
            <a:ext cx="571500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3624428-0E23-49B6-9164-5B3CB45E12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108075" y="3779838"/>
            <a:ext cx="571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F5AD384E-5F80-4282-9EAD-63CF2E1AA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8" y="2686050"/>
            <a:ext cx="337185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B08982-F404-4154-A3B2-A58601D0D42F}"/>
              </a:ext>
            </a:extLst>
          </p:cNvPr>
          <p:cNvSpPr/>
          <p:nvPr/>
        </p:nvSpPr>
        <p:spPr>
          <a:xfrm>
            <a:off x="1572419" y="2430939"/>
            <a:ext cx="5786438" cy="219313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5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5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405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0ED42A34-9EA1-4D2F-993A-FDAF51551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393700"/>
            <a:ext cx="98266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44B3C1F-542C-4C0C-A78B-CDCA3229CE7A}"/>
              </a:ext>
            </a:extLst>
          </p:cNvPr>
          <p:cNvSpPr/>
          <p:nvPr/>
        </p:nvSpPr>
        <p:spPr>
          <a:xfrm>
            <a:off x="2466937" y="3714353"/>
            <a:ext cx="4210127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495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MÔN: TẬP VIẾT</a:t>
            </a:r>
            <a:endParaRPr lang="vi-VN" sz="495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1355" y="-1900473"/>
            <a:ext cx="4762385" cy="87417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D7BC6C-3C90-492D-A9E9-A63E3656DA8A}"/>
              </a:ext>
            </a:extLst>
          </p:cNvPr>
          <p:cNvSpPr txBox="1"/>
          <p:nvPr/>
        </p:nvSpPr>
        <p:spPr>
          <a:xfrm>
            <a:off x="1837830" y="218294"/>
            <a:ext cx="569374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 </a:t>
            </a: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 ỨNG DỤNG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7367BD-301D-4011-8649-B9E040AF831D}"/>
              </a:ext>
            </a:extLst>
          </p:cNvPr>
          <p:cNvSpPr txBox="1"/>
          <p:nvPr/>
        </p:nvSpPr>
        <p:spPr>
          <a:xfrm>
            <a:off x="1711460" y="2409870"/>
            <a:ext cx="6119826" cy="249299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 </a:t>
            </a:r>
          </a:p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endParaRPr lang="vi-VN" sz="21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lang="vi-VN" sz="21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endParaRPr lang="vi-VN" sz="21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2.5 li ?</a:t>
            </a:r>
            <a:endParaRPr lang="vi-VN" sz="21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CC990A-BBDD-41A7-B1B8-2730F3E959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27106" b="84500"/>
          <a:stretch/>
        </p:blipFill>
        <p:spPr>
          <a:xfrm>
            <a:off x="1593745" y="908601"/>
            <a:ext cx="6020648" cy="8928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C8E224-D81A-43BD-8B8E-DEF1A58701CA}"/>
              </a:ext>
            </a:extLst>
          </p:cNvPr>
          <p:cNvSpPr txBox="1"/>
          <p:nvPr/>
        </p:nvSpPr>
        <p:spPr>
          <a:xfrm>
            <a:off x="1837830" y="3950898"/>
            <a:ext cx="6119826" cy="5539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1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1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lang="en-US" sz="21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21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1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1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1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lang="en-US" sz="21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1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lang="en-US" sz="21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con </a:t>
            </a:r>
            <a:r>
              <a:rPr lang="en-US" sz="21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1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o.</a:t>
            </a:r>
            <a:endParaRPr lang="vi-VN" sz="21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2F42A4-42FE-47FE-A805-B578CFBA8825}"/>
              </a:ext>
            </a:extLst>
          </p:cNvPr>
          <p:cNvSpPr txBox="1"/>
          <p:nvPr/>
        </p:nvSpPr>
        <p:spPr>
          <a:xfrm>
            <a:off x="1879805" y="2965965"/>
            <a:ext cx="1889719" cy="5539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1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1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1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1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U, D</a:t>
            </a:r>
            <a:endParaRPr lang="vi-VN" sz="21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89ABBD-0117-41D3-9421-5869E16DE829}"/>
              </a:ext>
            </a:extLst>
          </p:cNvPr>
          <p:cNvSpPr txBox="1"/>
          <p:nvPr/>
        </p:nvSpPr>
        <p:spPr>
          <a:xfrm>
            <a:off x="1835626" y="4625861"/>
            <a:ext cx="6119826" cy="5539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1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1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1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U, D, h, b</a:t>
            </a:r>
            <a:endParaRPr lang="vi-VN" sz="21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122C47D-2F35-4847-9FB3-0982534F5373}"/>
              </a:ext>
            </a:extLst>
          </p:cNvPr>
          <p:cNvGrpSpPr/>
          <p:nvPr/>
        </p:nvGrpSpPr>
        <p:grpSpPr>
          <a:xfrm>
            <a:off x="1586978" y="1207673"/>
            <a:ext cx="7367855" cy="1193808"/>
            <a:chOff x="418676" y="1742981"/>
            <a:chExt cx="7367855" cy="119380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8CC990A-BBDD-41A7-B1B8-2730F3E959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732EF4B-4A42-41B8-8D3D-AD5477675CFF}"/>
                </a:ext>
              </a:extLst>
            </p:cNvPr>
            <p:cNvSpPr txBox="1"/>
            <p:nvPr/>
          </p:nvSpPr>
          <p:spPr>
            <a:xfrm>
              <a:off x="1604616" y="1742981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8">
                <a:buClr>
                  <a:srgbClr val="000000"/>
                </a:buClr>
              </a:pPr>
              <a:r>
                <a:rPr lang="en-US" sz="28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Uốn</a:t>
              </a:r>
              <a:r>
                <a:rPr lang="en-US" sz="28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cây</a:t>
              </a:r>
              <a:r>
                <a:rPr lang="en-US" sz="28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từ</a:t>
              </a:r>
              <a:r>
                <a:rPr lang="en-US" sz="28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thuở</a:t>
              </a:r>
              <a:r>
                <a:rPr lang="en-US" sz="28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còn</a:t>
              </a:r>
              <a:r>
                <a:rPr lang="en-US" sz="28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non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732EF4B-4A42-41B8-8D3D-AD5477675CFF}"/>
              </a:ext>
            </a:extLst>
          </p:cNvPr>
          <p:cNvSpPr txBox="1"/>
          <p:nvPr/>
        </p:nvSpPr>
        <p:spPr>
          <a:xfrm>
            <a:off x="2215455" y="1789711"/>
            <a:ext cx="6181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sz="28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Dạy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con </a:t>
            </a:r>
            <a:r>
              <a:rPr lang="en-US" sz="28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từ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thuở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con </a:t>
            </a:r>
            <a:r>
              <a:rPr lang="en-US" sz="28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còn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bi </a:t>
            </a:r>
            <a:r>
              <a:rPr lang="en-US" sz="28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bô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91944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00250" y="-2028827"/>
            <a:ext cx="5143500" cy="92011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36155" y="741393"/>
            <a:ext cx="4685438" cy="37987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443567" y="1280503"/>
            <a:ext cx="3322320" cy="41196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1966426" y="1501140"/>
            <a:ext cx="3349769" cy="411967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726729"/>
            <a:ext cx="314397" cy="9241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4" y="955519"/>
            <a:ext cx="428723" cy="59068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7270016" y="-881901"/>
            <a:ext cx="2265087" cy="23598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4426735" y="1717048"/>
            <a:ext cx="316874" cy="3270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81" y="902101"/>
            <a:ext cx="483467" cy="51517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200" y="502761"/>
            <a:ext cx="293654" cy="35238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019892" y="530791"/>
            <a:ext cx="293654" cy="48398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723" y="1103190"/>
            <a:ext cx="790755" cy="88602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5511002" y="1456004"/>
            <a:ext cx="2612975" cy="1436932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>
              <a:defRPr/>
            </a:pPr>
            <a:r>
              <a:rPr lang="en-US" sz="45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5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lang="en-US" sz="45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defRPr/>
            </a:pPr>
            <a:r>
              <a:rPr lang="en-US" sz="45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5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lang="en-US" sz="45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71675" y="-2028827"/>
            <a:ext cx="5143500" cy="92011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5759" y="-1717410"/>
            <a:ext cx="4668511" cy="86209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899" y="955519"/>
            <a:ext cx="3911851" cy="418798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7" y="4607414"/>
            <a:ext cx="492043" cy="5079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726729"/>
            <a:ext cx="314397" cy="92413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7" y="4317233"/>
            <a:ext cx="372803" cy="3972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47" y="70807"/>
            <a:ext cx="373509" cy="44821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4" y="955519"/>
            <a:ext cx="428723" cy="5906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8104325" y="3915562"/>
            <a:ext cx="1533653" cy="15978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93" y="565460"/>
            <a:ext cx="333371" cy="54944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7" y="3003168"/>
            <a:ext cx="399519" cy="445618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8595176" y="524609"/>
            <a:ext cx="74334" cy="64356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56" y="3714834"/>
            <a:ext cx="537625" cy="6023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368086" y="1805017"/>
            <a:ext cx="4458636" cy="744434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>
              <a:defRPr/>
            </a:pPr>
            <a:r>
              <a:rPr lang="en-US" sz="45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sz="45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45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5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45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lang="en-US" sz="45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287877" y="579576"/>
            <a:ext cx="8782268" cy="4070236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4613077" y="886264"/>
            <a:ext cx="4530923" cy="42572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14021" y="0"/>
            <a:ext cx="2310619" cy="3431452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57200" y="-931069"/>
            <a:ext cx="457200" cy="457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9420" y="1844628"/>
            <a:ext cx="6461441" cy="145424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45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Ôn</a:t>
            </a:r>
            <a:r>
              <a:rPr lang="en-US" sz="45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chữ</a:t>
            </a:r>
            <a:r>
              <a:rPr lang="en-US" sz="45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hoa</a:t>
            </a:r>
            <a:r>
              <a:rPr lang="en-US" sz="45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</a:p>
          <a:p>
            <a:pPr algn="ctr">
              <a:defRPr/>
            </a:pPr>
            <a:r>
              <a:rPr lang="en-US" sz="4500" b="1" dirty="0">
                <a:solidFill>
                  <a:prstClr val="black"/>
                </a:solidFill>
                <a:latin typeface="HP001 4 hàng" panose="020B0603050302020204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1355" y="-1835444"/>
            <a:ext cx="4762385" cy="87417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3DC849-9A46-465C-B6EE-9056675798D0}"/>
              </a:ext>
            </a:extLst>
          </p:cNvPr>
          <p:cNvSpPr txBox="1"/>
          <p:nvPr/>
        </p:nvSpPr>
        <p:spPr>
          <a:xfrm>
            <a:off x="2074054" y="347449"/>
            <a:ext cx="5365827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914378">
              <a:lnSpc>
                <a:spcPct val="150000"/>
              </a:lnSpc>
              <a:buClr>
                <a:srgbClr val="000000"/>
              </a:buClr>
            </a:pPr>
            <a:r>
              <a:rPr lang="en-US" sz="20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0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0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0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U,B,D</a:t>
            </a:r>
            <a:endParaRPr lang="en-US" sz="20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E2D82B-315F-4AF7-88E3-775D2D0D33C9}"/>
              </a:ext>
            </a:extLst>
          </p:cNvPr>
          <p:cNvSpPr txBox="1"/>
          <p:nvPr/>
        </p:nvSpPr>
        <p:spPr>
          <a:xfrm>
            <a:off x="310247" y="3372992"/>
            <a:ext cx="889343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>
              <a:defRPr/>
            </a:pPr>
            <a:r>
              <a:rPr lang="en-US" sz="2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2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2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U. B. D</a:t>
            </a:r>
            <a:r>
              <a:rPr lang="en-US" sz="2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77E9A1-F004-4145-9E9B-625F77D8619C}"/>
              </a:ext>
            </a:extLst>
          </p:cNvPr>
          <p:cNvSpPr txBox="1"/>
          <p:nvPr/>
        </p:nvSpPr>
        <p:spPr>
          <a:xfrm>
            <a:off x="2074054" y="3880285"/>
            <a:ext cx="8104238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>
              <a:defRPr/>
            </a:pPr>
            <a:r>
              <a:rPr lang="en-US" sz="2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U, B, D </a:t>
            </a:r>
            <a:r>
              <a:rPr lang="en-US" sz="2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2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2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0" name="Picture 18" descr="Picture6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337" y="1091781"/>
            <a:ext cx="2037996" cy="171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9" descr="Picture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01" y="1090104"/>
            <a:ext cx="2239313" cy="1699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 descr="Picture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001" y="1110327"/>
            <a:ext cx="2117971" cy="167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150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7" grpId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1355" y="-1835444"/>
            <a:ext cx="4762385" cy="87417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EEF9F-064A-4C54-A2EC-E297C6FBF560}"/>
              </a:ext>
            </a:extLst>
          </p:cNvPr>
          <p:cNvSpPr txBox="1"/>
          <p:nvPr/>
        </p:nvSpPr>
        <p:spPr>
          <a:xfrm>
            <a:off x="1889087" y="139408"/>
            <a:ext cx="5365827" cy="80801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914378">
              <a:lnSpc>
                <a:spcPct val="150000"/>
              </a:lnSpc>
              <a:buClr>
                <a:srgbClr val="000000"/>
              </a:buClr>
            </a:pPr>
            <a:r>
              <a:rPr lang="en-US" sz="20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0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0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0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U </a:t>
            </a:r>
            <a:endParaRPr lang="en-US" sz="18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u (convert-video-online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320" y="839134"/>
            <a:ext cx="6987539" cy="419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43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1355" y="-1835444"/>
            <a:ext cx="4762385" cy="87417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EEF9F-064A-4C54-A2EC-E297C6FBF560}"/>
              </a:ext>
            </a:extLst>
          </p:cNvPr>
          <p:cNvSpPr txBox="1"/>
          <p:nvPr/>
        </p:nvSpPr>
        <p:spPr>
          <a:xfrm>
            <a:off x="1889084" y="85522"/>
            <a:ext cx="5365827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0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0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0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0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B</a:t>
            </a:r>
            <a:endParaRPr lang="en-US" sz="18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b (convert-video-online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2080" y="837285"/>
            <a:ext cx="6880860" cy="427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61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1355" y="-1835444"/>
            <a:ext cx="4762385" cy="87417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762C1C-A7C5-4641-874A-0BF8363E4EC6}"/>
              </a:ext>
            </a:extLst>
          </p:cNvPr>
          <p:cNvSpPr txBox="1"/>
          <p:nvPr/>
        </p:nvSpPr>
        <p:spPr>
          <a:xfrm>
            <a:off x="1889087" y="103915"/>
            <a:ext cx="5365827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914378">
              <a:lnSpc>
                <a:spcPct val="150000"/>
              </a:lnSpc>
              <a:buClr>
                <a:srgbClr val="000000"/>
              </a:buClr>
            </a:pPr>
            <a:r>
              <a:rPr lang="en-US" sz="20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0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0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0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D</a:t>
            </a:r>
            <a:endParaRPr lang="en-US" sz="18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d (convert-video-online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4480" y="783846"/>
            <a:ext cx="6553200" cy="40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01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89361" y="-1824759"/>
            <a:ext cx="4762385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7270016" y="-881901"/>
            <a:ext cx="2265087" cy="235988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8469577" y="1490658"/>
            <a:ext cx="818567" cy="924136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4036671" y="2014790"/>
            <a:ext cx="4744832" cy="3575505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1810210" y="1187329"/>
            <a:ext cx="4098719" cy="9002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1355" y="-1835444"/>
            <a:ext cx="4762385" cy="87417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D7BC6C-3C90-492D-A9E9-A63E3656DA8A}"/>
              </a:ext>
            </a:extLst>
          </p:cNvPr>
          <p:cNvSpPr txBox="1"/>
          <p:nvPr/>
        </p:nvSpPr>
        <p:spPr>
          <a:xfrm>
            <a:off x="1837830" y="218294"/>
            <a:ext cx="569374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 </a:t>
            </a: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 </a:t>
            </a:r>
            <a:r>
              <a:rPr lang="vi-VN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ỨNG DỤNG</a:t>
            </a:r>
            <a:endParaRPr lang="en-US" sz="36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7367BD-301D-4011-8649-B9E040AF831D}"/>
              </a:ext>
            </a:extLst>
          </p:cNvPr>
          <p:cNvSpPr txBox="1"/>
          <p:nvPr/>
        </p:nvSpPr>
        <p:spPr>
          <a:xfrm>
            <a:off x="1742735" y="2050513"/>
            <a:ext cx="6119826" cy="249299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 </a:t>
            </a:r>
          </a:p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endParaRPr lang="vi-VN" sz="21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lang="vi-VN" sz="21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endParaRPr lang="vi-VN" sz="21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r>
              <a:rPr lang="en-US" sz="21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2.5 li ?</a:t>
            </a:r>
            <a:endParaRPr lang="vi-VN" sz="21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22C47D-2F35-4847-9FB3-0982534F5373}"/>
              </a:ext>
            </a:extLst>
          </p:cNvPr>
          <p:cNvGrpSpPr/>
          <p:nvPr/>
        </p:nvGrpSpPr>
        <p:grpSpPr>
          <a:xfrm>
            <a:off x="1572284" y="1089743"/>
            <a:ext cx="6224838" cy="892832"/>
            <a:chOff x="418676" y="2043957"/>
            <a:chExt cx="6224838" cy="8928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8CC990A-BBDD-41A7-B1B8-2730F3E959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732EF4B-4A42-41B8-8D3D-AD5477675CFF}"/>
                </a:ext>
              </a:extLst>
            </p:cNvPr>
            <p:cNvSpPr txBox="1"/>
            <p:nvPr/>
          </p:nvSpPr>
          <p:spPr>
            <a:xfrm>
              <a:off x="461599" y="2333679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8">
                <a:buClr>
                  <a:srgbClr val="000000"/>
                </a:buClr>
              </a:pPr>
              <a:r>
                <a:rPr lang="en-US" sz="28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Uông</a:t>
              </a:r>
              <a:r>
                <a:rPr lang="en-US" sz="28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Bí</a:t>
              </a:r>
              <a:r>
                <a:rPr lang="vi-VN" sz="28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  <a:endPara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2C8E224-D81A-43BD-8B8E-DEF1A58701CA}"/>
              </a:ext>
            </a:extLst>
          </p:cNvPr>
          <p:cNvSpPr txBox="1"/>
          <p:nvPr/>
        </p:nvSpPr>
        <p:spPr>
          <a:xfrm>
            <a:off x="1811315" y="3519963"/>
            <a:ext cx="6119826" cy="5539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1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1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lang="en-US" sz="21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21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1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1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1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lang="en-US" sz="21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1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lang="en-US" sz="21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con </a:t>
            </a:r>
            <a:r>
              <a:rPr lang="en-US" sz="21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1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o.</a:t>
            </a:r>
            <a:endParaRPr lang="vi-VN" sz="21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2F42A4-42FE-47FE-A805-B578CFBA8825}"/>
              </a:ext>
            </a:extLst>
          </p:cNvPr>
          <p:cNvSpPr txBox="1"/>
          <p:nvPr/>
        </p:nvSpPr>
        <p:spPr>
          <a:xfrm>
            <a:off x="1996480" y="2495803"/>
            <a:ext cx="2395045" cy="5539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1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1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1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1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U,B</a:t>
            </a:r>
            <a:r>
              <a:rPr lang="en-US" sz="21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1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89ABBD-0117-41D3-9421-5869E16DE829}"/>
              </a:ext>
            </a:extLst>
          </p:cNvPr>
          <p:cNvSpPr txBox="1"/>
          <p:nvPr/>
        </p:nvSpPr>
        <p:spPr>
          <a:xfrm>
            <a:off x="1879811" y="4297612"/>
            <a:ext cx="6119826" cy="5539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</a:pPr>
            <a:r>
              <a:rPr lang="vi-VN" sz="21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1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1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U, B, D.</a:t>
            </a:r>
            <a:endParaRPr lang="vi-VN" sz="21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0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3" grpId="0" uiExpand="1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o Hanhchi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"/>
          <a:stretch>
            <a:fillRect/>
          </a:stretch>
        </p:blipFill>
        <p:spPr bwMode="auto">
          <a:xfrm>
            <a:off x="2133600" y="1"/>
            <a:ext cx="50673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>
            <a:spLocks noChangeArrowheads="1"/>
          </p:cNvSpPr>
          <p:nvPr/>
        </p:nvSpPr>
        <p:spPr bwMode="auto">
          <a:xfrm>
            <a:off x="4291013" y="634605"/>
            <a:ext cx="639762" cy="646331"/>
          </a:xfrm>
          <a:custGeom>
            <a:avLst/>
            <a:gdLst>
              <a:gd name="T0" fmla="*/ 838993 w 558800"/>
              <a:gd name="T1" fmla="*/ 114461 h 294217"/>
              <a:gd name="T2" fmla="*/ 715051 w 558800"/>
              <a:gd name="T3" fmla="*/ 40879 h 294217"/>
              <a:gd name="T4" fmla="*/ 610177 w 558800"/>
              <a:gd name="T5" fmla="*/ 65406 h 294217"/>
              <a:gd name="T6" fmla="*/ 495769 w 558800"/>
              <a:gd name="T7" fmla="*/ 4089 h 294217"/>
              <a:gd name="T8" fmla="*/ 486234 w 558800"/>
              <a:gd name="T9" fmla="*/ 40879 h 294217"/>
              <a:gd name="T10" fmla="*/ 276485 w 558800"/>
              <a:gd name="T11" fmla="*/ 212568 h 294217"/>
              <a:gd name="T12" fmla="*/ 228816 w 558800"/>
              <a:gd name="T13" fmla="*/ 371997 h 294217"/>
              <a:gd name="T14" fmla="*/ 162078 w 558800"/>
              <a:gd name="T15" fmla="*/ 359731 h 294217"/>
              <a:gd name="T16" fmla="*/ 114408 w 558800"/>
              <a:gd name="T17" fmla="*/ 396523 h 294217"/>
              <a:gd name="T18" fmla="*/ 9535 w 558800"/>
              <a:gd name="T19" fmla="*/ 347468 h 294217"/>
              <a:gd name="T20" fmla="*/ 57204 w 558800"/>
              <a:gd name="T21" fmla="*/ 445577 h 294217"/>
              <a:gd name="T22" fmla="*/ 123942 w 558800"/>
              <a:gd name="T23" fmla="*/ 470103 h 294217"/>
              <a:gd name="T24" fmla="*/ 143011 w 558800"/>
              <a:gd name="T25" fmla="*/ 543686 h 294217"/>
              <a:gd name="T26" fmla="*/ 190681 w 558800"/>
              <a:gd name="T27" fmla="*/ 568212 h 294217"/>
              <a:gd name="T28" fmla="*/ 200214 w 558800"/>
              <a:gd name="T29" fmla="*/ 543686 h 294217"/>
              <a:gd name="T30" fmla="*/ 276485 w 558800"/>
              <a:gd name="T31" fmla="*/ 543686 h 294217"/>
              <a:gd name="T32" fmla="*/ 352758 w 558800"/>
              <a:gd name="T33" fmla="*/ 555949 h 294217"/>
              <a:gd name="T34" fmla="*/ 409962 w 558800"/>
              <a:gd name="T35" fmla="*/ 494630 h 294217"/>
              <a:gd name="T36" fmla="*/ 457634 w 558800"/>
              <a:gd name="T37" fmla="*/ 494630 h 294217"/>
              <a:gd name="T38" fmla="*/ 514836 w 558800"/>
              <a:gd name="T39" fmla="*/ 408787 h 294217"/>
              <a:gd name="T40" fmla="*/ 600642 w 558800"/>
              <a:gd name="T41" fmla="*/ 408787 h 294217"/>
              <a:gd name="T42" fmla="*/ 600642 w 558800"/>
              <a:gd name="T43" fmla="*/ 310678 h 294217"/>
              <a:gd name="T44" fmla="*/ 715051 w 558800"/>
              <a:gd name="T45" fmla="*/ 237095 h 294217"/>
              <a:gd name="T46" fmla="*/ 838993 w 558800"/>
              <a:gd name="T47" fmla="*/ 114461 h 29421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558800"/>
              <a:gd name="T73" fmla="*/ 0 h 294217"/>
              <a:gd name="T74" fmla="*/ 558800 w 558800"/>
              <a:gd name="T75" fmla="*/ 294217 h 294217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558800" h="294217">
                <a:moveTo>
                  <a:pt x="558800" y="59267"/>
                </a:moveTo>
                <a:cubicBezTo>
                  <a:pt x="558800" y="42334"/>
                  <a:pt x="501650" y="25400"/>
                  <a:pt x="476250" y="21167"/>
                </a:cubicBezTo>
                <a:cubicBezTo>
                  <a:pt x="450850" y="16934"/>
                  <a:pt x="430742" y="37042"/>
                  <a:pt x="406400" y="33867"/>
                </a:cubicBezTo>
                <a:cubicBezTo>
                  <a:pt x="382058" y="30692"/>
                  <a:pt x="343958" y="4234"/>
                  <a:pt x="330200" y="2117"/>
                </a:cubicBezTo>
                <a:cubicBezTo>
                  <a:pt x="316442" y="0"/>
                  <a:pt x="348192" y="3175"/>
                  <a:pt x="323850" y="21167"/>
                </a:cubicBezTo>
                <a:cubicBezTo>
                  <a:pt x="299508" y="39159"/>
                  <a:pt x="212725" y="81492"/>
                  <a:pt x="184150" y="110067"/>
                </a:cubicBezTo>
                <a:cubicBezTo>
                  <a:pt x="155575" y="138642"/>
                  <a:pt x="165100" y="179917"/>
                  <a:pt x="152400" y="192617"/>
                </a:cubicBezTo>
                <a:cubicBezTo>
                  <a:pt x="139700" y="205317"/>
                  <a:pt x="120650" y="184150"/>
                  <a:pt x="107950" y="186267"/>
                </a:cubicBezTo>
                <a:cubicBezTo>
                  <a:pt x="95250" y="188384"/>
                  <a:pt x="93133" y="206375"/>
                  <a:pt x="76200" y="205317"/>
                </a:cubicBezTo>
                <a:cubicBezTo>
                  <a:pt x="59267" y="204259"/>
                  <a:pt x="12700" y="175684"/>
                  <a:pt x="6350" y="179917"/>
                </a:cubicBezTo>
                <a:cubicBezTo>
                  <a:pt x="0" y="184150"/>
                  <a:pt x="25400" y="220134"/>
                  <a:pt x="38100" y="230717"/>
                </a:cubicBezTo>
                <a:cubicBezTo>
                  <a:pt x="50800" y="241300"/>
                  <a:pt x="73025" y="234950"/>
                  <a:pt x="82550" y="243417"/>
                </a:cubicBezTo>
                <a:cubicBezTo>
                  <a:pt x="92075" y="251884"/>
                  <a:pt x="87842" y="273050"/>
                  <a:pt x="95250" y="281517"/>
                </a:cubicBezTo>
                <a:cubicBezTo>
                  <a:pt x="102658" y="289984"/>
                  <a:pt x="120650" y="294217"/>
                  <a:pt x="127000" y="294217"/>
                </a:cubicBezTo>
                <a:cubicBezTo>
                  <a:pt x="133350" y="294217"/>
                  <a:pt x="123825" y="283634"/>
                  <a:pt x="133350" y="281517"/>
                </a:cubicBezTo>
                <a:cubicBezTo>
                  <a:pt x="142875" y="279400"/>
                  <a:pt x="167217" y="280459"/>
                  <a:pt x="184150" y="281517"/>
                </a:cubicBezTo>
                <a:cubicBezTo>
                  <a:pt x="201083" y="282575"/>
                  <a:pt x="220133" y="292100"/>
                  <a:pt x="234950" y="287867"/>
                </a:cubicBezTo>
                <a:cubicBezTo>
                  <a:pt x="249767" y="283634"/>
                  <a:pt x="261408" y="261409"/>
                  <a:pt x="273050" y="256117"/>
                </a:cubicBezTo>
                <a:cubicBezTo>
                  <a:pt x="284692" y="250825"/>
                  <a:pt x="293158" y="263525"/>
                  <a:pt x="304800" y="256117"/>
                </a:cubicBezTo>
                <a:cubicBezTo>
                  <a:pt x="316442" y="248709"/>
                  <a:pt x="327025" y="219075"/>
                  <a:pt x="342900" y="211667"/>
                </a:cubicBezTo>
                <a:cubicBezTo>
                  <a:pt x="358775" y="204259"/>
                  <a:pt x="390525" y="220134"/>
                  <a:pt x="400050" y="211667"/>
                </a:cubicBezTo>
                <a:cubicBezTo>
                  <a:pt x="409575" y="203200"/>
                  <a:pt x="387350" y="175684"/>
                  <a:pt x="400050" y="160867"/>
                </a:cubicBezTo>
                <a:cubicBezTo>
                  <a:pt x="412750" y="146050"/>
                  <a:pt x="451908" y="137584"/>
                  <a:pt x="476250" y="122767"/>
                </a:cubicBezTo>
                <a:cubicBezTo>
                  <a:pt x="500592" y="107950"/>
                  <a:pt x="558800" y="76200"/>
                  <a:pt x="558800" y="59267"/>
                </a:cubicBezTo>
                <a:close/>
              </a:path>
            </a:pathLst>
          </a:cu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3600" b="1">
              <a:solidFill>
                <a:prstClr val="black"/>
              </a:solidFill>
              <a:latin typeface=".VnTimeH" pitchFamily="34" charset="0"/>
            </a:endParaRPr>
          </a:p>
        </p:txBody>
      </p:sp>
      <p:pic>
        <p:nvPicPr>
          <p:cNvPr id="6" name="Picture 5" descr="QuangNinh_Map_10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89335"/>
            <a:ext cx="8680450" cy="4286250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Freeform 6"/>
          <p:cNvSpPr>
            <a:spLocks noChangeArrowheads="1"/>
          </p:cNvSpPr>
          <p:nvPr/>
        </p:nvSpPr>
        <p:spPr bwMode="auto">
          <a:xfrm>
            <a:off x="1697038" y="2597945"/>
            <a:ext cx="806450" cy="646331"/>
          </a:xfrm>
          <a:custGeom>
            <a:avLst/>
            <a:gdLst>
              <a:gd name="T0" fmla="*/ 93133 w 806450"/>
              <a:gd name="T1" fmla="*/ 14793 h 941917"/>
              <a:gd name="T2" fmla="*/ 207433 w 806450"/>
              <a:gd name="T3" fmla="*/ 40148 h 941917"/>
              <a:gd name="T4" fmla="*/ 410633 w 806450"/>
              <a:gd name="T5" fmla="*/ 78185 h 941917"/>
              <a:gd name="T6" fmla="*/ 524933 w 806450"/>
              <a:gd name="T7" fmla="*/ 103543 h 941917"/>
              <a:gd name="T8" fmla="*/ 575733 w 806450"/>
              <a:gd name="T9" fmla="*/ 65506 h 941917"/>
              <a:gd name="T10" fmla="*/ 728133 w 806450"/>
              <a:gd name="T11" fmla="*/ 78185 h 941917"/>
              <a:gd name="T12" fmla="*/ 791633 w 806450"/>
              <a:gd name="T13" fmla="*/ 255685 h 941917"/>
              <a:gd name="T14" fmla="*/ 715433 w 806450"/>
              <a:gd name="T15" fmla="*/ 319079 h 941917"/>
              <a:gd name="T16" fmla="*/ 766233 w 806450"/>
              <a:gd name="T17" fmla="*/ 382471 h 941917"/>
              <a:gd name="T18" fmla="*/ 702733 w 806450"/>
              <a:gd name="T19" fmla="*/ 496579 h 941917"/>
              <a:gd name="T20" fmla="*/ 791633 w 806450"/>
              <a:gd name="T21" fmla="*/ 572650 h 941917"/>
              <a:gd name="T22" fmla="*/ 791633 w 806450"/>
              <a:gd name="T23" fmla="*/ 636044 h 941917"/>
              <a:gd name="T24" fmla="*/ 753533 w 806450"/>
              <a:gd name="T25" fmla="*/ 674079 h 941917"/>
              <a:gd name="T26" fmla="*/ 740833 w 806450"/>
              <a:gd name="T27" fmla="*/ 712116 h 941917"/>
              <a:gd name="T28" fmla="*/ 728133 w 806450"/>
              <a:gd name="T29" fmla="*/ 775508 h 941917"/>
              <a:gd name="T30" fmla="*/ 651933 w 806450"/>
              <a:gd name="T31" fmla="*/ 813544 h 941917"/>
              <a:gd name="T32" fmla="*/ 575733 w 806450"/>
              <a:gd name="T33" fmla="*/ 813544 h 941917"/>
              <a:gd name="T34" fmla="*/ 461433 w 806450"/>
              <a:gd name="T35" fmla="*/ 800866 h 941917"/>
              <a:gd name="T36" fmla="*/ 461433 w 806450"/>
              <a:gd name="T37" fmla="*/ 851579 h 941917"/>
              <a:gd name="T38" fmla="*/ 410633 w 806450"/>
              <a:gd name="T39" fmla="*/ 851579 h 941917"/>
              <a:gd name="T40" fmla="*/ 436033 w 806450"/>
              <a:gd name="T41" fmla="*/ 902294 h 941917"/>
              <a:gd name="T42" fmla="*/ 385233 w 806450"/>
              <a:gd name="T43" fmla="*/ 940330 h 941917"/>
              <a:gd name="T44" fmla="*/ 283633 w 806450"/>
              <a:gd name="T45" fmla="*/ 902294 h 941917"/>
              <a:gd name="T46" fmla="*/ 194733 w 806450"/>
              <a:gd name="T47" fmla="*/ 914973 h 941917"/>
              <a:gd name="T48" fmla="*/ 232833 w 806450"/>
              <a:gd name="T49" fmla="*/ 762829 h 941917"/>
              <a:gd name="T50" fmla="*/ 182033 w 806450"/>
              <a:gd name="T51" fmla="*/ 712116 h 941917"/>
              <a:gd name="T52" fmla="*/ 131233 w 806450"/>
              <a:gd name="T53" fmla="*/ 712116 h 941917"/>
              <a:gd name="T54" fmla="*/ 93133 w 806450"/>
              <a:gd name="T55" fmla="*/ 610687 h 941917"/>
              <a:gd name="T56" fmla="*/ 143933 w 806450"/>
              <a:gd name="T57" fmla="*/ 471221 h 941917"/>
              <a:gd name="T58" fmla="*/ 80433 w 806450"/>
              <a:gd name="T59" fmla="*/ 369793 h 941917"/>
              <a:gd name="T60" fmla="*/ 55033 w 806450"/>
              <a:gd name="T61" fmla="*/ 344435 h 941917"/>
              <a:gd name="T62" fmla="*/ 4233 w 806450"/>
              <a:gd name="T63" fmla="*/ 344435 h 941917"/>
              <a:gd name="T64" fmla="*/ 29633 w 806450"/>
              <a:gd name="T65" fmla="*/ 268364 h 941917"/>
              <a:gd name="T66" fmla="*/ 80433 w 806450"/>
              <a:gd name="T67" fmla="*/ 128900 h 941917"/>
              <a:gd name="T68" fmla="*/ 93133 w 806450"/>
              <a:gd name="T69" fmla="*/ 14793 h 94191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806450"/>
              <a:gd name="T106" fmla="*/ 0 h 941917"/>
              <a:gd name="T107" fmla="*/ 806450 w 806450"/>
              <a:gd name="T108" fmla="*/ 941917 h 94191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806450" h="941917">
                <a:moveTo>
                  <a:pt x="93133" y="14817"/>
                </a:moveTo>
                <a:cubicBezTo>
                  <a:pt x="114300" y="0"/>
                  <a:pt x="154516" y="29634"/>
                  <a:pt x="207433" y="40217"/>
                </a:cubicBezTo>
                <a:cubicBezTo>
                  <a:pt x="260350" y="50800"/>
                  <a:pt x="357716" y="67734"/>
                  <a:pt x="410633" y="78317"/>
                </a:cubicBezTo>
                <a:cubicBezTo>
                  <a:pt x="463550" y="88900"/>
                  <a:pt x="497416" y="105834"/>
                  <a:pt x="524933" y="103717"/>
                </a:cubicBezTo>
                <a:cubicBezTo>
                  <a:pt x="552450" y="101600"/>
                  <a:pt x="541866" y="69850"/>
                  <a:pt x="575733" y="65617"/>
                </a:cubicBezTo>
                <a:cubicBezTo>
                  <a:pt x="609600" y="61384"/>
                  <a:pt x="692150" y="46567"/>
                  <a:pt x="728133" y="78317"/>
                </a:cubicBezTo>
                <a:cubicBezTo>
                  <a:pt x="764116" y="110067"/>
                  <a:pt x="793750" y="215900"/>
                  <a:pt x="791633" y="256117"/>
                </a:cubicBezTo>
                <a:cubicBezTo>
                  <a:pt x="789516" y="296334"/>
                  <a:pt x="719666" y="298450"/>
                  <a:pt x="715433" y="319617"/>
                </a:cubicBezTo>
                <a:cubicBezTo>
                  <a:pt x="711200" y="340784"/>
                  <a:pt x="768350" y="353484"/>
                  <a:pt x="766233" y="383117"/>
                </a:cubicBezTo>
                <a:cubicBezTo>
                  <a:pt x="764116" y="412750"/>
                  <a:pt x="698500" y="465667"/>
                  <a:pt x="702733" y="497417"/>
                </a:cubicBezTo>
                <a:cubicBezTo>
                  <a:pt x="706966" y="529167"/>
                  <a:pt x="776816" y="550334"/>
                  <a:pt x="791633" y="573617"/>
                </a:cubicBezTo>
                <a:cubicBezTo>
                  <a:pt x="806450" y="596900"/>
                  <a:pt x="797983" y="620184"/>
                  <a:pt x="791633" y="637117"/>
                </a:cubicBezTo>
                <a:cubicBezTo>
                  <a:pt x="785283" y="654050"/>
                  <a:pt x="762000" y="662517"/>
                  <a:pt x="753533" y="675217"/>
                </a:cubicBezTo>
                <a:cubicBezTo>
                  <a:pt x="745066" y="687917"/>
                  <a:pt x="745066" y="696384"/>
                  <a:pt x="740833" y="713317"/>
                </a:cubicBezTo>
                <a:cubicBezTo>
                  <a:pt x="736600" y="730250"/>
                  <a:pt x="742950" y="759884"/>
                  <a:pt x="728133" y="776817"/>
                </a:cubicBezTo>
                <a:cubicBezTo>
                  <a:pt x="713316" y="793750"/>
                  <a:pt x="677333" y="808567"/>
                  <a:pt x="651933" y="814917"/>
                </a:cubicBezTo>
                <a:cubicBezTo>
                  <a:pt x="626533" y="821267"/>
                  <a:pt x="607483" y="817034"/>
                  <a:pt x="575733" y="814917"/>
                </a:cubicBezTo>
                <a:cubicBezTo>
                  <a:pt x="543983" y="812800"/>
                  <a:pt x="480483" y="795867"/>
                  <a:pt x="461433" y="802217"/>
                </a:cubicBezTo>
                <a:cubicBezTo>
                  <a:pt x="442383" y="808567"/>
                  <a:pt x="469900" y="844550"/>
                  <a:pt x="461433" y="853017"/>
                </a:cubicBezTo>
                <a:cubicBezTo>
                  <a:pt x="452966" y="861484"/>
                  <a:pt x="414866" y="844550"/>
                  <a:pt x="410633" y="853017"/>
                </a:cubicBezTo>
                <a:cubicBezTo>
                  <a:pt x="406400" y="861484"/>
                  <a:pt x="440266" y="889000"/>
                  <a:pt x="436033" y="903817"/>
                </a:cubicBezTo>
                <a:cubicBezTo>
                  <a:pt x="431800" y="918634"/>
                  <a:pt x="410633" y="941917"/>
                  <a:pt x="385233" y="941917"/>
                </a:cubicBezTo>
                <a:cubicBezTo>
                  <a:pt x="359833" y="941917"/>
                  <a:pt x="315383" y="908050"/>
                  <a:pt x="283633" y="903817"/>
                </a:cubicBezTo>
                <a:cubicBezTo>
                  <a:pt x="251883" y="899584"/>
                  <a:pt x="203200" y="939800"/>
                  <a:pt x="194733" y="916517"/>
                </a:cubicBezTo>
                <a:cubicBezTo>
                  <a:pt x="186266" y="893234"/>
                  <a:pt x="234950" y="797984"/>
                  <a:pt x="232833" y="764117"/>
                </a:cubicBezTo>
                <a:cubicBezTo>
                  <a:pt x="230716" y="730250"/>
                  <a:pt x="198966" y="721784"/>
                  <a:pt x="182033" y="713317"/>
                </a:cubicBezTo>
                <a:cubicBezTo>
                  <a:pt x="165100" y="704850"/>
                  <a:pt x="146050" y="730250"/>
                  <a:pt x="131233" y="713317"/>
                </a:cubicBezTo>
                <a:cubicBezTo>
                  <a:pt x="116416" y="696384"/>
                  <a:pt x="91016" y="651934"/>
                  <a:pt x="93133" y="611717"/>
                </a:cubicBezTo>
                <a:cubicBezTo>
                  <a:pt x="95250" y="571500"/>
                  <a:pt x="146050" y="512234"/>
                  <a:pt x="143933" y="472017"/>
                </a:cubicBezTo>
                <a:cubicBezTo>
                  <a:pt x="141816" y="431800"/>
                  <a:pt x="95250" y="391584"/>
                  <a:pt x="80433" y="370417"/>
                </a:cubicBezTo>
                <a:cubicBezTo>
                  <a:pt x="65616" y="349250"/>
                  <a:pt x="67733" y="349250"/>
                  <a:pt x="55033" y="345017"/>
                </a:cubicBezTo>
                <a:cubicBezTo>
                  <a:pt x="42333" y="340784"/>
                  <a:pt x="8466" y="357717"/>
                  <a:pt x="4233" y="345017"/>
                </a:cubicBezTo>
                <a:cubicBezTo>
                  <a:pt x="0" y="332317"/>
                  <a:pt x="16933" y="304800"/>
                  <a:pt x="29633" y="268817"/>
                </a:cubicBezTo>
                <a:cubicBezTo>
                  <a:pt x="42333" y="232834"/>
                  <a:pt x="67733" y="171450"/>
                  <a:pt x="80433" y="129117"/>
                </a:cubicBezTo>
                <a:cubicBezTo>
                  <a:pt x="93133" y="86784"/>
                  <a:pt x="71966" y="29634"/>
                  <a:pt x="93133" y="14817"/>
                </a:cubicBezTo>
                <a:close/>
              </a:path>
            </a:pathLst>
          </a:custGeom>
          <a:solidFill>
            <a:srgbClr val="FFFF00"/>
          </a:solidFill>
          <a:ln w="19050" algn="ctr">
            <a:solidFill>
              <a:srgbClr val="3333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3600" b="1">
              <a:solidFill>
                <a:prstClr val="black"/>
              </a:solidFill>
              <a:latin typeface=".VnTimeH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0785495">
            <a:off x="1382713" y="2611965"/>
            <a:ext cx="139541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base">
              <a:spcAft>
                <a:spcPct val="0"/>
              </a:spcAft>
              <a:defRPr/>
            </a:pPr>
            <a:r>
              <a:rPr lang="en-US" b="1">
                <a:solidFill>
                  <a:srgbClr val="FF0000"/>
                </a:solidFill>
              </a:rPr>
              <a:t>TX </a:t>
            </a:r>
          </a:p>
          <a:p>
            <a:pPr algn="ctr" defTabSz="914400" fontAlgn="base">
              <a:spcAft>
                <a:spcPct val="0"/>
              </a:spcAft>
              <a:defRPr/>
            </a:pPr>
            <a:r>
              <a:rPr lang="en-US" b="1">
                <a:solidFill>
                  <a:srgbClr val="FF0000"/>
                </a:solidFill>
              </a:rPr>
              <a:t>Uông Bí</a:t>
            </a:r>
          </a:p>
        </p:txBody>
      </p:sp>
      <p:sp>
        <p:nvSpPr>
          <p:cNvPr id="9" name="Freeform 8"/>
          <p:cNvSpPr>
            <a:spLocks noChangeArrowheads="1"/>
          </p:cNvSpPr>
          <p:nvPr/>
        </p:nvSpPr>
        <p:spPr bwMode="auto">
          <a:xfrm>
            <a:off x="1690688" y="2594374"/>
            <a:ext cx="806450" cy="646331"/>
          </a:xfrm>
          <a:custGeom>
            <a:avLst/>
            <a:gdLst>
              <a:gd name="T0" fmla="*/ 93133 w 806450"/>
              <a:gd name="T1" fmla="*/ 14868 h 941917"/>
              <a:gd name="T2" fmla="*/ 207433 w 806450"/>
              <a:gd name="T3" fmla="*/ 40352 h 941917"/>
              <a:gd name="T4" fmla="*/ 410633 w 806450"/>
              <a:gd name="T5" fmla="*/ 78581 h 941917"/>
              <a:gd name="T6" fmla="*/ 524933 w 806450"/>
              <a:gd name="T7" fmla="*/ 104068 h 941917"/>
              <a:gd name="T8" fmla="*/ 575733 w 806450"/>
              <a:gd name="T9" fmla="*/ 65839 h 941917"/>
              <a:gd name="T10" fmla="*/ 728133 w 806450"/>
              <a:gd name="T11" fmla="*/ 78581 h 941917"/>
              <a:gd name="T12" fmla="*/ 791633 w 806450"/>
              <a:gd name="T13" fmla="*/ 256981 h 941917"/>
              <a:gd name="T14" fmla="*/ 715433 w 806450"/>
              <a:gd name="T15" fmla="*/ 320695 h 941917"/>
              <a:gd name="T16" fmla="*/ 766233 w 806450"/>
              <a:gd name="T17" fmla="*/ 384409 h 941917"/>
              <a:gd name="T18" fmla="*/ 702733 w 806450"/>
              <a:gd name="T19" fmla="*/ 499095 h 941917"/>
              <a:gd name="T20" fmla="*/ 791633 w 806450"/>
              <a:gd name="T21" fmla="*/ 575552 h 941917"/>
              <a:gd name="T22" fmla="*/ 791633 w 806450"/>
              <a:gd name="T23" fmla="*/ 639267 h 941917"/>
              <a:gd name="T24" fmla="*/ 753533 w 806450"/>
              <a:gd name="T25" fmla="*/ 677495 h 941917"/>
              <a:gd name="T26" fmla="*/ 740833 w 806450"/>
              <a:gd name="T27" fmla="*/ 715723 h 941917"/>
              <a:gd name="T28" fmla="*/ 728133 w 806450"/>
              <a:gd name="T29" fmla="*/ 779439 h 941917"/>
              <a:gd name="T30" fmla="*/ 651933 w 806450"/>
              <a:gd name="T31" fmla="*/ 817665 h 941917"/>
              <a:gd name="T32" fmla="*/ 575733 w 806450"/>
              <a:gd name="T33" fmla="*/ 817665 h 941917"/>
              <a:gd name="T34" fmla="*/ 461433 w 806450"/>
              <a:gd name="T35" fmla="*/ 804923 h 941917"/>
              <a:gd name="T36" fmla="*/ 461433 w 806450"/>
              <a:gd name="T37" fmla="*/ 855894 h 941917"/>
              <a:gd name="T38" fmla="*/ 410633 w 806450"/>
              <a:gd name="T39" fmla="*/ 855894 h 941917"/>
              <a:gd name="T40" fmla="*/ 436033 w 806450"/>
              <a:gd name="T41" fmla="*/ 906865 h 941917"/>
              <a:gd name="T42" fmla="*/ 385233 w 806450"/>
              <a:gd name="T43" fmla="*/ 945094 h 941917"/>
              <a:gd name="T44" fmla="*/ 283633 w 806450"/>
              <a:gd name="T45" fmla="*/ 906865 h 941917"/>
              <a:gd name="T46" fmla="*/ 194733 w 806450"/>
              <a:gd name="T47" fmla="*/ 919609 h 941917"/>
              <a:gd name="T48" fmla="*/ 232833 w 806450"/>
              <a:gd name="T49" fmla="*/ 766694 h 941917"/>
              <a:gd name="T50" fmla="*/ 182033 w 806450"/>
              <a:gd name="T51" fmla="*/ 715723 h 941917"/>
              <a:gd name="T52" fmla="*/ 131233 w 806450"/>
              <a:gd name="T53" fmla="*/ 715723 h 941917"/>
              <a:gd name="T54" fmla="*/ 93133 w 806450"/>
              <a:gd name="T55" fmla="*/ 613781 h 941917"/>
              <a:gd name="T56" fmla="*/ 143933 w 806450"/>
              <a:gd name="T57" fmla="*/ 473609 h 941917"/>
              <a:gd name="T58" fmla="*/ 80433 w 806450"/>
              <a:gd name="T59" fmla="*/ 371667 h 941917"/>
              <a:gd name="T60" fmla="*/ 55033 w 806450"/>
              <a:gd name="T61" fmla="*/ 346181 h 941917"/>
              <a:gd name="T62" fmla="*/ 4233 w 806450"/>
              <a:gd name="T63" fmla="*/ 346181 h 941917"/>
              <a:gd name="T64" fmla="*/ 29633 w 806450"/>
              <a:gd name="T65" fmla="*/ 269724 h 941917"/>
              <a:gd name="T66" fmla="*/ 80433 w 806450"/>
              <a:gd name="T67" fmla="*/ 129552 h 941917"/>
              <a:gd name="T68" fmla="*/ 93133 w 806450"/>
              <a:gd name="T69" fmla="*/ 14868 h 94191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806450"/>
              <a:gd name="T106" fmla="*/ 0 h 941917"/>
              <a:gd name="T107" fmla="*/ 806450 w 806450"/>
              <a:gd name="T108" fmla="*/ 941917 h 94191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806450" h="941917">
                <a:moveTo>
                  <a:pt x="93133" y="14817"/>
                </a:moveTo>
                <a:cubicBezTo>
                  <a:pt x="114300" y="0"/>
                  <a:pt x="154516" y="29634"/>
                  <a:pt x="207433" y="40217"/>
                </a:cubicBezTo>
                <a:cubicBezTo>
                  <a:pt x="260350" y="50800"/>
                  <a:pt x="357716" y="67734"/>
                  <a:pt x="410633" y="78317"/>
                </a:cubicBezTo>
                <a:cubicBezTo>
                  <a:pt x="463550" y="88900"/>
                  <a:pt x="497416" y="105834"/>
                  <a:pt x="524933" y="103717"/>
                </a:cubicBezTo>
                <a:cubicBezTo>
                  <a:pt x="552450" y="101600"/>
                  <a:pt x="541866" y="69850"/>
                  <a:pt x="575733" y="65617"/>
                </a:cubicBezTo>
                <a:cubicBezTo>
                  <a:pt x="609600" y="61384"/>
                  <a:pt x="692150" y="46567"/>
                  <a:pt x="728133" y="78317"/>
                </a:cubicBezTo>
                <a:cubicBezTo>
                  <a:pt x="764116" y="110067"/>
                  <a:pt x="793750" y="215900"/>
                  <a:pt x="791633" y="256117"/>
                </a:cubicBezTo>
                <a:cubicBezTo>
                  <a:pt x="789516" y="296334"/>
                  <a:pt x="719666" y="298450"/>
                  <a:pt x="715433" y="319617"/>
                </a:cubicBezTo>
                <a:cubicBezTo>
                  <a:pt x="711200" y="340784"/>
                  <a:pt x="768350" y="353484"/>
                  <a:pt x="766233" y="383117"/>
                </a:cubicBezTo>
                <a:cubicBezTo>
                  <a:pt x="764116" y="412750"/>
                  <a:pt x="698500" y="465667"/>
                  <a:pt x="702733" y="497417"/>
                </a:cubicBezTo>
                <a:cubicBezTo>
                  <a:pt x="706966" y="529167"/>
                  <a:pt x="776816" y="550334"/>
                  <a:pt x="791633" y="573617"/>
                </a:cubicBezTo>
                <a:cubicBezTo>
                  <a:pt x="806450" y="596900"/>
                  <a:pt x="797983" y="620184"/>
                  <a:pt x="791633" y="637117"/>
                </a:cubicBezTo>
                <a:cubicBezTo>
                  <a:pt x="785283" y="654050"/>
                  <a:pt x="762000" y="662517"/>
                  <a:pt x="753533" y="675217"/>
                </a:cubicBezTo>
                <a:cubicBezTo>
                  <a:pt x="745066" y="687917"/>
                  <a:pt x="745066" y="696384"/>
                  <a:pt x="740833" y="713317"/>
                </a:cubicBezTo>
                <a:cubicBezTo>
                  <a:pt x="736600" y="730250"/>
                  <a:pt x="742950" y="759884"/>
                  <a:pt x="728133" y="776817"/>
                </a:cubicBezTo>
                <a:cubicBezTo>
                  <a:pt x="713316" y="793750"/>
                  <a:pt x="677333" y="808567"/>
                  <a:pt x="651933" y="814917"/>
                </a:cubicBezTo>
                <a:cubicBezTo>
                  <a:pt x="626533" y="821267"/>
                  <a:pt x="607483" y="817034"/>
                  <a:pt x="575733" y="814917"/>
                </a:cubicBezTo>
                <a:cubicBezTo>
                  <a:pt x="543983" y="812800"/>
                  <a:pt x="480483" y="795867"/>
                  <a:pt x="461433" y="802217"/>
                </a:cubicBezTo>
                <a:cubicBezTo>
                  <a:pt x="442383" y="808567"/>
                  <a:pt x="469900" y="844550"/>
                  <a:pt x="461433" y="853017"/>
                </a:cubicBezTo>
                <a:cubicBezTo>
                  <a:pt x="452966" y="861484"/>
                  <a:pt x="414866" y="844550"/>
                  <a:pt x="410633" y="853017"/>
                </a:cubicBezTo>
                <a:cubicBezTo>
                  <a:pt x="406400" y="861484"/>
                  <a:pt x="440266" y="889000"/>
                  <a:pt x="436033" y="903817"/>
                </a:cubicBezTo>
                <a:cubicBezTo>
                  <a:pt x="431800" y="918634"/>
                  <a:pt x="410633" y="941917"/>
                  <a:pt x="385233" y="941917"/>
                </a:cubicBezTo>
                <a:cubicBezTo>
                  <a:pt x="359833" y="941917"/>
                  <a:pt x="315383" y="908050"/>
                  <a:pt x="283633" y="903817"/>
                </a:cubicBezTo>
                <a:cubicBezTo>
                  <a:pt x="251883" y="899584"/>
                  <a:pt x="203200" y="939800"/>
                  <a:pt x="194733" y="916517"/>
                </a:cubicBezTo>
                <a:cubicBezTo>
                  <a:pt x="186266" y="893234"/>
                  <a:pt x="234950" y="797984"/>
                  <a:pt x="232833" y="764117"/>
                </a:cubicBezTo>
                <a:cubicBezTo>
                  <a:pt x="230716" y="730250"/>
                  <a:pt x="198966" y="721784"/>
                  <a:pt x="182033" y="713317"/>
                </a:cubicBezTo>
                <a:cubicBezTo>
                  <a:pt x="165100" y="704850"/>
                  <a:pt x="146050" y="730250"/>
                  <a:pt x="131233" y="713317"/>
                </a:cubicBezTo>
                <a:cubicBezTo>
                  <a:pt x="116416" y="696384"/>
                  <a:pt x="91016" y="651934"/>
                  <a:pt x="93133" y="611717"/>
                </a:cubicBezTo>
                <a:cubicBezTo>
                  <a:pt x="95250" y="571500"/>
                  <a:pt x="146050" y="512234"/>
                  <a:pt x="143933" y="472017"/>
                </a:cubicBezTo>
                <a:cubicBezTo>
                  <a:pt x="141816" y="431800"/>
                  <a:pt x="95250" y="391584"/>
                  <a:pt x="80433" y="370417"/>
                </a:cubicBezTo>
                <a:cubicBezTo>
                  <a:pt x="65616" y="349250"/>
                  <a:pt x="67733" y="349250"/>
                  <a:pt x="55033" y="345017"/>
                </a:cubicBezTo>
                <a:cubicBezTo>
                  <a:pt x="42333" y="340784"/>
                  <a:pt x="8466" y="357717"/>
                  <a:pt x="4233" y="345017"/>
                </a:cubicBezTo>
                <a:cubicBezTo>
                  <a:pt x="0" y="332317"/>
                  <a:pt x="16933" y="304800"/>
                  <a:pt x="29633" y="268817"/>
                </a:cubicBezTo>
                <a:cubicBezTo>
                  <a:pt x="42333" y="232834"/>
                  <a:pt x="67733" y="171450"/>
                  <a:pt x="80433" y="129117"/>
                </a:cubicBezTo>
                <a:cubicBezTo>
                  <a:pt x="93133" y="86784"/>
                  <a:pt x="71966" y="29634"/>
                  <a:pt x="93133" y="14817"/>
                </a:cubicBezTo>
                <a:close/>
              </a:path>
            </a:pathLst>
          </a:cu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3600" b="1">
              <a:solidFill>
                <a:prstClr val="black"/>
              </a:solidFill>
              <a:latin typeface=".VnTimeH" pitchFamily="34" charset="0"/>
            </a:endParaRPr>
          </a:p>
        </p:txBody>
      </p: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 flipV="1">
            <a:off x="3978275" y="789385"/>
            <a:ext cx="90488" cy="5715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 rot="5400000" flipH="1" flipV="1">
            <a:off x="4132263" y="736997"/>
            <a:ext cx="0" cy="7620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 rot="5400000" flipH="1" flipV="1">
            <a:off x="4270376" y="707630"/>
            <a:ext cx="0" cy="92075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 rot="5400000" flipH="1" flipV="1">
            <a:off x="4422776" y="707630"/>
            <a:ext cx="0" cy="92075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5-Point Star 15"/>
          <p:cNvSpPr/>
          <p:nvPr/>
        </p:nvSpPr>
        <p:spPr bwMode="auto">
          <a:xfrm>
            <a:off x="3802066" y="775097"/>
            <a:ext cx="274637" cy="1677710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3600" b="1">
              <a:solidFill>
                <a:prstClr val="black"/>
              </a:solidFill>
              <a:latin typeface=".VnTime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13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7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7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8" grpId="0"/>
      <p:bldP spid="9" grpId="0" animBg="1"/>
      <p:bldP spid="9" grpId="1" animBg="1"/>
      <p:bldP spid="9" grpId="2" animBg="1"/>
      <p:bldP spid="16" grpId="0" animBg="1"/>
      <p:bldP spid="16" grpId="1" animBg="1"/>
      <p:bldP spid="16" grpId="2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248</Words>
  <Application>Microsoft Office PowerPoint</Application>
  <PresentationFormat>Trình chiếu Trên màn hình (16:9)</PresentationFormat>
  <Paragraphs>50</Paragraphs>
  <Slides>12</Slides>
  <Notes>10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12</vt:i4>
      </vt:variant>
    </vt:vector>
  </HeadingPairs>
  <TitlesOfParts>
    <vt:vector size="25" baseType="lpstr">
      <vt:lpstr>等线</vt:lpstr>
      <vt:lpstr>等线 Light</vt:lpstr>
      <vt:lpstr>.VnTimeH</vt:lpstr>
      <vt:lpstr>Arial</vt:lpstr>
      <vt:lpstr>Arial-Rounded</vt:lpstr>
      <vt:lpstr>Calibri</vt:lpstr>
      <vt:lpstr>HP001 4 hàng</vt:lpstr>
      <vt:lpstr>Times New Roman</vt:lpstr>
      <vt:lpstr>UTM Avo</vt:lpstr>
      <vt:lpstr>华康少女文字W5(P)</vt:lpstr>
      <vt:lpstr>Office 主题​​</vt:lpstr>
      <vt:lpstr>1_Office 主题​​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Hà Nguyễn Thị Thu</cp:lastModifiedBy>
  <cp:revision>6</cp:revision>
  <dcterms:created xsi:type="dcterms:W3CDTF">2021-07-24T07:22:58Z</dcterms:created>
  <dcterms:modified xsi:type="dcterms:W3CDTF">2022-04-15T05:18:07Z</dcterms:modified>
</cp:coreProperties>
</file>