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4" r:id="rId2"/>
    <p:sldId id="323" r:id="rId3"/>
    <p:sldId id="269" r:id="rId4"/>
    <p:sldId id="321" r:id="rId5"/>
    <p:sldId id="270" r:id="rId6"/>
    <p:sldId id="290" r:id="rId7"/>
    <p:sldId id="322" r:id="rId8"/>
    <p:sldId id="325" r:id="rId9"/>
    <p:sldId id="292" r:id="rId10"/>
    <p:sldId id="293" r:id="rId11"/>
    <p:sldId id="317" r:id="rId12"/>
    <p:sldId id="295" r:id="rId13"/>
    <p:sldId id="297" r:id="rId14"/>
    <p:sldId id="298" r:id="rId15"/>
    <p:sldId id="299" r:id="rId16"/>
    <p:sldId id="319" r:id="rId17"/>
    <p:sldId id="301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4" r:id="rId26"/>
    <p:sldId id="311" r:id="rId27"/>
    <p:sldId id="315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/>
    <p:restoredTop sz="86508"/>
  </p:normalViewPr>
  <p:slideViewPr>
    <p:cSldViewPr>
      <p:cViewPr varScale="1">
        <p:scale>
          <a:sx n="72" d="100"/>
          <a:sy n="72" d="100"/>
        </p:scale>
        <p:origin x="137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40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4CB4-5757-4DA6-B063-1C743B9B23A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29A0-E5BD-4BDB-9150-7EE180118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4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29A0-E5BD-4BDB-9150-7EE1801188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9F6674-ABE4-844B-B7F8-484EF7B64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74A21-EDB2-E544-8C22-F216AF53F24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92FFAB4-E2A1-7F40-BBBA-C7A89E456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9A57E33-26C2-E149-8758-B4E475462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7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A58BDB-EA4A-AB4C-B293-4B93584A9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ED75C-AF4E-F143-80B7-C2593EBC108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EDE343E-D98C-B841-950E-2A0248453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3CCC41-D4F0-C246-B408-31FCAFBE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33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CDCE06-F52C-7842-A11E-113372D2C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5B499-6BA6-8E4C-BAE4-E0577874150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1D90CB0-424F-724E-8A9F-F6C355C34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04F56A3-F0E8-C14C-B949-EEA4A0C03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1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2FD1D-9A1C-5D4C-B769-D114BC202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4E9B2-AD3F-E643-9E5B-AD71C7B3684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3578579D-2A76-2E46-93C3-590427ADF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33B0560-1AAB-9040-9BF8-40B57A730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57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29A0-E5BD-4BDB-9150-7EE1801188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29A0-E5BD-4BDB-9150-7EE1801188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6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4291-B88D-4B9A-9DD4-AAF6289C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7F8D-0144-408C-8B9A-CD72943D5143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saharavn.com/resources/uploads/sp_large_444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Relationship Id="rId5" Type="http://schemas.openxmlformats.org/officeDocument/2006/relationships/image" Target="../Downloads/http:/www.saharavn.com/resources/uploads/sp_large_444.jpg" TargetMode="Externa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Silk\Documents\Downloads\T&#7921;%20nhi&#234;n%20v&#224;%20x&#227;%20h&#7897;i%20l&#7899;p%203%20(online-video-cutter.com).mp4" TargetMode="Externa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9.jpeg"/><Relationship Id="rId4" Type="http://schemas.openxmlformats.org/officeDocument/2006/relationships/slide" Target="slide5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656F58F-334D-4A8F-9E65-34E183E8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9CF695-44D5-4DB8-96E0-8D20F9071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976B3BD-D499-4E08-A052-76E74E28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3FE22248-CCB5-4BF8-ABAF-A97B826AC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544513"/>
            <a:ext cx="61722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51E80A3C-92AB-4D26-B3B4-95C50991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8313" y="1044575"/>
            <a:ext cx="291465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EC36FF9E-1469-4D1B-8EE4-0277A8F0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" y="2700338"/>
            <a:ext cx="5715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3624428-0E23-49B6-9164-5B3CB45E1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8075" y="3779838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F5AD384E-5F80-4282-9EAD-63CF2E1A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686050"/>
            <a:ext cx="33718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B08982-F404-4154-A3B2-A58601D0D42F}"/>
              </a:ext>
            </a:extLst>
          </p:cNvPr>
          <p:cNvSpPr/>
          <p:nvPr/>
        </p:nvSpPr>
        <p:spPr>
          <a:xfrm>
            <a:off x="1572419" y="2430939"/>
            <a:ext cx="5786438" cy="21931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0ED42A34-9EA1-4D2F-993A-FDAF5155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93700"/>
            <a:ext cx="982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44B3C1F-542C-4C0C-A78B-CDCA3229CE7A}"/>
              </a:ext>
            </a:extLst>
          </p:cNvPr>
          <p:cNvSpPr/>
          <p:nvPr/>
        </p:nvSpPr>
        <p:spPr>
          <a:xfrm>
            <a:off x="2676928" y="3714353"/>
            <a:ext cx="3790141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95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MÔN: TN&amp;XH</a:t>
            </a:r>
            <a:endParaRPr lang="vi-VN" sz="495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55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36232" y="187202"/>
            <a:ext cx="4331568" cy="31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76200" y="3435846"/>
            <a:ext cx="8991600" cy="12003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DEB77F0F-AB25-DF4C-92C6-28F90051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5566"/>
            <a:ext cx="4812940" cy="12003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67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k\Documents\Downloads\cầu\hin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3335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83129"/>
            <a:ext cx="4191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4476750"/>
            <a:ext cx="6986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5716" y="51470"/>
            <a:ext cx="511256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3" r:link="rId4"/>
          <a:srcRect b="3846"/>
          <a:stretch>
            <a:fillRect/>
          </a:stretch>
        </p:blipFill>
        <p:spPr bwMode="auto">
          <a:xfrm>
            <a:off x="5791200" y="1283819"/>
            <a:ext cx="3352800" cy="35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390775" y="128587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Thảo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nhóm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6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vi-VN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4800" y="628650"/>
            <a:ext cx="86106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900" b="1" dirty="0">
                <a:latin typeface="Times New Roman" pitchFamily="18" charset="0"/>
              </a:rPr>
              <a:t>Quan </a:t>
            </a:r>
            <a:r>
              <a:rPr lang="en-US" sz="2900" b="1" dirty="0" err="1">
                <a:latin typeface="Times New Roman" pitchFamily="18" charset="0"/>
              </a:rPr>
              <a:t>sát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trong</a:t>
            </a:r>
            <a:r>
              <a:rPr lang="en-US" sz="2900" b="1" dirty="0">
                <a:latin typeface="Times New Roman" pitchFamily="18" charset="0"/>
              </a:rPr>
              <a:t> SGK </a:t>
            </a:r>
            <a:r>
              <a:rPr lang="en-US" sz="2900" b="1" dirty="0" err="1">
                <a:latin typeface="Times New Roman" pitchFamily="18" charset="0"/>
              </a:rPr>
              <a:t>và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chỉ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trên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quả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địa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cầu</a:t>
            </a:r>
            <a:r>
              <a:rPr lang="en-US" sz="2900" b="1" dirty="0">
                <a:latin typeface="Times New Roman" pitchFamily="18" charset="0"/>
              </a:rPr>
              <a:t>:</a:t>
            </a:r>
            <a:endParaRPr lang="vi-VN" sz="2900" b="1" dirty="0"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4300" y="1283819"/>
            <a:ext cx="571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đạo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" y="2671048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" y="4056043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B69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06216" y="0"/>
            <a:ext cx="4331568" cy="31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76200" y="3147814"/>
            <a:ext cx="8991600" cy="175432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19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835440"/>
            <a:ext cx="4348952" cy="32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1" descr="Qua_dia_cau_quay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919" y="1920794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171451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3752850" algn="l"/>
              </a:tabLst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0" y="-1445"/>
            <a:ext cx="91384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ellcol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14931" y="1507332"/>
            <a:ext cx="6391796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763688" y="2650424"/>
            <a:ext cx="5322912" cy="1853802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1587953" y="177507"/>
            <a:ext cx="5393078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40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40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" presetClass="emph" presetSubtype="2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0.03334 -0.1956 " pathEditMode="relative" rAng="0" ptsTypes="AA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9800"/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0.03333 -0.20671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030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83648" y="567305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57800" y="1771650"/>
            <a:ext cx="3124200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57800" y="2578637"/>
            <a:ext cx="3124200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57800" y="3385624"/>
            <a:ext cx="3124200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7086600" y="91440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781800" y="95250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524000" y="457200"/>
            <a:ext cx="2286000" cy="4000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19916" y="4207224"/>
            <a:ext cx="7216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3" name="Arc 22"/>
          <p:cNvSpPr/>
          <p:nvPr/>
        </p:nvSpPr>
        <p:spPr>
          <a:xfrm rot="12029793">
            <a:off x="1917446" y="1420542"/>
            <a:ext cx="2923605" cy="596905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81000" y="-228600"/>
            <a:ext cx="10301288" cy="5585222"/>
            <a:chOff x="-381000" y="-304800"/>
            <a:chExt cx="10301288" cy="7446963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vi-VN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7" name="Picture 6" descr="Flower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8114670" flipH="1">
              <a:off x="-381000" y="-304800"/>
              <a:ext cx="2300288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Flower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3428340" flipH="1">
              <a:off x="7939088" y="228600"/>
              <a:ext cx="1981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Flower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057306" flipH="1">
              <a:off x="-835819" y="5636419"/>
              <a:ext cx="2036763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Flower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661301" flipH="1">
              <a:off x="7262813" y="6129338"/>
              <a:ext cx="2112962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905000" y="142875"/>
            <a:ext cx="5029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82562" y="781513"/>
            <a:ext cx="88298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TRÒ CHƠI: HỘP QUÀ MAY MẮN</a:t>
            </a:r>
            <a:endParaRPr lang="en-US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607B6AFD-98AD-924D-86F4-2347E59A2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82226"/>
            <a:ext cx="90123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  <a:cs typeface="Arial" charset="0"/>
              </a:rPr>
              <a:t>Luật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4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hộp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quà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màn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. Sau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mỗi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hộp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quà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phần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thưởng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thú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vị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trả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hoặc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đúng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hộp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quà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may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mắn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thưởng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Arial" charset="0"/>
              </a:rPr>
              <a:t>nhé</a:t>
            </a:r>
            <a:r>
              <a:rPr lang="en-US" sz="4000" b="1" dirty="0">
                <a:latin typeface="Times New Roman" pitchFamily="18" charset="0"/>
                <a:cs typeface="Arial" charset="0"/>
              </a:rPr>
              <a:t>!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285750"/>
            <a:ext cx="5791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Arc 37"/>
          <p:cNvSpPr/>
          <p:nvPr/>
        </p:nvSpPr>
        <p:spPr>
          <a:xfrm rot="12029793">
            <a:off x="1433638" y="1256535"/>
            <a:ext cx="2923605" cy="596905"/>
          </a:xfrm>
          <a:prstGeom prst="arc">
            <a:avLst>
              <a:gd name="adj1" fmla="val 10851011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838200" y="1714500"/>
            <a:ext cx="1371600" cy="8001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808220" y="3692545"/>
            <a:ext cx="3032760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800600" y="1960632"/>
            <a:ext cx="3947160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800600" y="2813566"/>
            <a:ext cx="4114800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629400" y="85725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45FDFD-F72D-7D45-A806-4BD7F1EA2BCC}"/>
              </a:ext>
            </a:extLst>
          </p:cNvPr>
          <p:cNvSpPr txBox="1"/>
          <p:nvPr/>
        </p:nvSpPr>
        <p:spPr>
          <a:xfrm>
            <a:off x="59755" y="4406247"/>
            <a:ext cx="7216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372861"/>
            <a:ext cx="5410200" cy="41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rc 22"/>
          <p:cNvSpPr/>
          <p:nvPr/>
        </p:nvSpPr>
        <p:spPr>
          <a:xfrm rot="12029793">
            <a:off x="1625543" y="1340333"/>
            <a:ext cx="2768730" cy="596905"/>
          </a:xfrm>
          <a:prstGeom prst="arc">
            <a:avLst>
              <a:gd name="adj1" fmla="val 10923085"/>
              <a:gd name="adj2" fmla="val 21417093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990600" y="2171700"/>
            <a:ext cx="1143000" cy="2857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53000" y="1885950"/>
            <a:ext cx="4038600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Nam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0089" y="2736748"/>
            <a:ext cx="3650511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66385" y="3568292"/>
            <a:ext cx="3062177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8580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629400" y="85725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5C51B-7472-A541-AB82-9CB619B2490B}"/>
              </a:ext>
            </a:extLst>
          </p:cNvPr>
          <p:cNvSpPr txBox="1"/>
          <p:nvPr/>
        </p:nvSpPr>
        <p:spPr>
          <a:xfrm>
            <a:off x="30045" y="4369338"/>
            <a:ext cx="7216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514350"/>
            <a:ext cx="5791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rot="12029793">
            <a:off x="1917446" y="1420542"/>
            <a:ext cx="2923605" cy="596905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74928" y="4178840"/>
            <a:ext cx="3460574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97626" y="2537374"/>
            <a:ext cx="3111148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84575" y="3371850"/>
            <a:ext cx="4114800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553200" y="85725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752600" y="628650"/>
            <a:ext cx="1371600" cy="685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16667F-5842-1D44-A42B-9ABAB8135ED5}"/>
              </a:ext>
            </a:extLst>
          </p:cNvPr>
          <p:cNvSpPr txBox="1"/>
          <p:nvPr/>
        </p:nvSpPr>
        <p:spPr>
          <a:xfrm>
            <a:off x="0" y="4286250"/>
            <a:ext cx="7216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342900"/>
            <a:ext cx="5791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 6"/>
          <p:cNvSpPr/>
          <p:nvPr/>
        </p:nvSpPr>
        <p:spPr>
          <a:xfrm rot="12029793">
            <a:off x="1917446" y="1420542"/>
            <a:ext cx="2923605" cy="596905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219200" y="2628900"/>
            <a:ext cx="1371600" cy="4000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75397" y="1726679"/>
            <a:ext cx="3048000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81882" y="2571750"/>
            <a:ext cx="3740003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75397" y="3416821"/>
            <a:ext cx="3212806" cy="707886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781800" y="857250"/>
            <a:ext cx="838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553200" y="857250"/>
            <a:ext cx="1447800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C52936-05ED-0346-95BE-B01E1BCED5EA}"/>
              </a:ext>
            </a:extLst>
          </p:cNvPr>
          <p:cNvSpPr txBox="1"/>
          <p:nvPr/>
        </p:nvSpPr>
        <p:spPr>
          <a:xfrm>
            <a:off x="19916" y="4207224"/>
            <a:ext cx="7216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91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171950"/>
            <a:ext cx="990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0" descr="http://3.bp.blogspot.com/-zAp4jwmtUSk/T5KXJHY8qhI/AAAAAAAAYMQ/WVzumGho5QU/s1600/00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581">
            <a:off x="1371601" y="257175"/>
            <a:ext cx="2352675" cy="213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38801" y="171450"/>
            <a:ext cx="24177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2647950"/>
            <a:ext cx="9067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ự nhiên và xã hội lớp 3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0010"/>
            <a:ext cx="91440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nid.com.vn/fileman/Uploads/tbNews/104/chung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26" y="133350"/>
            <a:ext cx="89062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752600" y="35433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2823210"/>
            <a:ext cx="525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325" algn="just"/>
            <a:endParaRPr lang="en-US" sz="2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" y="-262890"/>
            <a:ext cx="9052560" cy="54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762000" y="971550"/>
            <a:ext cx="7239000" cy="1314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9658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8"/>
          <p:cNvSpPr>
            <a:spLocks noChangeArrowheads="1" noChangeShapeType="1" noTextEdit="1"/>
          </p:cNvSpPr>
          <p:nvPr/>
        </p:nvSpPr>
        <p:spPr bwMode="auto">
          <a:xfrm>
            <a:off x="723900" y="1162003"/>
            <a:ext cx="7315200" cy="688181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/>
            <a:r>
              <a:rPr lang="en-US" sz="3600" b="1" kern="10" dirty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CẢM ƠN CÁC THẦY CÔ GIÁO </a:t>
            </a:r>
          </a:p>
          <a:p>
            <a:pPr algn="ctr"/>
            <a:r>
              <a:rPr lang="en-US" sz="3600" b="1" kern="10" dirty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ĐẾN DỰ GIỜ TIẾT TNXH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d9GcTVNT3Ai4EAZXZM4lq_WywVCzuvAJ8QIURKqhsvmBDW4llXbqWYoA">
            <a:hlinkClick r:id="rId2" action="ppaction://hlinksldjump"/>
            <a:extLst>
              <a:ext uri="{FF2B5EF4-FFF2-40B4-BE49-F238E27FC236}">
                <a16:creationId xmlns:a16="http://schemas.microsoft.com/office/drawing/2014/main" id="{43215124-7579-D841-9785-C881B01BD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5945"/>
            <a:ext cx="2393157" cy="28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ANd9GcRxb2nPDWMGfRNlvznyEJuG4rRyqg6c1MIsuz2yZUwVx48pTPir6A">
            <a:hlinkClick r:id="rId4" action="ppaction://hlinksldjump"/>
            <a:extLst>
              <a:ext uri="{FF2B5EF4-FFF2-40B4-BE49-F238E27FC236}">
                <a16:creationId xmlns:a16="http://schemas.microsoft.com/office/drawing/2014/main" id="{3242CA28-D4CF-CD4C-A481-B031B19A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52" y="759589"/>
            <a:ext cx="1809566" cy="20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ANd9GcSaPYAHCyuGw01PSjWApI-tGjMa18QvwqeLgYuQnA2Gidwwkz6FTg">
            <a:hlinkClick r:id="rId6" action="ppaction://hlinksldjump"/>
            <a:extLst>
              <a:ext uri="{FF2B5EF4-FFF2-40B4-BE49-F238E27FC236}">
                <a16:creationId xmlns:a16="http://schemas.microsoft.com/office/drawing/2014/main" id="{968B00CD-DD8D-F149-9CCC-14FF9C7A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42" y="1463032"/>
            <a:ext cx="2040210" cy="26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36" name="Text Box 976">
            <a:extLst>
              <a:ext uri="{FF2B5EF4-FFF2-40B4-BE49-F238E27FC236}">
                <a16:creationId xmlns:a16="http://schemas.microsoft.com/office/drawing/2014/main" id="{F06EBCF1-EB4D-9943-86DE-62AFD0FF5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194" y="75723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37" name="Text Box 977">
            <a:extLst>
              <a:ext uri="{FF2B5EF4-FFF2-40B4-BE49-F238E27FC236}">
                <a16:creationId xmlns:a16="http://schemas.microsoft.com/office/drawing/2014/main" id="{B911CFEB-5692-654F-99ED-4952F338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65794"/>
            <a:ext cx="495635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500" dirty="0">
                <a:solidFill>
                  <a:srgbClr val="CC00CC"/>
                </a:solidFill>
                <a:latin typeface=".VnAristote" pitchFamily="34" charset="0"/>
              </a:rPr>
              <a:t>HỘP QUÀ MAY MẮN</a:t>
            </a:r>
          </a:p>
        </p:txBody>
      </p:sp>
      <p:pic>
        <p:nvPicPr>
          <p:cNvPr id="16341" name="Picture 981" descr="ANd9GcTcLARSZ3ViuvvpDjb6rKlrPrXSselzYfafbN_PuOdn57Izg7Af">
            <a:hlinkClick r:id="rId8" action="ppaction://hlinksldjump"/>
            <a:extLst>
              <a:ext uri="{FF2B5EF4-FFF2-40B4-BE49-F238E27FC236}">
                <a16:creationId xmlns:a16="http://schemas.microsoft.com/office/drawing/2014/main" id="{F0041247-D4CB-214D-9967-A198E184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72" y="3037496"/>
            <a:ext cx="2040210" cy="20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4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5" name="Text Box 25">
            <a:extLst>
              <a:ext uri="{FF2B5EF4-FFF2-40B4-BE49-F238E27FC236}">
                <a16:creationId xmlns:a16="http://schemas.microsoft.com/office/drawing/2014/main" id="{1C198911-28B9-EC4B-AC35-2515942CE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94" y="1409700"/>
            <a:ext cx="154781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1350">
              <a:latin typeface=".VnTime" pitchFamily="34" charset="0"/>
            </a:endParaRPr>
          </a:p>
        </p:txBody>
      </p:sp>
      <p:pic>
        <p:nvPicPr>
          <p:cNvPr id="52197" name="Picture 997" descr="ANd9GcTVNT3Ai4EAZXZM4lq_WywVCzuvAJ8QIURKqhsvmBDW4llXbqWYoA">
            <a:hlinkClick r:id="rId3" action="ppaction://hlinksldjump"/>
            <a:extLst>
              <a:ext uri="{FF2B5EF4-FFF2-40B4-BE49-F238E27FC236}">
                <a16:creationId xmlns:a16="http://schemas.microsoft.com/office/drawing/2014/main" id="{1F10FE93-1F4A-5046-9715-52B663F85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94" y="462010"/>
            <a:ext cx="2355378" cy="278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98" name="Text Box 998">
            <a:extLst>
              <a:ext uri="{FF2B5EF4-FFF2-40B4-BE49-F238E27FC236}">
                <a16:creationId xmlns:a16="http://schemas.microsoft.com/office/drawing/2014/main" id="{108B1696-277C-7445-9B92-36E7DE3E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1653418"/>
            <a:ext cx="62412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 CỦA CON LÀ MỘT TRÀNG PHÁO TAY!</a:t>
            </a:r>
          </a:p>
        </p:txBody>
      </p:sp>
    </p:spTree>
    <p:extLst>
      <p:ext uri="{BB962C8B-B14F-4D97-AF65-F5344CB8AC3E}">
        <p14:creationId xmlns:p14="http://schemas.microsoft.com/office/powerpoint/2010/main" val="31074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A59FF70-3C52-FB48-8229-B2969ED9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96450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16412" name="Text Box 28">
            <a:extLst>
              <a:ext uri="{FF2B5EF4-FFF2-40B4-BE49-F238E27FC236}">
                <a16:creationId xmlns:a16="http://schemas.microsoft.com/office/drawing/2014/main" id="{0C557D72-5FD2-4F40-8402-45E27C59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94" y="1409700"/>
            <a:ext cx="154781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1350">
              <a:latin typeface=".VnTime" pitchFamily="34" charset="0"/>
            </a:endParaRPr>
          </a:p>
        </p:txBody>
      </p:sp>
      <p:pic>
        <p:nvPicPr>
          <p:cNvPr id="16414" name="Picture 30" descr="ANd9GcRxb2nPDWMGfRNlvznyEJuG4rRyqg6c1MIsuz2yZUwVx48pTPir6A">
            <a:hlinkClick r:id="rId3" action="ppaction://hlinksldjump"/>
            <a:extLst>
              <a:ext uri="{FF2B5EF4-FFF2-40B4-BE49-F238E27FC236}">
                <a16:creationId xmlns:a16="http://schemas.microsoft.com/office/drawing/2014/main" id="{326A8CAC-40F8-7A41-9F60-4DFC95A5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84" y="987948"/>
            <a:ext cx="842963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4" name="Text Box 7">
            <a:extLst>
              <a:ext uri="{FF2B5EF4-FFF2-40B4-BE49-F238E27FC236}">
                <a16:creationId xmlns:a16="http://schemas.microsoft.com/office/drawing/2014/main" id="{455AECFC-EAAD-DD4D-8B28-FF9972D72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374207"/>
            <a:ext cx="75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06" name="Text Box 7">
            <a:extLst>
              <a:ext uri="{FF2B5EF4-FFF2-40B4-BE49-F238E27FC236}">
                <a16:creationId xmlns:a16="http://schemas.microsoft.com/office/drawing/2014/main" id="{EC1A235C-243E-FD4E-9A95-AC8BEFA7C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94" y="1959187"/>
            <a:ext cx="79313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" grpId="0"/>
      <p:bldP spid="10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718C27A-F133-314F-8000-DBFD10B0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22502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5082" name="Text Box 26">
            <a:extLst>
              <a:ext uri="{FF2B5EF4-FFF2-40B4-BE49-F238E27FC236}">
                <a16:creationId xmlns:a16="http://schemas.microsoft.com/office/drawing/2014/main" id="{031494FB-6325-9044-A9AC-2EC0E742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94" y="1409700"/>
            <a:ext cx="154781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1350">
              <a:latin typeface=".VnTime" pitchFamily="34" charset="0"/>
            </a:endParaRPr>
          </a:p>
        </p:txBody>
      </p:sp>
      <p:graphicFrame>
        <p:nvGraphicFramePr>
          <p:cNvPr id="45084" name="Object 40">
            <a:extLst>
              <a:ext uri="{FF2B5EF4-FFF2-40B4-BE49-F238E27FC236}">
                <a16:creationId xmlns:a16="http://schemas.microsoft.com/office/drawing/2014/main" id="{35D1C94E-3420-1049-B06E-E4A4A84F6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lip" r:id="rId4" imgW="12776200" imgH="12738100" progId="MS_ClipArt_Gallery.2">
                  <p:embed/>
                </p:oleObj>
              </mc:Choice>
              <mc:Fallback>
                <p:oleObj name="Clip" r:id="rId4" imgW="12776200" imgH="12738100" progId="MS_ClipArt_Gallery.2">
                  <p:embed/>
                  <p:pic>
                    <p:nvPicPr>
                      <p:cNvPr id="45084" name="Object 40">
                        <a:extLst>
                          <a:ext uri="{FF2B5EF4-FFF2-40B4-BE49-F238E27FC236}">
                            <a16:creationId xmlns:a16="http://schemas.microsoft.com/office/drawing/2014/main" id="{35D1C94E-3420-1049-B06E-E4A4A84F6C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800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85" name="Group 42">
            <a:extLst>
              <a:ext uri="{FF2B5EF4-FFF2-40B4-BE49-F238E27FC236}">
                <a16:creationId xmlns:a16="http://schemas.microsoft.com/office/drawing/2014/main" id="{B9BE35B1-E966-2D4F-8329-5FED6CEC3F8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143750" y="-42862"/>
            <a:ext cx="857250" cy="817960"/>
            <a:chOff x="1008" y="1127"/>
            <a:chExt cx="2064" cy="2059"/>
          </a:xfrm>
        </p:grpSpPr>
        <p:sp>
          <p:nvSpPr>
            <p:cNvPr id="45086" name="AutoShape 43">
              <a:extLst>
                <a:ext uri="{FF2B5EF4-FFF2-40B4-BE49-F238E27FC236}">
                  <a16:creationId xmlns:a16="http://schemas.microsoft.com/office/drawing/2014/main" id="{7483F2D9-34D1-B04B-91ED-6FB3B1978A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45087" name="Group 44">
              <a:extLst>
                <a:ext uri="{FF2B5EF4-FFF2-40B4-BE49-F238E27FC236}">
                  <a16:creationId xmlns:a16="http://schemas.microsoft.com/office/drawing/2014/main" id="{EA78C9EF-31EE-7244-BE2E-E056A2816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45088" name="Freeform 45">
                <a:extLst>
                  <a:ext uri="{FF2B5EF4-FFF2-40B4-BE49-F238E27FC236}">
                    <a16:creationId xmlns:a16="http://schemas.microsoft.com/office/drawing/2014/main" id="{C4FECC25-50DB-504B-B29F-45F9527A6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89" name="Freeform 46">
                <a:extLst>
                  <a:ext uri="{FF2B5EF4-FFF2-40B4-BE49-F238E27FC236}">
                    <a16:creationId xmlns:a16="http://schemas.microsoft.com/office/drawing/2014/main" id="{1FD1698C-8B94-FB40-83E4-C07F75A83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0" name="Freeform 47">
                <a:extLst>
                  <a:ext uri="{FF2B5EF4-FFF2-40B4-BE49-F238E27FC236}">
                    <a16:creationId xmlns:a16="http://schemas.microsoft.com/office/drawing/2014/main" id="{8B0417C9-F9D1-004E-A8BF-A1342D389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1" name="Freeform 48">
                <a:extLst>
                  <a:ext uri="{FF2B5EF4-FFF2-40B4-BE49-F238E27FC236}">
                    <a16:creationId xmlns:a16="http://schemas.microsoft.com/office/drawing/2014/main" id="{ECE350B7-9140-B644-A286-526AD6EED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2" name="Freeform 49">
                <a:extLst>
                  <a:ext uri="{FF2B5EF4-FFF2-40B4-BE49-F238E27FC236}">
                    <a16:creationId xmlns:a16="http://schemas.microsoft.com/office/drawing/2014/main" id="{9157F237-2E66-3346-B62C-7489E28D8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3" name="Freeform 50">
                <a:extLst>
                  <a:ext uri="{FF2B5EF4-FFF2-40B4-BE49-F238E27FC236}">
                    <a16:creationId xmlns:a16="http://schemas.microsoft.com/office/drawing/2014/main" id="{0FC96337-418F-6044-991C-5BA6A845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4" name="Freeform 51">
                <a:extLst>
                  <a:ext uri="{FF2B5EF4-FFF2-40B4-BE49-F238E27FC236}">
                    <a16:creationId xmlns:a16="http://schemas.microsoft.com/office/drawing/2014/main" id="{EE77E882-BDA1-0C4C-9593-066CFD32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5" name="Freeform 52">
                <a:extLst>
                  <a:ext uri="{FF2B5EF4-FFF2-40B4-BE49-F238E27FC236}">
                    <a16:creationId xmlns:a16="http://schemas.microsoft.com/office/drawing/2014/main" id="{91979FD8-A263-DD45-BAB4-2D8B8F8E9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6" name="Freeform 53">
                <a:extLst>
                  <a:ext uri="{FF2B5EF4-FFF2-40B4-BE49-F238E27FC236}">
                    <a16:creationId xmlns:a16="http://schemas.microsoft.com/office/drawing/2014/main" id="{CB76F7F6-BCEB-BA40-9163-EB0DE6768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7" name="Freeform 54">
                <a:extLst>
                  <a:ext uri="{FF2B5EF4-FFF2-40B4-BE49-F238E27FC236}">
                    <a16:creationId xmlns:a16="http://schemas.microsoft.com/office/drawing/2014/main" id="{CEABF015-10FD-4D40-A756-D989EAEA3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8" name="Freeform 55">
                <a:extLst>
                  <a:ext uri="{FF2B5EF4-FFF2-40B4-BE49-F238E27FC236}">
                    <a16:creationId xmlns:a16="http://schemas.microsoft.com/office/drawing/2014/main" id="{14D13F08-091D-5E44-B0C5-2B49718AD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099" name="Freeform 56">
                <a:extLst>
                  <a:ext uri="{FF2B5EF4-FFF2-40B4-BE49-F238E27FC236}">
                    <a16:creationId xmlns:a16="http://schemas.microsoft.com/office/drawing/2014/main" id="{F676D10B-CDEF-F54D-969D-3946E43FD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0" name="Freeform 57">
                <a:extLst>
                  <a:ext uri="{FF2B5EF4-FFF2-40B4-BE49-F238E27FC236}">
                    <a16:creationId xmlns:a16="http://schemas.microsoft.com/office/drawing/2014/main" id="{7F8DD906-38F0-6B4F-8E0B-F7A9BF51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1" name="Freeform 58">
                <a:extLst>
                  <a:ext uri="{FF2B5EF4-FFF2-40B4-BE49-F238E27FC236}">
                    <a16:creationId xmlns:a16="http://schemas.microsoft.com/office/drawing/2014/main" id="{E711878D-6B2C-EA44-85B1-53459571C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2" name="Freeform 59">
                <a:extLst>
                  <a:ext uri="{FF2B5EF4-FFF2-40B4-BE49-F238E27FC236}">
                    <a16:creationId xmlns:a16="http://schemas.microsoft.com/office/drawing/2014/main" id="{A3B883EA-DD26-D945-B8F3-C2DD22D22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3" name="Freeform 60">
                <a:extLst>
                  <a:ext uri="{FF2B5EF4-FFF2-40B4-BE49-F238E27FC236}">
                    <a16:creationId xmlns:a16="http://schemas.microsoft.com/office/drawing/2014/main" id="{0D5E1D86-A632-9348-9F51-3B562893D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4" name="Freeform 61">
                <a:extLst>
                  <a:ext uri="{FF2B5EF4-FFF2-40B4-BE49-F238E27FC236}">
                    <a16:creationId xmlns:a16="http://schemas.microsoft.com/office/drawing/2014/main" id="{73BBCEF2-D1C5-8341-BAE4-510C8CC11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5" name="Freeform 62">
                <a:extLst>
                  <a:ext uri="{FF2B5EF4-FFF2-40B4-BE49-F238E27FC236}">
                    <a16:creationId xmlns:a16="http://schemas.microsoft.com/office/drawing/2014/main" id="{CB9C1FFC-06E7-414A-8F4A-3EB44618C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6" name="Freeform 63">
                <a:extLst>
                  <a:ext uri="{FF2B5EF4-FFF2-40B4-BE49-F238E27FC236}">
                    <a16:creationId xmlns:a16="http://schemas.microsoft.com/office/drawing/2014/main" id="{E83B63C5-10D6-C34B-92B1-39D634BC0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7" name="Freeform 64">
                <a:extLst>
                  <a:ext uri="{FF2B5EF4-FFF2-40B4-BE49-F238E27FC236}">
                    <a16:creationId xmlns:a16="http://schemas.microsoft.com/office/drawing/2014/main" id="{0829B023-2065-6B4C-9DE6-660E25790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8" name="Freeform 65">
                <a:extLst>
                  <a:ext uri="{FF2B5EF4-FFF2-40B4-BE49-F238E27FC236}">
                    <a16:creationId xmlns:a16="http://schemas.microsoft.com/office/drawing/2014/main" id="{79D8E3BD-EE03-E246-9F91-9C7123DD2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09" name="Freeform 66">
                <a:extLst>
                  <a:ext uri="{FF2B5EF4-FFF2-40B4-BE49-F238E27FC236}">
                    <a16:creationId xmlns:a16="http://schemas.microsoft.com/office/drawing/2014/main" id="{038D14A4-1F02-AB4B-8031-2D6EA29F1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0" name="Freeform 67">
                <a:extLst>
                  <a:ext uri="{FF2B5EF4-FFF2-40B4-BE49-F238E27FC236}">
                    <a16:creationId xmlns:a16="http://schemas.microsoft.com/office/drawing/2014/main" id="{1D2F9AE0-1B24-4F47-A6BF-4C9BE424B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1" name="Freeform 68">
                <a:extLst>
                  <a:ext uri="{FF2B5EF4-FFF2-40B4-BE49-F238E27FC236}">
                    <a16:creationId xmlns:a16="http://schemas.microsoft.com/office/drawing/2014/main" id="{CA9FDDAC-F88F-4A4B-9EB9-A9BB96CF4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2" name="Freeform 69">
                <a:extLst>
                  <a:ext uri="{FF2B5EF4-FFF2-40B4-BE49-F238E27FC236}">
                    <a16:creationId xmlns:a16="http://schemas.microsoft.com/office/drawing/2014/main" id="{156E681C-77DB-B547-AB78-DCC6FAFE1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3" name="Freeform 70">
                <a:extLst>
                  <a:ext uri="{FF2B5EF4-FFF2-40B4-BE49-F238E27FC236}">
                    <a16:creationId xmlns:a16="http://schemas.microsoft.com/office/drawing/2014/main" id="{CCA217E7-2471-1B44-9339-878DF8FAC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4" name="Freeform 71">
                <a:extLst>
                  <a:ext uri="{FF2B5EF4-FFF2-40B4-BE49-F238E27FC236}">
                    <a16:creationId xmlns:a16="http://schemas.microsoft.com/office/drawing/2014/main" id="{D8CF654A-4DCD-734D-AA51-38A382412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5" name="Freeform 72">
                <a:extLst>
                  <a:ext uri="{FF2B5EF4-FFF2-40B4-BE49-F238E27FC236}">
                    <a16:creationId xmlns:a16="http://schemas.microsoft.com/office/drawing/2014/main" id="{9BC4ACB3-5163-5948-A7E1-22B78584B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6" name="Freeform 73">
                <a:extLst>
                  <a:ext uri="{FF2B5EF4-FFF2-40B4-BE49-F238E27FC236}">
                    <a16:creationId xmlns:a16="http://schemas.microsoft.com/office/drawing/2014/main" id="{E2B23142-634D-9F46-A370-64E329475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7" name="Freeform 74">
                <a:extLst>
                  <a:ext uri="{FF2B5EF4-FFF2-40B4-BE49-F238E27FC236}">
                    <a16:creationId xmlns:a16="http://schemas.microsoft.com/office/drawing/2014/main" id="{7E18B7E5-5F20-DE4E-A592-A47C52E59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8" name="Freeform 75">
                <a:extLst>
                  <a:ext uri="{FF2B5EF4-FFF2-40B4-BE49-F238E27FC236}">
                    <a16:creationId xmlns:a16="http://schemas.microsoft.com/office/drawing/2014/main" id="{8DE17F2A-8BF8-C040-9B34-40EBB3406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19" name="Freeform 76">
                <a:extLst>
                  <a:ext uri="{FF2B5EF4-FFF2-40B4-BE49-F238E27FC236}">
                    <a16:creationId xmlns:a16="http://schemas.microsoft.com/office/drawing/2014/main" id="{2E25677D-E122-3146-A825-DEB5CF141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0" name="Freeform 77">
                <a:extLst>
                  <a:ext uri="{FF2B5EF4-FFF2-40B4-BE49-F238E27FC236}">
                    <a16:creationId xmlns:a16="http://schemas.microsoft.com/office/drawing/2014/main" id="{C0E01B36-04F0-A64B-8A4B-F56F1966A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1" name="Freeform 78">
                <a:extLst>
                  <a:ext uri="{FF2B5EF4-FFF2-40B4-BE49-F238E27FC236}">
                    <a16:creationId xmlns:a16="http://schemas.microsoft.com/office/drawing/2014/main" id="{31B7C805-BF46-3C4E-BA38-1A33F305A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2" name="Freeform 79">
                <a:extLst>
                  <a:ext uri="{FF2B5EF4-FFF2-40B4-BE49-F238E27FC236}">
                    <a16:creationId xmlns:a16="http://schemas.microsoft.com/office/drawing/2014/main" id="{E4DCF596-93D8-0E46-A463-9B11FDEC3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3" name="Freeform 80">
                <a:extLst>
                  <a:ext uri="{FF2B5EF4-FFF2-40B4-BE49-F238E27FC236}">
                    <a16:creationId xmlns:a16="http://schemas.microsoft.com/office/drawing/2014/main" id="{35C61DDC-03A4-5044-A00B-25D11E4FF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4" name="Freeform 81">
                <a:extLst>
                  <a:ext uri="{FF2B5EF4-FFF2-40B4-BE49-F238E27FC236}">
                    <a16:creationId xmlns:a16="http://schemas.microsoft.com/office/drawing/2014/main" id="{5F382EAD-AB7F-8A4D-8715-1F47577D0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5" name="Freeform 82">
                <a:extLst>
                  <a:ext uri="{FF2B5EF4-FFF2-40B4-BE49-F238E27FC236}">
                    <a16:creationId xmlns:a16="http://schemas.microsoft.com/office/drawing/2014/main" id="{E79FD7A9-233B-844F-9920-3722FF8BD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6" name="Freeform 83">
                <a:extLst>
                  <a:ext uri="{FF2B5EF4-FFF2-40B4-BE49-F238E27FC236}">
                    <a16:creationId xmlns:a16="http://schemas.microsoft.com/office/drawing/2014/main" id="{56A66EFA-9B4A-5D42-8578-4D8352ABB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7" name="Freeform 84">
                <a:extLst>
                  <a:ext uri="{FF2B5EF4-FFF2-40B4-BE49-F238E27FC236}">
                    <a16:creationId xmlns:a16="http://schemas.microsoft.com/office/drawing/2014/main" id="{BF35DC43-14A0-CD48-BB10-62E365A0A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8" name="Freeform 85">
                <a:extLst>
                  <a:ext uri="{FF2B5EF4-FFF2-40B4-BE49-F238E27FC236}">
                    <a16:creationId xmlns:a16="http://schemas.microsoft.com/office/drawing/2014/main" id="{D1D9F133-5561-8341-A44E-44898DB9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29" name="Freeform 86">
                <a:extLst>
                  <a:ext uri="{FF2B5EF4-FFF2-40B4-BE49-F238E27FC236}">
                    <a16:creationId xmlns:a16="http://schemas.microsoft.com/office/drawing/2014/main" id="{C5D3A956-B935-D046-BBDB-A59DAB016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0" name="Freeform 87">
                <a:extLst>
                  <a:ext uri="{FF2B5EF4-FFF2-40B4-BE49-F238E27FC236}">
                    <a16:creationId xmlns:a16="http://schemas.microsoft.com/office/drawing/2014/main" id="{9A5B05C5-2033-9247-8131-B70C582CB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1" name="Freeform 88">
                <a:extLst>
                  <a:ext uri="{FF2B5EF4-FFF2-40B4-BE49-F238E27FC236}">
                    <a16:creationId xmlns:a16="http://schemas.microsoft.com/office/drawing/2014/main" id="{D32480AD-A056-3A4C-B67E-BD4CD8E29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2" name="Freeform 89">
                <a:extLst>
                  <a:ext uri="{FF2B5EF4-FFF2-40B4-BE49-F238E27FC236}">
                    <a16:creationId xmlns:a16="http://schemas.microsoft.com/office/drawing/2014/main" id="{C700387A-3A33-DB41-A651-795C8AD87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3" name="Freeform 90">
                <a:extLst>
                  <a:ext uri="{FF2B5EF4-FFF2-40B4-BE49-F238E27FC236}">
                    <a16:creationId xmlns:a16="http://schemas.microsoft.com/office/drawing/2014/main" id="{8E81C0F1-BBBF-E948-BF3E-AFDE61EEC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4" name="Freeform 91">
                <a:extLst>
                  <a:ext uri="{FF2B5EF4-FFF2-40B4-BE49-F238E27FC236}">
                    <a16:creationId xmlns:a16="http://schemas.microsoft.com/office/drawing/2014/main" id="{B173FDA8-0437-FD42-8FF8-D61F442F5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5" name="Freeform 92">
                <a:extLst>
                  <a:ext uri="{FF2B5EF4-FFF2-40B4-BE49-F238E27FC236}">
                    <a16:creationId xmlns:a16="http://schemas.microsoft.com/office/drawing/2014/main" id="{79FB9C43-2D88-A647-B9DD-E9A91F94C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6" name="Freeform 93">
                <a:extLst>
                  <a:ext uri="{FF2B5EF4-FFF2-40B4-BE49-F238E27FC236}">
                    <a16:creationId xmlns:a16="http://schemas.microsoft.com/office/drawing/2014/main" id="{F48289FB-CD04-594A-A78A-9DFE3A6CD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7" name="Freeform 94">
                <a:extLst>
                  <a:ext uri="{FF2B5EF4-FFF2-40B4-BE49-F238E27FC236}">
                    <a16:creationId xmlns:a16="http://schemas.microsoft.com/office/drawing/2014/main" id="{ABAEEF93-21C4-884F-9A6D-DFF433942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8" name="Freeform 95">
                <a:extLst>
                  <a:ext uri="{FF2B5EF4-FFF2-40B4-BE49-F238E27FC236}">
                    <a16:creationId xmlns:a16="http://schemas.microsoft.com/office/drawing/2014/main" id="{DA05ACB5-EAF9-A441-A558-0C13A83F9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39" name="Freeform 96">
                <a:extLst>
                  <a:ext uri="{FF2B5EF4-FFF2-40B4-BE49-F238E27FC236}">
                    <a16:creationId xmlns:a16="http://schemas.microsoft.com/office/drawing/2014/main" id="{4DBB2913-8D47-A44D-9478-2FCC1E900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0" name="Freeform 97">
                <a:extLst>
                  <a:ext uri="{FF2B5EF4-FFF2-40B4-BE49-F238E27FC236}">
                    <a16:creationId xmlns:a16="http://schemas.microsoft.com/office/drawing/2014/main" id="{ACE763E7-E228-A346-86D0-A9292741F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1" name="Freeform 98">
                <a:extLst>
                  <a:ext uri="{FF2B5EF4-FFF2-40B4-BE49-F238E27FC236}">
                    <a16:creationId xmlns:a16="http://schemas.microsoft.com/office/drawing/2014/main" id="{A9264F0D-94DF-EA44-86C0-D1DD223B7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2" name="Freeform 99">
                <a:extLst>
                  <a:ext uri="{FF2B5EF4-FFF2-40B4-BE49-F238E27FC236}">
                    <a16:creationId xmlns:a16="http://schemas.microsoft.com/office/drawing/2014/main" id="{F6430132-9E7F-A14F-93F4-1D79F61F9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3" name="Freeform 100">
                <a:extLst>
                  <a:ext uri="{FF2B5EF4-FFF2-40B4-BE49-F238E27FC236}">
                    <a16:creationId xmlns:a16="http://schemas.microsoft.com/office/drawing/2014/main" id="{5572AF2D-7CE4-1849-A77F-DDD2EC01C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4" name="Freeform 101">
                <a:extLst>
                  <a:ext uri="{FF2B5EF4-FFF2-40B4-BE49-F238E27FC236}">
                    <a16:creationId xmlns:a16="http://schemas.microsoft.com/office/drawing/2014/main" id="{323EB04E-8BE1-9E42-AF9A-C1920981B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5" name="Freeform 102">
                <a:extLst>
                  <a:ext uri="{FF2B5EF4-FFF2-40B4-BE49-F238E27FC236}">
                    <a16:creationId xmlns:a16="http://schemas.microsoft.com/office/drawing/2014/main" id="{F9C6BB44-339C-FD44-B393-7DB55069D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6" name="Freeform 103">
                <a:extLst>
                  <a:ext uri="{FF2B5EF4-FFF2-40B4-BE49-F238E27FC236}">
                    <a16:creationId xmlns:a16="http://schemas.microsoft.com/office/drawing/2014/main" id="{87D46CFD-6A43-F74A-8276-29C167A10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7" name="Freeform 104">
                <a:extLst>
                  <a:ext uri="{FF2B5EF4-FFF2-40B4-BE49-F238E27FC236}">
                    <a16:creationId xmlns:a16="http://schemas.microsoft.com/office/drawing/2014/main" id="{28ED1E2E-94D0-AA4C-9C6B-A42781CC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8" name="Freeform 105">
                <a:extLst>
                  <a:ext uri="{FF2B5EF4-FFF2-40B4-BE49-F238E27FC236}">
                    <a16:creationId xmlns:a16="http://schemas.microsoft.com/office/drawing/2014/main" id="{29987FA1-5343-E444-AC74-2C3579744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49" name="Freeform 106">
                <a:extLst>
                  <a:ext uri="{FF2B5EF4-FFF2-40B4-BE49-F238E27FC236}">
                    <a16:creationId xmlns:a16="http://schemas.microsoft.com/office/drawing/2014/main" id="{2DB53227-9B1C-2049-B5B8-1F67D4F21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0" name="Freeform 107">
                <a:extLst>
                  <a:ext uri="{FF2B5EF4-FFF2-40B4-BE49-F238E27FC236}">
                    <a16:creationId xmlns:a16="http://schemas.microsoft.com/office/drawing/2014/main" id="{07C3B8F5-641F-7645-91A2-B91AFFBF0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1" name="Freeform 108">
                <a:extLst>
                  <a:ext uri="{FF2B5EF4-FFF2-40B4-BE49-F238E27FC236}">
                    <a16:creationId xmlns:a16="http://schemas.microsoft.com/office/drawing/2014/main" id="{C70588C1-CA74-2D40-A32D-3E144C2EE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2" name="Freeform 109">
                <a:extLst>
                  <a:ext uri="{FF2B5EF4-FFF2-40B4-BE49-F238E27FC236}">
                    <a16:creationId xmlns:a16="http://schemas.microsoft.com/office/drawing/2014/main" id="{0B365B2D-3CEB-B84B-92E4-E3F85C2C0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3" name="Freeform 110">
                <a:extLst>
                  <a:ext uri="{FF2B5EF4-FFF2-40B4-BE49-F238E27FC236}">
                    <a16:creationId xmlns:a16="http://schemas.microsoft.com/office/drawing/2014/main" id="{DB345337-6BA4-2646-AF80-283C52E72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4" name="Freeform 111">
                <a:extLst>
                  <a:ext uri="{FF2B5EF4-FFF2-40B4-BE49-F238E27FC236}">
                    <a16:creationId xmlns:a16="http://schemas.microsoft.com/office/drawing/2014/main" id="{D9EF0865-3D8E-4148-B995-02595A7CA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5" name="Freeform 112">
                <a:extLst>
                  <a:ext uri="{FF2B5EF4-FFF2-40B4-BE49-F238E27FC236}">
                    <a16:creationId xmlns:a16="http://schemas.microsoft.com/office/drawing/2014/main" id="{94576321-7B11-0D4D-AF4B-6242C8190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6" name="Freeform 113">
                <a:extLst>
                  <a:ext uri="{FF2B5EF4-FFF2-40B4-BE49-F238E27FC236}">
                    <a16:creationId xmlns:a16="http://schemas.microsoft.com/office/drawing/2014/main" id="{5B11385F-9E97-BC44-B246-2BC3A5713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7" name="Freeform 114">
                <a:extLst>
                  <a:ext uri="{FF2B5EF4-FFF2-40B4-BE49-F238E27FC236}">
                    <a16:creationId xmlns:a16="http://schemas.microsoft.com/office/drawing/2014/main" id="{A31705A7-AC0A-7045-BC21-71545F5EC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8" name="Freeform 115">
                <a:extLst>
                  <a:ext uri="{FF2B5EF4-FFF2-40B4-BE49-F238E27FC236}">
                    <a16:creationId xmlns:a16="http://schemas.microsoft.com/office/drawing/2014/main" id="{32BA4C82-19B8-DF43-A44F-1191EF611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59" name="Freeform 116">
                <a:extLst>
                  <a:ext uri="{FF2B5EF4-FFF2-40B4-BE49-F238E27FC236}">
                    <a16:creationId xmlns:a16="http://schemas.microsoft.com/office/drawing/2014/main" id="{BDCE5DDF-EDC2-3E4B-A438-EDCB49FD1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0" name="Freeform 117">
                <a:extLst>
                  <a:ext uri="{FF2B5EF4-FFF2-40B4-BE49-F238E27FC236}">
                    <a16:creationId xmlns:a16="http://schemas.microsoft.com/office/drawing/2014/main" id="{44712B15-0600-A543-B072-8164B936F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1" name="Freeform 118">
                <a:extLst>
                  <a:ext uri="{FF2B5EF4-FFF2-40B4-BE49-F238E27FC236}">
                    <a16:creationId xmlns:a16="http://schemas.microsoft.com/office/drawing/2014/main" id="{76C78286-93A3-B94B-AA15-91550DD0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2" name="Freeform 119">
                <a:extLst>
                  <a:ext uri="{FF2B5EF4-FFF2-40B4-BE49-F238E27FC236}">
                    <a16:creationId xmlns:a16="http://schemas.microsoft.com/office/drawing/2014/main" id="{CB4BF505-B9A5-7247-92F9-3BC8B2AAC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3" name="Freeform 120">
                <a:extLst>
                  <a:ext uri="{FF2B5EF4-FFF2-40B4-BE49-F238E27FC236}">
                    <a16:creationId xmlns:a16="http://schemas.microsoft.com/office/drawing/2014/main" id="{733D7E3B-E2BD-B444-81D7-28F3395B1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4" name="Freeform 121">
                <a:extLst>
                  <a:ext uri="{FF2B5EF4-FFF2-40B4-BE49-F238E27FC236}">
                    <a16:creationId xmlns:a16="http://schemas.microsoft.com/office/drawing/2014/main" id="{7ED13563-9139-E84F-B9E5-4336340AD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5" name="Freeform 122">
                <a:extLst>
                  <a:ext uri="{FF2B5EF4-FFF2-40B4-BE49-F238E27FC236}">
                    <a16:creationId xmlns:a16="http://schemas.microsoft.com/office/drawing/2014/main" id="{B299B6EB-44D2-8747-BCA2-FB226EE84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6" name="Freeform 123">
                <a:extLst>
                  <a:ext uri="{FF2B5EF4-FFF2-40B4-BE49-F238E27FC236}">
                    <a16:creationId xmlns:a16="http://schemas.microsoft.com/office/drawing/2014/main" id="{A96B4AB4-B584-DC45-8FB4-3BEBDF997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7" name="Freeform 124">
                <a:extLst>
                  <a:ext uri="{FF2B5EF4-FFF2-40B4-BE49-F238E27FC236}">
                    <a16:creationId xmlns:a16="http://schemas.microsoft.com/office/drawing/2014/main" id="{9C009399-55E6-254C-A06E-F2B6B6679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8" name="Freeform 125">
                <a:extLst>
                  <a:ext uri="{FF2B5EF4-FFF2-40B4-BE49-F238E27FC236}">
                    <a16:creationId xmlns:a16="http://schemas.microsoft.com/office/drawing/2014/main" id="{AE90CACF-64D3-4444-9F1A-2AB7E074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69" name="Freeform 126">
                <a:extLst>
                  <a:ext uri="{FF2B5EF4-FFF2-40B4-BE49-F238E27FC236}">
                    <a16:creationId xmlns:a16="http://schemas.microsoft.com/office/drawing/2014/main" id="{A8F265F0-1C3B-5744-9F7F-A00E6D060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0" name="Freeform 127">
                <a:extLst>
                  <a:ext uri="{FF2B5EF4-FFF2-40B4-BE49-F238E27FC236}">
                    <a16:creationId xmlns:a16="http://schemas.microsoft.com/office/drawing/2014/main" id="{568D8646-5E83-4546-8E38-6FDB03E6C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1" name="Freeform 128">
                <a:extLst>
                  <a:ext uri="{FF2B5EF4-FFF2-40B4-BE49-F238E27FC236}">
                    <a16:creationId xmlns:a16="http://schemas.microsoft.com/office/drawing/2014/main" id="{CDCAE8B3-1009-2E48-9840-6681C4DB4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2" name="Freeform 129">
                <a:extLst>
                  <a:ext uri="{FF2B5EF4-FFF2-40B4-BE49-F238E27FC236}">
                    <a16:creationId xmlns:a16="http://schemas.microsoft.com/office/drawing/2014/main" id="{C0760EB8-ADCD-DE47-B8DD-2ADC986EF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3" name="Freeform 130">
                <a:extLst>
                  <a:ext uri="{FF2B5EF4-FFF2-40B4-BE49-F238E27FC236}">
                    <a16:creationId xmlns:a16="http://schemas.microsoft.com/office/drawing/2014/main" id="{29676EF2-17A1-2345-A373-D837FA4AD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4" name="Freeform 131">
                <a:extLst>
                  <a:ext uri="{FF2B5EF4-FFF2-40B4-BE49-F238E27FC236}">
                    <a16:creationId xmlns:a16="http://schemas.microsoft.com/office/drawing/2014/main" id="{F2F96CE6-526C-FB41-91CA-2D9BF1C85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5" name="Freeform 132">
                <a:extLst>
                  <a:ext uri="{FF2B5EF4-FFF2-40B4-BE49-F238E27FC236}">
                    <a16:creationId xmlns:a16="http://schemas.microsoft.com/office/drawing/2014/main" id="{79A1C91A-71FF-5B44-A3ED-D32B6B31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6" name="Freeform 133">
                <a:extLst>
                  <a:ext uri="{FF2B5EF4-FFF2-40B4-BE49-F238E27FC236}">
                    <a16:creationId xmlns:a16="http://schemas.microsoft.com/office/drawing/2014/main" id="{29371DC5-E373-744E-9EB3-9A656E170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7" name="Freeform 134">
                <a:extLst>
                  <a:ext uri="{FF2B5EF4-FFF2-40B4-BE49-F238E27FC236}">
                    <a16:creationId xmlns:a16="http://schemas.microsoft.com/office/drawing/2014/main" id="{0121D344-90BB-4C40-9753-CE93A008F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8" name="Freeform 135">
                <a:extLst>
                  <a:ext uri="{FF2B5EF4-FFF2-40B4-BE49-F238E27FC236}">
                    <a16:creationId xmlns:a16="http://schemas.microsoft.com/office/drawing/2014/main" id="{60A0FF94-6F12-5C4E-AF2E-DC3555233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79" name="Freeform 136">
                <a:extLst>
                  <a:ext uri="{FF2B5EF4-FFF2-40B4-BE49-F238E27FC236}">
                    <a16:creationId xmlns:a16="http://schemas.microsoft.com/office/drawing/2014/main" id="{2CFD066B-8744-A04A-A76F-B32943747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0" name="Freeform 137">
                <a:extLst>
                  <a:ext uri="{FF2B5EF4-FFF2-40B4-BE49-F238E27FC236}">
                    <a16:creationId xmlns:a16="http://schemas.microsoft.com/office/drawing/2014/main" id="{4DFD0819-87A2-EF4B-9AEC-97EE8C600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1" name="Freeform 138">
                <a:extLst>
                  <a:ext uri="{FF2B5EF4-FFF2-40B4-BE49-F238E27FC236}">
                    <a16:creationId xmlns:a16="http://schemas.microsoft.com/office/drawing/2014/main" id="{491C9A16-7FDC-C34F-A0D4-CE3DD2F6F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2" name="Freeform 139">
                <a:extLst>
                  <a:ext uri="{FF2B5EF4-FFF2-40B4-BE49-F238E27FC236}">
                    <a16:creationId xmlns:a16="http://schemas.microsoft.com/office/drawing/2014/main" id="{5B4F8D2B-9FED-B34A-AB6B-3D6D0DD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3" name="Freeform 140">
                <a:extLst>
                  <a:ext uri="{FF2B5EF4-FFF2-40B4-BE49-F238E27FC236}">
                    <a16:creationId xmlns:a16="http://schemas.microsoft.com/office/drawing/2014/main" id="{BC77FEF5-50F6-0A47-8EA3-B487D08C2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4" name="Freeform 141">
                <a:extLst>
                  <a:ext uri="{FF2B5EF4-FFF2-40B4-BE49-F238E27FC236}">
                    <a16:creationId xmlns:a16="http://schemas.microsoft.com/office/drawing/2014/main" id="{87BF7056-1B86-CA4C-9688-7B6D76CA4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5" name="Freeform 142">
                <a:extLst>
                  <a:ext uri="{FF2B5EF4-FFF2-40B4-BE49-F238E27FC236}">
                    <a16:creationId xmlns:a16="http://schemas.microsoft.com/office/drawing/2014/main" id="{5CA885CD-45A3-AE4F-BEE7-923CD42E6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6" name="Freeform 143">
                <a:extLst>
                  <a:ext uri="{FF2B5EF4-FFF2-40B4-BE49-F238E27FC236}">
                    <a16:creationId xmlns:a16="http://schemas.microsoft.com/office/drawing/2014/main" id="{8489DAE8-166F-3041-8491-A5696D21B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7" name="Freeform 144">
                <a:extLst>
                  <a:ext uri="{FF2B5EF4-FFF2-40B4-BE49-F238E27FC236}">
                    <a16:creationId xmlns:a16="http://schemas.microsoft.com/office/drawing/2014/main" id="{48C31C27-1715-3448-8DDC-030A82AF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8" name="Freeform 145">
                <a:extLst>
                  <a:ext uri="{FF2B5EF4-FFF2-40B4-BE49-F238E27FC236}">
                    <a16:creationId xmlns:a16="http://schemas.microsoft.com/office/drawing/2014/main" id="{C66C04E0-6E09-A842-B0C4-B1B089633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89" name="Freeform 146">
                <a:extLst>
                  <a:ext uri="{FF2B5EF4-FFF2-40B4-BE49-F238E27FC236}">
                    <a16:creationId xmlns:a16="http://schemas.microsoft.com/office/drawing/2014/main" id="{8D2AAA89-4431-1048-8FA6-C54D03FEF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0" name="Freeform 147">
                <a:extLst>
                  <a:ext uri="{FF2B5EF4-FFF2-40B4-BE49-F238E27FC236}">
                    <a16:creationId xmlns:a16="http://schemas.microsoft.com/office/drawing/2014/main" id="{D1BE927C-D469-314D-8AE5-F2D28BDBF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1" name="Freeform 148">
                <a:extLst>
                  <a:ext uri="{FF2B5EF4-FFF2-40B4-BE49-F238E27FC236}">
                    <a16:creationId xmlns:a16="http://schemas.microsoft.com/office/drawing/2014/main" id="{3514E7F5-CC9A-5C45-B8D8-8CE23B9A0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2" name="Freeform 149">
                <a:extLst>
                  <a:ext uri="{FF2B5EF4-FFF2-40B4-BE49-F238E27FC236}">
                    <a16:creationId xmlns:a16="http://schemas.microsoft.com/office/drawing/2014/main" id="{910DB2BA-D50D-624C-B663-B79DA9AC9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3" name="Freeform 150">
                <a:extLst>
                  <a:ext uri="{FF2B5EF4-FFF2-40B4-BE49-F238E27FC236}">
                    <a16:creationId xmlns:a16="http://schemas.microsoft.com/office/drawing/2014/main" id="{B3BE6FC6-48D3-C442-B6B2-3F18B619A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4" name="Freeform 151">
                <a:extLst>
                  <a:ext uri="{FF2B5EF4-FFF2-40B4-BE49-F238E27FC236}">
                    <a16:creationId xmlns:a16="http://schemas.microsoft.com/office/drawing/2014/main" id="{CA5183A8-E5F4-C24D-9827-B70971186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5" name="Freeform 152">
                <a:extLst>
                  <a:ext uri="{FF2B5EF4-FFF2-40B4-BE49-F238E27FC236}">
                    <a16:creationId xmlns:a16="http://schemas.microsoft.com/office/drawing/2014/main" id="{20B61493-D8FC-7440-8D1D-5E1DD2661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6" name="Freeform 153">
                <a:extLst>
                  <a:ext uri="{FF2B5EF4-FFF2-40B4-BE49-F238E27FC236}">
                    <a16:creationId xmlns:a16="http://schemas.microsoft.com/office/drawing/2014/main" id="{23F1BBFA-6A31-2D46-9991-9E171A1AC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7" name="Freeform 154">
                <a:extLst>
                  <a:ext uri="{FF2B5EF4-FFF2-40B4-BE49-F238E27FC236}">
                    <a16:creationId xmlns:a16="http://schemas.microsoft.com/office/drawing/2014/main" id="{876AF46A-0CC5-1D40-AE04-10913840E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8" name="Freeform 155">
                <a:extLst>
                  <a:ext uri="{FF2B5EF4-FFF2-40B4-BE49-F238E27FC236}">
                    <a16:creationId xmlns:a16="http://schemas.microsoft.com/office/drawing/2014/main" id="{20D4DFE1-D76C-044E-89EF-E6A65356D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199" name="Freeform 156">
                <a:extLst>
                  <a:ext uri="{FF2B5EF4-FFF2-40B4-BE49-F238E27FC236}">
                    <a16:creationId xmlns:a16="http://schemas.microsoft.com/office/drawing/2014/main" id="{690B00A9-8B90-3249-8B03-05C72537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0" name="Freeform 157">
                <a:extLst>
                  <a:ext uri="{FF2B5EF4-FFF2-40B4-BE49-F238E27FC236}">
                    <a16:creationId xmlns:a16="http://schemas.microsoft.com/office/drawing/2014/main" id="{B090C947-70A9-A745-8791-322A60F63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1" name="Freeform 158">
                <a:extLst>
                  <a:ext uri="{FF2B5EF4-FFF2-40B4-BE49-F238E27FC236}">
                    <a16:creationId xmlns:a16="http://schemas.microsoft.com/office/drawing/2014/main" id="{78AAB6FD-AB1E-CD43-9905-0AA358507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2" name="Freeform 159">
                <a:extLst>
                  <a:ext uri="{FF2B5EF4-FFF2-40B4-BE49-F238E27FC236}">
                    <a16:creationId xmlns:a16="http://schemas.microsoft.com/office/drawing/2014/main" id="{B2DF0A61-3135-D54B-ABD6-35AB470A6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3" name="Freeform 160">
                <a:extLst>
                  <a:ext uri="{FF2B5EF4-FFF2-40B4-BE49-F238E27FC236}">
                    <a16:creationId xmlns:a16="http://schemas.microsoft.com/office/drawing/2014/main" id="{A454CA84-23CB-E145-8951-BE5BDD8C7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4" name="Freeform 161">
                <a:extLst>
                  <a:ext uri="{FF2B5EF4-FFF2-40B4-BE49-F238E27FC236}">
                    <a16:creationId xmlns:a16="http://schemas.microsoft.com/office/drawing/2014/main" id="{22877F54-E471-8342-845F-94632B77E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5" name="Freeform 162">
                <a:extLst>
                  <a:ext uri="{FF2B5EF4-FFF2-40B4-BE49-F238E27FC236}">
                    <a16:creationId xmlns:a16="http://schemas.microsoft.com/office/drawing/2014/main" id="{4A01A93D-CF4F-1149-AD63-C857BD257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6" name="Freeform 163">
                <a:extLst>
                  <a:ext uri="{FF2B5EF4-FFF2-40B4-BE49-F238E27FC236}">
                    <a16:creationId xmlns:a16="http://schemas.microsoft.com/office/drawing/2014/main" id="{D760C59D-E964-5F44-845A-B07E01886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7" name="Freeform 164">
                <a:extLst>
                  <a:ext uri="{FF2B5EF4-FFF2-40B4-BE49-F238E27FC236}">
                    <a16:creationId xmlns:a16="http://schemas.microsoft.com/office/drawing/2014/main" id="{4EED815B-8298-ED4A-8707-E6FF99A22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8" name="Freeform 165">
                <a:extLst>
                  <a:ext uri="{FF2B5EF4-FFF2-40B4-BE49-F238E27FC236}">
                    <a16:creationId xmlns:a16="http://schemas.microsoft.com/office/drawing/2014/main" id="{A58CB2F0-E88A-0848-AB05-C9C7C6D28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09" name="Freeform 166">
                <a:extLst>
                  <a:ext uri="{FF2B5EF4-FFF2-40B4-BE49-F238E27FC236}">
                    <a16:creationId xmlns:a16="http://schemas.microsoft.com/office/drawing/2014/main" id="{A04EA43F-51EC-4F46-B700-0219F082A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0" name="Freeform 167">
                <a:extLst>
                  <a:ext uri="{FF2B5EF4-FFF2-40B4-BE49-F238E27FC236}">
                    <a16:creationId xmlns:a16="http://schemas.microsoft.com/office/drawing/2014/main" id="{5B93A3A2-95CE-A646-8F5C-073FCF3D2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1" name="Freeform 168">
                <a:extLst>
                  <a:ext uri="{FF2B5EF4-FFF2-40B4-BE49-F238E27FC236}">
                    <a16:creationId xmlns:a16="http://schemas.microsoft.com/office/drawing/2014/main" id="{8DAED19E-1477-1F40-B285-B7012FDB5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2" name="Freeform 169">
                <a:extLst>
                  <a:ext uri="{FF2B5EF4-FFF2-40B4-BE49-F238E27FC236}">
                    <a16:creationId xmlns:a16="http://schemas.microsoft.com/office/drawing/2014/main" id="{964BC457-FACB-1742-B7F7-D92ECF9A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3" name="Freeform 170">
                <a:extLst>
                  <a:ext uri="{FF2B5EF4-FFF2-40B4-BE49-F238E27FC236}">
                    <a16:creationId xmlns:a16="http://schemas.microsoft.com/office/drawing/2014/main" id="{451383B8-4A3D-F04E-BC24-9FE7C6BFE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4" name="Freeform 171">
                <a:extLst>
                  <a:ext uri="{FF2B5EF4-FFF2-40B4-BE49-F238E27FC236}">
                    <a16:creationId xmlns:a16="http://schemas.microsoft.com/office/drawing/2014/main" id="{53F80B37-4BA3-AB48-877E-5AB46FB17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5" name="Freeform 172">
                <a:extLst>
                  <a:ext uri="{FF2B5EF4-FFF2-40B4-BE49-F238E27FC236}">
                    <a16:creationId xmlns:a16="http://schemas.microsoft.com/office/drawing/2014/main" id="{D65068F3-6C0B-EA4D-80B1-8174657F8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6" name="Freeform 173">
                <a:extLst>
                  <a:ext uri="{FF2B5EF4-FFF2-40B4-BE49-F238E27FC236}">
                    <a16:creationId xmlns:a16="http://schemas.microsoft.com/office/drawing/2014/main" id="{8621EF50-AC63-7C4C-BE9A-341116E0C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7" name="Freeform 174">
                <a:extLst>
                  <a:ext uri="{FF2B5EF4-FFF2-40B4-BE49-F238E27FC236}">
                    <a16:creationId xmlns:a16="http://schemas.microsoft.com/office/drawing/2014/main" id="{8C257B61-5085-1545-87E0-4151EECB0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8" name="Freeform 175">
                <a:extLst>
                  <a:ext uri="{FF2B5EF4-FFF2-40B4-BE49-F238E27FC236}">
                    <a16:creationId xmlns:a16="http://schemas.microsoft.com/office/drawing/2014/main" id="{AEB0CBAC-938E-D34F-A6F0-345A2EDA3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19" name="Freeform 176">
                <a:extLst>
                  <a:ext uri="{FF2B5EF4-FFF2-40B4-BE49-F238E27FC236}">
                    <a16:creationId xmlns:a16="http://schemas.microsoft.com/office/drawing/2014/main" id="{0789A59A-210D-304E-9ABF-CCC50917A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0" name="Freeform 177">
                <a:extLst>
                  <a:ext uri="{FF2B5EF4-FFF2-40B4-BE49-F238E27FC236}">
                    <a16:creationId xmlns:a16="http://schemas.microsoft.com/office/drawing/2014/main" id="{3C6C9B3B-5461-A84A-BFB9-8F0C7E224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1" name="Freeform 178">
                <a:extLst>
                  <a:ext uri="{FF2B5EF4-FFF2-40B4-BE49-F238E27FC236}">
                    <a16:creationId xmlns:a16="http://schemas.microsoft.com/office/drawing/2014/main" id="{6561E315-F10B-A34E-B403-531787591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2" name="Freeform 179">
                <a:extLst>
                  <a:ext uri="{FF2B5EF4-FFF2-40B4-BE49-F238E27FC236}">
                    <a16:creationId xmlns:a16="http://schemas.microsoft.com/office/drawing/2014/main" id="{D080C306-71C7-0A40-9D8B-8A80B1E72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3" name="Freeform 180">
                <a:extLst>
                  <a:ext uri="{FF2B5EF4-FFF2-40B4-BE49-F238E27FC236}">
                    <a16:creationId xmlns:a16="http://schemas.microsoft.com/office/drawing/2014/main" id="{1AC63026-204A-6349-9807-022160795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4" name="Freeform 181">
                <a:extLst>
                  <a:ext uri="{FF2B5EF4-FFF2-40B4-BE49-F238E27FC236}">
                    <a16:creationId xmlns:a16="http://schemas.microsoft.com/office/drawing/2014/main" id="{4C4E4A87-9228-A849-A60D-B1F56B2A9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5" name="Freeform 182">
                <a:extLst>
                  <a:ext uri="{FF2B5EF4-FFF2-40B4-BE49-F238E27FC236}">
                    <a16:creationId xmlns:a16="http://schemas.microsoft.com/office/drawing/2014/main" id="{0DDC4EAD-54AF-D34C-98BD-2A16F840F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6" name="Freeform 183">
                <a:extLst>
                  <a:ext uri="{FF2B5EF4-FFF2-40B4-BE49-F238E27FC236}">
                    <a16:creationId xmlns:a16="http://schemas.microsoft.com/office/drawing/2014/main" id="{5CA4BA01-561C-1344-8F08-059F67712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7" name="Freeform 184">
                <a:extLst>
                  <a:ext uri="{FF2B5EF4-FFF2-40B4-BE49-F238E27FC236}">
                    <a16:creationId xmlns:a16="http://schemas.microsoft.com/office/drawing/2014/main" id="{D30C3DC2-35D4-AF4E-A5FD-1E0BF8D3E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8" name="Freeform 185">
                <a:extLst>
                  <a:ext uri="{FF2B5EF4-FFF2-40B4-BE49-F238E27FC236}">
                    <a16:creationId xmlns:a16="http://schemas.microsoft.com/office/drawing/2014/main" id="{776ACCE7-E86F-D44D-B6C9-026CCCA36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29" name="Freeform 186">
                <a:extLst>
                  <a:ext uri="{FF2B5EF4-FFF2-40B4-BE49-F238E27FC236}">
                    <a16:creationId xmlns:a16="http://schemas.microsoft.com/office/drawing/2014/main" id="{8FF1CE9B-CF86-DA4D-A4A2-F2A16B393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0" name="Freeform 187">
                <a:extLst>
                  <a:ext uri="{FF2B5EF4-FFF2-40B4-BE49-F238E27FC236}">
                    <a16:creationId xmlns:a16="http://schemas.microsoft.com/office/drawing/2014/main" id="{C461CC8E-EE56-BE49-8CE5-10B24843F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1" name="Freeform 188">
                <a:extLst>
                  <a:ext uri="{FF2B5EF4-FFF2-40B4-BE49-F238E27FC236}">
                    <a16:creationId xmlns:a16="http://schemas.microsoft.com/office/drawing/2014/main" id="{E22B44C7-813D-F54F-8345-2206FFCDE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2" name="Freeform 189">
                <a:extLst>
                  <a:ext uri="{FF2B5EF4-FFF2-40B4-BE49-F238E27FC236}">
                    <a16:creationId xmlns:a16="http://schemas.microsoft.com/office/drawing/2014/main" id="{C6CC5387-71CE-D243-8DA3-221FF4087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3" name="Freeform 190">
                <a:extLst>
                  <a:ext uri="{FF2B5EF4-FFF2-40B4-BE49-F238E27FC236}">
                    <a16:creationId xmlns:a16="http://schemas.microsoft.com/office/drawing/2014/main" id="{11884EE2-E60F-7E4E-82FD-C106B436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4" name="Freeform 191">
                <a:extLst>
                  <a:ext uri="{FF2B5EF4-FFF2-40B4-BE49-F238E27FC236}">
                    <a16:creationId xmlns:a16="http://schemas.microsoft.com/office/drawing/2014/main" id="{E945075B-A2D5-7B4B-8768-6AADFCECC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5" name="Freeform 192">
                <a:extLst>
                  <a:ext uri="{FF2B5EF4-FFF2-40B4-BE49-F238E27FC236}">
                    <a16:creationId xmlns:a16="http://schemas.microsoft.com/office/drawing/2014/main" id="{61BBE488-010B-4E4E-B94E-42EAFD0E2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6" name="Freeform 193">
                <a:extLst>
                  <a:ext uri="{FF2B5EF4-FFF2-40B4-BE49-F238E27FC236}">
                    <a16:creationId xmlns:a16="http://schemas.microsoft.com/office/drawing/2014/main" id="{39E3EDA6-21E8-9448-ABD2-624D9A70E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7" name="Freeform 194">
                <a:extLst>
                  <a:ext uri="{FF2B5EF4-FFF2-40B4-BE49-F238E27FC236}">
                    <a16:creationId xmlns:a16="http://schemas.microsoft.com/office/drawing/2014/main" id="{3AC1ACA7-5CB8-9D44-BF34-F19827745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8" name="Freeform 195">
                <a:extLst>
                  <a:ext uri="{FF2B5EF4-FFF2-40B4-BE49-F238E27FC236}">
                    <a16:creationId xmlns:a16="http://schemas.microsoft.com/office/drawing/2014/main" id="{1BBF8BA0-43A6-2548-B675-ABD84E619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39" name="Freeform 196">
                <a:extLst>
                  <a:ext uri="{FF2B5EF4-FFF2-40B4-BE49-F238E27FC236}">
                    <a16:creationId xmlns:a16="http://schemas.microsoft.com/office/drawing/2014/main" id="{9FAF6F69-25D7-304A-809A-55611768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0" name="Freeform 197">
                <a:extLst>
                  <a:ext uri="{FF2B5EF4-FFF2-40B4-BE49-F238E27FC236}">
                    <a16:creationId xmlns:a16="http://schemas.microsoft.com/office/drawing/2014/main" id="{0C9C5A57-AE8C-504E-935E-71D5BDAEA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1" name="Freeform 198">
                <a:extLst>
                  <a:ext uri="{FF2B5EF4-FFF2-40B4-BE49-F238E27FC236}">
                    <a16:creationId xmlns:a16="http://schemas.microsoft.com/office/drawing/2014/main" id="{5C65C525-D7A7-9E41-B7AE-897EC00C7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2" name="Freeform 199">
                <a:extLst>
                  <a:ext uri="{FF2B5EF4-FFF2-40B4-BE49-F238E27FC236}">
                    <a16:creationId xmlns:a16="http://schemas.microsoft.com/office/drawing/2014/main" id="{93DCBDE7-18D7-F14E-85C4-DFF761B76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3" name="Freeform 200">
                <a:extLst>
                  <a:ext uri="{FF2B5EF4-FFF2-40B4-BE49-F238E27FC236}">
                    <a16:creationId xmlns:a16="http://schemas.microsoft.com/office/drawing/2014/main" id="{5209F799-B385-F247-8178-D49B19595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4" name="Freeform 201">
                <a:extLst>
                  <a:ext uri="{FF2B5EF4-FFF2-40B4-BE49-F238E27FC236}">
                    <a16:creationId xmlns:a16="http://schemas.microsoft.com/office/drawing/2014/main" id="{5C194461-7189-C449-A969-62BD6F102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5" name="Freeform 202">
                <a:extLst>
                  <a:ext uri="{FF2B5EF4-FFF2-40B4-BE49-F238E27FC236}">
                    <a16:creationId xmlns:a16="http://schemas.microsoft.com/office/drawing/2014/main" id="{9581E744-EF29-A041-B0E6-C5AD12251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6" name="Freeform 203">
                <a:extLst>
                  <a:ext uri="{FF2B5EF4-FFF2-40B4-BE49-F238E27FC236}">
                    <a16:creationId xmlns:a16="http://schemas.microsoft.com/office/drawing/2014/main" id="{A42B7383-CA51-3F42-B6C5-6F2756D07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7" name="Freeform 204">
                <a:extLst>
                  <a:ext uri="{FF2B5EF4-FFF2-40B4-BE49-F238E27FC236}">
                    <a16:creationId xmlns:a16="http://schemas.microsoft.com/office/drawing/2014/main" id="{5F8F50C8-6AAB-7C48-8746-80B3FD60E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8" name="Freeform 205">
                <a:extLst>
                  <a:ext uri="{FF2B5EF4-FFF2-40B4-BE49-F238E27FC236}">
                    <a16:creationId xmlns:a16="http://schemas.microsoft.com/office/drawing/2014/main" id="{71001C07-0337-F34C-85EF-609C30C5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49" name="Freeform 206">
                <a:extLst>
                  <a:ext uri="{FF2B5EF4-FFF2-40B4-BE49-F238E27FC236}">
                    <a16:creationId xmlns:a16="http://schemas.microsoft.com/office/drawing/2014/main" id="{B00EC464-EB47-824A-A35C-B4920FDC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0" name="Freeform 207">
                <a:extLst>
                  <a:ext uri="{FF2B5EF4-FFF2-40B4-BE49-F238E27FC236}">
                    <a16:creationId xmlns:a16="http://schemas.microsoft.com/office/drawing/2014/main" id="{E0A55EBC-F6BA-B744-B506-D3B8678C2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1" name="Freeform 208">
                <a:extLst>
                  <a:ext uri="{FF2B5EF4-FFF2-40B4-BE49-F238E27FC236}">
                    <a16:creationId xmlns:a16="http://schemas.microsoft.com/office/drawing/2014/main" id="{E167CFC5-6F2D-AD46-9DFE-DEE778B11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2" name="Freeform 209">
                <a:extLst>
                  <a:ext uri="{FF2B5EF4-FFF2-40B4-BE49-F238E27FC236}">
                    <a16:creationId xmlns:a16="http://schemas.microsoft.com/office/drawing/2014/main" id="{4FE8DB5C-9D60-2A42-AC2E-C4B086E43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3" name="Freeform 210">
                <a:extLst>
                  <a:ext uri="{FF2B5EF4-FFF2-40B4-BE49-F238E27FC236}">
                    <a16:creationId xmlns:a16="http://schemas.microsoft.com/office/drawing/2014/main" id="{53CE1558-FFF3-CB4C-B0E7-FA22A13AC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4" name="Freeform 211">
                <a:extLst>
                  <a:ext uri="{FF2B5EF4-FFF2-40B4-BE49-F238E27FC236}">
                    <a16:creationId xmlns:a16="http://schemas.microsoft.com/office/drawing/2014/main" id="{5DB675D0-E3AB-D54A-B6B0-72B7C2E74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5" name="Freeform 212">
                <a:extLst>
                  <a:ext uri="{FF2B5EF4-FFF2-40B4-BE49-F238E27FC236}">
                    <a16:creationId xmlns:a16="http://schemas.microsoft.com/office/drawing/2014/main" id="{9D8DC0CD-BCA0-674E-9FAE-27846982C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6" name="Freeform 213">
                <a:extLst>
                  <a:ext uri="{FF2B5EF4-FFF2-40B4-BE49-F238E27FC236}">
                    <a16:creationId xmlns:a16="http://schemas.microsoft.com/office/drawing/2014/main" id="{C2FC625A-4AF4-7A41-8F79-89C6C7A14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7" name="Freeform 214">
                <a:extLst>
                  <a:ext uri="{FF2B5EF4-FFF2-40B4-BE49-F238E27FC236}">
                    <a16:creationId xmlns:a16="http://schemas.microsoft.com/office/drawing/2014/main" id="{53F230CC-4B85-AF40-B42E-1CE6ED7F6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8" name="Freeform 215">
                <a:extLst>
                  <a:ext uri="{FF2B5EF4-FFF2-40B4-BE49-F238E27FC236}">
                    <a16:creationId xmlns:a16="http://schemas.microsoft.com/office/drawing/2014/main" id="{4001A998-0F96-6848-83C1-BDA097B69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59" name="Freeform 216">
                <a:extLst>
                  <a:ext uri="{FF2B5EF4-FFF2-40B4-BE49-F238E27FC236}">
                    <a16:creationId xmlns:a16="http://schemas.microsoft.com/office/drawing/2014/main" id="{558A0187-EB20-2D45-8ABB-92B3AF5E4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0" name="Freeform 217">
                <a:extLst>
                  <a:ext uri="{FF2B5EF4-FFF2-40B4-BE49-F238E27FC236}">
                    <a16:creationId xmlns:a16="http://schemas.microsoft.com/office/drawing/2014/main" id="{22794D75-5A5B-0D45-9B57-07C98E9C9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1" name="Freeform 218">
                <a:extLst>
                  <a:ext uri="{FF2B5EF4-FFF2-40B4-BE49-F238E27FC236}">
                    <a16:creationId xmlns:a16="http://schemas.microsoft.com/office/drawing/2014/main" id="{56300085-1C00-8A43-BBF3-0CF69CF0A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2" name="Freeform 219">
                <a:extLst>
                  <a:ext uri="{FF2B5EF4-FFF2-40B4-BE49-F238E27FC236}">
                    <a16:creationId xmlns:a16="http://schemas.microsoft.com/office/drawing/2014/main" id="{09DFF97D-1ABA-8B43-95C1-5C9AD83E4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3" name="Freeform 220">
                <a:extLst>
                  <a:ext uri="{FF2B5EF4-FFF2-40B4-BE49-F238E27FC236}">
                    <a16:creationId xmlns:a16="http://schemas.microsoft.com/office/drawing/2014/main" id="{14DDB761-2CBD-9349-9CDE-AF4392951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4" name="Freeform 221">
                <a:extLst>
                  <a:ext uri="{FF2B5EF4-FFF2-40B4-BE49-F238E27FC236}">
                    <a16:creationId xmlns:a16="http://schemas.microsoft.com/office/drawing/2014/main" id="{88C12A52-DD4C-624C-B24D-EB55D2E08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5" name="Freeform 222">
                <a:extLst>
                  <a:ext uri="{FF2B5EF4-FFF2-40B4-BE49-F238E27FC236}">
                    <a16:creationId xmlns:a16="http://schemas.microsoft.com/office/drawing/2014/main" id="{F1052815-436D-4749-A064-BE80417A4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6" name="Freeform 223">
                <a:extLst>
                  <a:ext uri="{FF2B5EF4-FFF2-40B4-BE49-F238E27FC236}">
                    <a16:creationId xmlns:a16="http://schemas.microsoft.com/office/drawing/2014/main" id="{85A3B2C7-C10E-CB40-A5C5-EFA31CB72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7" name="Freeform 224">
                <a:extLst>
                  <a:ext uri="{FF2B5EF4-FFF2-40B4-BE49-F238E27FC236}">
                    <a16:creationId xmlns:a16="http://schemas.microsoft.com/office/drawing/2014/main" id="{D809E962-D0FF-E54A-B4FF-FFA8FD2D6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8" name="Freeform 225">
                <a:extLst>
                  <a:ext uri="{FF2B5EF4-FFF2-40B4-BE49-F238E27FC236}">
                    <a16:creationId xmlns:a16="http://schemas.microsoft.com/office/drawing/2014/main" id="{0199C1A4-C1BA-A243-B178-F9923BBB9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69" name="Freeform 226">
                <a:extLst>
                  <a:ext uri="{FF2B5EF4-FFF2-40B4-BE49-F238E27FC236}">
                    <a16:creationId xmlns:a16="http://schemas.microsoft.com/office/drawing/2014/main" id="{D6E2BD83-197F-6749-A932-B64148D12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0" name="Freeform 227">
                <a:extLst>
                  <a:ext uri="{FF2B5EF4-FFF2-40B4-BE49-F238E27FC236}">
                    <a16:creationId xmlns:a16="http://schemas.microsoft.com/office/drawing/2014/main" id="{BA2E51CF-FFBD-894C-9D69-A6655FF49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1" name="Freeform 228">
                <a:extLst>
                  <a:ext uri="{FF2B5EF4-FFF2-40B4-BE49-F238E27FC236}">
                    <a16:creationId xmlns:a16="http://schemas.microsoft.com/office/drawing/2014/main" id="{4BB3DF04-C1DF-B041-85D2-CCF332FA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2" name="Freeform 229">
                <a:extLst>
                  <a:ext uri="{FF2B5EF4-FFF2-40B4-BE49-F238E27FC236}">
                    <a16:creationId xmlns:a16="http://schemas.microsoft.com/office/drawing/2014/main" id="{38A5E20A-DB0C-5141-9347-0FF972DC7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3" name="Freeform 230">
                <a:extLst>
                  <a:ext uri="{FF2B5EF4-FFF2-40B4-BE49-F238E27FC236}">
                    <a16:creationId xmlns:a16="http://schemas.microsoft.com/office/drawing/2014/main" id="{C4270793-FD7C-0147-8BCF-D886FF202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4" name="Freeform 231">
                <a:extLst>
                  <a:ext uri="{FF2B5EF4-FFF2-40B4-BE49-F238E27FC236}">
                    <a16:creationId xmlns:a16="http://schemas.microsoft.com/office/drawing/2014/main" id="{6C953373-9B3D-6340-9F6B-F0E1A1366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5" name="Freeform 232">
                <a:extLst>
                  <a:ext uri="{FF2B5EF4-FFF2-40B4-BE49-F238E27FC236}">
                    <a16:creationId xmlns:a16="http://schemas.microsoft.com/office/drawing/2014/main" id="{8A6885D4-EB7C-B748-826A-CEA1F2EA6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6" name="Freeform 233">
                <a:extLst>
                  <a:ext uri="{FF2B5EF4-FFF2-40B4-BE49-F238E27FC236}">
                    <a16:creationId xmlns:a16="http://schemas.microsoft.com/office/drawing/2014/main" id="{CF5724A1-83CB-3142-9AAB-0995C381D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7" name="Freeform 234">
                <a:extLst>
                  <a:ext uri="{FF2B5EF4-FFF2-40B4-BE49-F238E27FC236}">
                    <a16:creationId xmlns:a16="http://schemas.microsoft.com/office/drawing/2014/main" id="{BA5F812E-2996-6042-8144-1EC2A2187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8" name="Freeform 235">
                <a:extLst>
                  <a:ext uri="{FF2B5EF4-FFF2-40B4-BE49-F238E27FC236}">
                    <a16:creationId xmlns:a16="http://schemas.microsoft.com/office/drawing/2014/main" id="{EC4A14DA-DC9B-5840-8C01-4923C9811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79" name="Freeform 236">
                <a:extLst>
                  <a:ext uri="{FF2B5EF4-FFF2-40B4-BE49-F238E27FC236}">
                    <a16:creationId xmlns:a16="http://schemas.microsoft.com/office/drawing/2014/main" id="{E2A902D6-7DB1-9D4D-A44F-496A2B2BC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80" name="Freeform 237">
                <a:extLst>
                  <a:ext uri="{FF2B5EF4-FFF2-40B4-BE49-F238E27FC236}">
                    <a16:creationId xmlns:a16="http://schemas.microsoft.com/office/drawing/2014/main" id="{D3B68F7C-7548-A94D-8452-207E58289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81" name="Freeform 238">
                <a:extLst>
                  <a:ext uri="{FF2B5EF4-FFF2-40B4-BE49-F238E27FC236}">
                    <a16:creationId xmlns:a16="http://schemas.microsoft.com/office/drawing/2014/main" id="{96C5BE55-42E4-464F-9FF7-668CF7911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82" name="Freeform 239">
                <a:extLst>
                  <a:ext uri="{FF2B5EF4-FFF2-40B4-BE49-F238E27FC236}">
                    <a16:creationId xmlns:a16="http://schemas.microsoft.com/office/drawing/2014/main" id="{56D2A927-04B7-C549-BCE7-2AF0F88C7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83" name="Freeform 240">
                <a:extLst>
                  <a:ext uri="{FF2B5EF4-FFF2-40B4-BE49-F238E27FC236}">
                    <a16:creationId xmlns:a16="http://schemas.microsoft.com/office/drawing/2014/main" id="{AE834A8B-D24B-D64F-9DC7-1B2BC53C0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84" name="Freeform 241">
                <a:extLst>
                  <a:ext uri="{FF2B5EF4-FFF2-40B4-BE49-F238E27FC236}">
                    <a16:creationId xmlns:a16="http://schemas.microsoft.com/office/drawing/2014/main" id="{57879E37-F82E-E046-8E44-CE9F23FCF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85" name="Freeform 242">
                <a:extLst>
                  <a:ext uri="{FF2B5EF4-FFF2-40B4-BE49-F238E27FC236}">
                    <a16:creationId xmlns:a16="http://schemas.microsoft.com/office/drawing/2014/main" id="{309731EB-9988-9B4B-9A6E-ED383DA0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86" name="Freeform 243">
                <a:extLst>
                  <a:ext uri="{FF2B5EF4-FFF2-40B4-BE49-F238E27FC236}">
                    <a16:creationId xmlns:a16="http://schemas.microsoft.com/office/drawing/2014/main" id="{24124C1D-2C64-614B-8BE1-989B4492A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287" name="Freeform 244">
                <a:extLst>
                  <a:ext uri="{FF2B5EF4-FFF2-40B4-BE49-F238E27FC236}">
                    <a16:creationId xmlns:a16="http://schemas.microsoft.com/office/drawing/2014/main" id="{BA9927A8-8F62-D244-ACB2-780DC9E68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</p:grpSp>
        <p:sp>
          <p:nvSpPr>
            <p:cNvPr id="45288" name="Freeform 245">
              <a:extLst>
                <a:ext uri="{FF2B5EF4-FFF2-40B4-BE49-F238E27FC236}">
                  <a16:creationId xmlns:a16="http://schemas.microsoft.com/office/drawing/2014/main" id="{8A6A5913-B753-644D-8DF1-7E11FF1F7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89" name="Freeform 246">
              <a:extLst>
                <a:ext uri="{FF2B5EF4-FFF2-40B4-BE49-F238E27FC236}">
                  <a16:creationId xmlns:a16="http://schemas.microsoft.com/office/drawing/2014/main" id="{B8B56CF1-76F5-294E-9439-E48E04D13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0" name="Freeform 247">
              <a:extLst>
                <a:ext uri="{FF2B5EF4-FFF2-40B4-BE49-F238E27FC236}">
                  <a16:creationId xmlns:a16="http://schemas.microsoft.com/office/drawing/2014/main" id="{A89EA164-1CB8-1144-B352-2D9ED651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1" name="Freeform 248">
              <a:extLst>
                <a:ext uri="{FF2B5EF4-FFF2-40B4-BE49-F238E27FC236}">
                  <a16:creationId xmlns:a16="http://schemas.microsoft.com/office/drawing/2014/main" id="{F34054C5-7EB1-F240-AEB7-85444D93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2" name="Freeform 249">
              <a:extLst>
                <a:ext uri="{FF2B5EF4-FFF2-40B4-BE49-F238E27FC236}">
                  <a16:creationId xmlns:a16="http://schemas.microsoft.com/office/drawing/2014/main" id="{DC974AA7-6588-8143-AD9C-4A2D4FCF4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3" name="Freeform 250">
              <a:extLst>
                <a:ext uri="{FF2B5EF4-FFF2-40B4-BE49-F238E27FC236}">
                  <a16:creationId xmlns:a16="http://schemas.microsoft.com/office/drawing/2014/main" id="{C3000AD4-C769-6047-A097-6A309BE39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4" name="Freeform 251">
              <a:extLst>
                <a:ext uri="{FF2B5EF4-FFF2-40B4-BE49-F238E27FC236}">
                  <a16:creationId xmlns:a16="http://schemas.microsoft.com/office/drawing/2014/main" id="{19532FB0-1D9C-374F-9EAF-5688EAC6C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5" name="Freeform 252">
              <a:extLst>
                <a:ext uri="{FF2B5EF4-FFF2-40B4-BE49-F238E27FC236}">
                  <a16:creationId xmlns:a16="http://schemas.microsoft.com/office/drawing/2014/main" id="{56057030-DEFF-0541-B904-E4B086AE4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6" name="Freeform 253">
              <a:extLst>
                <a:ext uri="{FF2B5EF4-FFF2-40B4-BE49-F238E27FC236}">
                  <a16:creationId xmlns:a16="http://schemas.microsoft.com/office/drawing/2014/main" id="{1DF62E50-AA08-6E4B-A4AF-013F3BDBB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7" name="Freeform 254">
              <a:extLst>
                <a:ext uri="{FF2B5EF4-FFF2-40B4-BE49-F238E27FC236}">
                  <a16:creationId xmlns:a16="http://schemas.microsoft.com/office/drawing/2014/main" id="{1B262C63-235B-704C-96E7-92318A0AC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8" name="Freeform 255">
              <a:extLst>
                <a:ext uri="{FF2B5EF4-FFF2-40B4-BE49-F238E27FC236}">
                  <a16:creationId xmlns:a16="http://schemas.microsoft.com/office/drawing/2014/main" id="{628C277A-3C2E-6241-B5C6-7E9EEB28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299" name="Freeform 256">
              <a:extLst>
                <a:ext uri="{FF2B5EF4-FFF2-40B4-BE49-F238E27FC236}">
                  <a16:creationId xmlns:a16="http://schemas.microsoft.com/office/drawing/2014/main" id="{BD8F45A0-7DF5-2A47-A363-84220BFAF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0" name="Freeform 257">
              <a:extLst>
                <a:ext uri="{FF2B5EF4-FFF2-40B4-BE49-F238E27FC236}">
                  <a16:creationId xmlns:a16="http://schemas.microsoft.com/office/drawing/2014/main" id="{D0C6BD8D-A774-CE43-943B-F1F4AF899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1" name="Freeform 258">
              <a:extLst>
                <a:ext uri="{FF2B5EF4-FFF2-40B4-BE49-F238E27FC236}">
                  <a16:creationId xmlns:a16="http://schemas.microsoft.com/office/drawing/2014/main" id="{6C76863F-AC8E-8340-BF06-564AF437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2" name="Freeform 259">
              <a:extLst>
                <a:ext uri="{FF2B5EF4-FFF2-40B4-BE49-F238E27FC236}">
                  <a16:creationId xmlns:a16="http://schemas.microsoft.com/office/drawing/2014/main" id="{D56CFA2A-3696-2843-8A8D-D66647456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3" name="Freeform 260">
              <a:extLst>
                <a:ext uri="{FF2B5EF4-FFF2-40B4-BE49-F238E27FC236}">
                  <a16:creationId xmlns:a16="http://schemas.microsoft.com/office/drawing/2014/main" id="{F7105B5E-D523-A64A-87D8-FF412FEC4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4" name="Freeform 261">
              <a:extLst>
                <a:ext uri="{FF2B5EF4-FFF2-40B4-BE49-F238E27FC236}">
                  <a16:creationId xmlns:a16="http://schemas.microsoft.com/office/drawing/2014/main" id="{B2D8A61C-23A5-CB43-8ECB-364B0798F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5" name="Freeform 262">
              <a:extLst>
                <a:ext uri="{FF2B5EF4-FFF2-40B4-BE49-F238E27FC236}">
                  <a16:creationId xmlns:a16="http://schemas.microsoft.com/office/drawing/2014/main" id="{1B8DF79B-7E20-A442-B9EE-3B1CB6992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6" name="Freeform 263">
              <a:extLst>
                <a:ext uri="{FF2B5EF4-FFF2-40B4-BE49-F238E27FC236}">
                  <a16:creationId xmlns:a16="http://schemas.microsoft.com/office/drawing/2014/main" id="{1072E4F8-AFE8-7248-AA29-7787C49CC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7" name="Freeform 264">
              <a:extLst>
                <a:ext uri="{FF2B5EF4-FFF2-40B4-BE49-F238E27FC236}">
                  <a16:creationId xmlns:a16="http://schemas.microsoft.com/office/drawing/2014/main" id="{17BE1D9D-236D-1D44-900F-D8A2E84F8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8" name="Freeform 265">
              <a:extLst>
                <a:ext uri="{FF2B5EF4-FFF2-40B4-BE49-F238E27FC236}">
                  <a16:creationId xmlns:a16="http://schemas.microsoft.com/office/drawing/2014/main" id="{C8AA8631-378F-794E-BD96-8CF9A5CB6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09" name="Freeform 266">
              <a:extLst>
                <a:ext uri="{FF2B5EF4-FFF2-40B4-BE49-F238E27FC236}">
                  <a16:creationId xmlns:a16="http://schemas.microsoft.com/office/drawing/2014/main" id="{F030A7C9-004B-6348-A857-7DD723F2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0" name="Freeform 267">
              <a:extLst>
                <a:ext uri="{FF2B5EF4-FFF2-40B4-BE49-F238E27FC236}">
                  <a16:creationId xmlns:a16="http://schemas.microsoft.com/office/drawing/2014/main" id="{2E915598-4883-524F-8957-E7AA9EFB6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1" name="Freeform 268">
              <a:extLst>
                <a:ext uri="{FF2B5EF4-FFF2-40B4-BE49-F238E27FC236}">
                  <a16:creationId xmlns:a16="http://schemas.microsoft.com/office/drawing/2014/main" id="{BA5B183A-AC37-B04A-9C46-6A444258C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2" name="Freeform 269">
              <a:extLst>
                <a:ext uri="{FF2B5EF4-FFF2-40B4-BE49-F238E27FC236}">
                  <a16:creationId xmlns:a16="http://schemas.microsoft.com/office/drawing/2014/main" id="{8B915684-33A5-974E-AE21-1F076B7EE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3" name="Freeform 270">
              <a:extLst>
                <a:ext uri="{FF2B5EF4-FFF2-40B4-BE49-F238E27FC236}">
                  <a16:creationId xmlns:a16="http://schemas.microsoft.com/office/drawing/2014/main" id="{6A806968-3235-DB4D-B4E4-30D137CD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4" name="Freeform 271">
              <a:extLst>
                <a:ext uri="{FF2B5EF4-FFF2-40B4-BE49-F238E27FC236}">
                  <a16:creationId xmlns:a16="http://schemas.microsoft.com/office/drawing/2014/main" id="{7A8C05EC-E75B-004C-9DEF-CA2650C66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5" name="Freeform 272">
              <a:extLst>
                <a:ext uri="{FF2B5EF4-FFF2-40B4-BE49-F238E27FC236}">
                  <a16:creationId xmlns:a16="http://schemas.microsoft.com/office/drawing/2014/main" id="{8628B2B6-1327-F54B-9111-C9A7FB16E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6" name="Freeform 273">
              <a:extLst>
                <a:ext uri="{FF2B5EF4-FFF2-40B4-BE49-F238E27FC236}">
                  <a16:creationId xmlns:a16="http://schemas.microsoft.com/office/drawing/2014/main" id="{CDF8E5AD-BBA3-9844-A48A-2CFF3D6F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7" name="Freeform 274">
              <a:extLst>
                <a:ext uri="{FF2B5EF4-FFF2-40B4-BE49-F238E27FC236}">
                  <a16:creationId xmlns:a16="http://schemas.microsoft.com/office/drawing/2014/main" id="{ACB79E03-12D5-7044-A74F-9DE6C263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8" name="Freeform 275">
              <a:extLst>
                <a:ext uri="{FF2B5EF4-FFF2-40B4-BE49-F238E27FC236}">
                  <a16:creationId xmlns:a16="http://schemas.microsoft.com/office/drawing/2014/main" id="{62BABCC7-A210-1F44-A662-4FE1E4C96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19" name="Freeform 276">
              <a:extLst>
                <a:ext uri="{FF2B5EF4-FFF2-40B4-BE49-F238E27FC236}">
                  <a16:creationId xmlns:a16="http://schemas.microsoft.com/office/drawing/2014/main" id="{E51C1A7D-6F01-9A43-A307-A90C02B6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0" name="Freeform 277">
              <a:extLst>
                <a:ext uri="{FF2B5EF4-FFF2-40B4-BE49-F238E27FC236}">
                  <a16:creationId xmlns:a16="http://schemas.microsoft.com/office/drawing/2014/main" id="{3D473D81-9586-0949-B612-A1A6682AF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1" name="Freeform 278">
              <a:extLst>
                <a:ext uri="{FF2B5EF4-FFF2-40B4-BE49-F238E27FC236}">
                  <a16:creationId xmlns:a16="http://schemas.microsoft.com/office/drawing/2014/main" id="{53C97218-A77A-0140-A619-94BFCF0D7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2" name="Freeform 279">
              <a:extLst>
                <a:ext uri="{FF2B5EF4-FFF2-40B4-BE49-F238E27FC236}">
                  <a16:creationId xmlns:a16="http://schemas.microsoft.com/office/drawing/2014/main" id="{96059293-43A7-5D4C-BA4E-21130E298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3" name="Freeform 280">
              <a:extLst>
                <a:ext uri="{FF2B5EF4-FFF2-40B4-BE49-F238E27FC236}">
                  <a16:creationId xmlns:a16="http://schemas.microsoft.com/office/drawing/2014/main" id="{347A7F69-AB2E-DD44-9B36-D034B3342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4" name="Freeform 281">
              <a:extLst>
                <a:ext uri="{FF2B5EF4-FFF2-40B4-BE49-F238E27FC236}">
                  <a16:creationId xmlns:a16="http://schemas.microsoft.com/office/drawing/2014/main" id="{A18622F3-0828-764A-A713-88FB2007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5" name="Freeform 282">
              <a:extLst>
                <a:ext uri="{FF2B5EF4-FFF2-40B4-BE49-F238E27FC236}">
                  <a16:creationId xmlns:a16="http://schemas.microsoft.com/office/drawing/2014/main" id="{AB40DFF2-A989-4C44-8394-B120DDE60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6" name="Freeform 283">
              <a:extLst>
                <a:ext uri="{FF2B5EF4-FFF2-40B4-BE49-F238E27FC236}">
                  <a16:creationId xmlns:a16="http://schemas.microsoft.com/office/drawing/2014/main" id="{7FC836EA-E660-314A-8B92-8B671E0A4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7" name="Freeform 284">
              <a:extLst>
                <a:ext uri="{FF2B5EF4-FFF2-40B4-BE49-F238E27FC236}">
                  <a16:creationId xmlns:a16="http://schemas.microsoft.com/office/drawing/2014/main" id="{1C190774-7F2D-0A45-8A03-63FFE065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8" name="Freeform 285">
              <a:extLst>
                <a:ext uri="{FF2B5EF4-FFF2-40B4-BE49-F238E27FC236}">
                  <a16:creationId xmlns:a16="http://schemas.microsoft.com/office/drawing/2014/main" id="{AC8505D4-726F-F941-89E7-2D9755B0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29" name="Freeform 286">
              <a:extLst>
                <a:ext uri="{FF2B5EF4-FFF2-40B4-BE49-F238E27FC236}">
                  <a16:creationId xmlns:a16="http://schemas.microsoft.com/office/drawing/2014/main" id="{C7026120-EDB1-7E43-8AB9-4A9C529D6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0" name="Freeform 287">
              <a:extLst>
                <a:ext uri="{FF2B5EF4-FFF2-40B4-BE49-F238E27FC236}">
                  <a16:creationId xmlns:a16="http://schemas.microsoft.com/office/drawing/2014/main" id="{1F455616-8D5E-1140-B68A-0C62A5B43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1" name="Freeform 288">
              <a:extLst>
                <a:ext uri="{FF2B5EF4-FFF2-40B4-BE49-F238E27FC236}">
                  <a16:creationId xmlns:a16="http://schemas.microsoft.com/office/drawing/2014/main" id="{D0C81D1B-73E7-BE4B-8535-6F04DE39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2" name="Freeform 289">
              <a:extLst>
                <a:ext uri="{FF2B5EF4-FFF2-40B4-BE49-F238E27FC236}">
                  <a16:creationId xmlns:a16="http://schemas.microsoft.com/office/drawing/2014/main" id="{4387E719-B445-2B46-B657-5AA9FC79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3" name="Freeform 290">
              <a:extLst>
                <a:ext uri="{FF2B5EF4-FFF2-40B4-BE49-F238E27FC236}">
                  <a16:creationId xmlns:a16="http://schemas.microsoft.com/office/drawing/2014/main" id="{3BC299B9-2F7B-4F4F-9B41-5AC252E8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4" name="Freeform 291">
              <a:extLst>
                <a:ext uri="{FF2B5EF4-FFF2-40B4-BE49-F238E27FC236}">
                  <a16:creationId xmlns:a16="http://schemas.microsoft.com/office/drawing/2014/main" id="{9566B88B-A982-A346-85FE-33538941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5" name="Freeform 292">
              <a:extLst>
                <a:ext uri="{FF2B5EF4-FFF2-40B4-BE49-F238E27FC236}">
                  <a16:creationId xmlns:a16="http://schemas.microsoft.com/office/drawing/2014/main" id="{CBECE98E-E608-1A40-9815-6AC6E301B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6" name="Freeform 293">
              <a:extLst>
                <a:ext uri="{FF2B5EF4-FFF2-40B4-BE49-F238E27FC236}">
                  <a16:creationId xmlns:a16="http://schemas.microsoft.com/office/drawing/2014/main" id="{18660A7C-DDE0-5243-8582-2FD61F75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7" name="Freeform 294">
              <a:extLst>
                <a:ext uri="{FF2B5EF4-FFF2-40B4-BE49-F238E27FC236}">
                  <a16:creationId xmlns:a16="http://schemas.microsoft.com/office/drawing/2014/main" id="{185D43EE-DE4F-A34D-ABFA-D6CF35A04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8" name="Freeform 295">
              <a:extLst>
                <a:ext uri="{FF2B5EF4-FFF2-40B4-BE49-F238E27FC236}">
                  <a16:creationId xmlns:a16="http://schemas.microsoft.com/office/drawing/2014/main" id="{0BF7C344-91D2-9F42-95A0-4E3D2A12A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39" name="Freeform 296">
              <a:extLst>
                <a:ext uri="{FF2B5EF4-FFF2-40B4-BE49-F238E27FC236}">
                  <a16:creationId xmlns:a16="http://schemas.microsoft.com/office/drawing/2014/main" id="{3B31CB74-C96F-8748-8962-80034EBC4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0" name="Freeform 297">
              <a:extLst>
                <a:ext uri="{FF2B5EF4-FFF2-40B4-BE49-F238E27FC236}">
                  <a16:creationId xmlns:a16="http://schemas.microsoft.com/office/drawing/2014/main" id="{141B7712-945F-0248-B4B3-608937C33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1" name="Freeform 298">
              <a:extLst>
                <a:ext uri="{FF2B5EF4-FFF2-40B4-BE49-F238E27FC236}">
                  <a16:creationId xmlns:a16="http://schemas.microsoft.com/office/drawing/2014/main" id="{59EEADED-C3F4-0F4F-A9E1-B8A4341A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2" name="Freeform 299">
              <a:extLst>
                <a:ext uri="{FF2B5EF4-FFF2-40B4-BE49-F238E27FC236}">
                  <a16:creationId xmlns:a16="http://schemas.microsoft.com/office/drawing/2014/main" id="{B558E038-3013-5A4A-839B-EDE282AE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3" name="Freeform 300">
              <a:extLst>
                <a:ext uri="{FF2B5EF4-FFF2-40B4-BE49-F238E27FC236}">
                  <a16:creationId xmlns:a16="http://schemas.microsoft.com/office/drawing/2014/main" id="{EE647974-796D-AD49-9842-FF4ACEFC3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4" name="Freeform 301">
              <a:extLst>
                <a:ext uri="{FF2B5EF4-FFF2-40B4-BE49-F238E27FC236}">
                  <a16:creationId xmlns:a16="http://schemas.microsoft.com/office/drawing/2014/main" id="{B9F1B78B-126A-3F4F-B746-F8AAF438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5" name="Freeform 302">
              <a:extLst>
                <a:ext uri="{FF2B5EF4-FFF2-40B4-BE49-F238E27FC236}">
                  <a16:creationId xmlns:a16="http://schemas.microsoft.com/office/drawing/2014/main" id="{3ACE4F12-F5BC-6C4C-9EC1-15E22AD3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6" name="Freeform 303">
              <a:extLst>
                <a:ext uri="{FF2B5EF4-FFF2-40B4-BE49-F238E27FC236}">
                  <a16:creationId xmlns:a16="http://schemas.microsoft.com/office/drawing/2014/main" id="{B0503E14-8FD4-B842-A489-59BAD7ACE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7" name="Freeform 304">
              <a:extLst>
                <a:ext uri="{FF2B5EF4-FFF2-40B4-BE49-F238E27FC236}">
                  <a16:creationId xmlns:a16="http://schemas.microsoft.com/office/drawing/2014/main" id="{742B0518-0457-2C40-ADAA-CC97900C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8" name="Freeform 305">
              <a:extLst>
                <a:ext uri="{FF2B5EF4-FFF2-40B4-BE49-F238E27FC236}">
                  <a16:creationId xmlns:a16="http://schemas.microsoft.com/office/drawing/2014/main" id="{721C60B1-B547-EC42-BFBC-5E2FD6B5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49" name="Freeform 306">
              <a:extLst>
                <a:ext uri="{FF2B5EF4-FFF2-40B4-BE49-F238E27FC236}">
                  <a16:creationId xmlns:a16="http://schemas.microsoft.com/office/drawing/2014/main" id="{22ACCA19-4D2E-7A45-8720-ED68EA91F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0" name="Freeform 307">
              <a:extLst>
                <a:ext uri="{FF2B5EF4-FFF2-40B4-BE49-F238E27FC236}">
                  <a16:creationId xmlns:a16="http://schemas.microsoft.com/office/drawing/2014/main" id="{2768E8B0-C0A2-7641-A6C6-6CD0E6DC0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1" name="Freeform 308">
              <a:extLst>
                <a:ext uri="{FF2B5EF4-FFF2-40B4-BE49-F238E27FC236}">
                  <a16:creationId xmlns:a16="http://schemas.microsoft.com/office/drawing/2014/main" id="{5290AAF3-C990-1342-9CA9-3A389A86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2" name="Freeform 309">
              <a:extLst>
                <a:ext uri="{FF2B5EF4-FFF2-40B4-BE49-F238E27FC236}">
                  <a16:creationId xmlns:a16="http://schemas.microsoft.com/office/drawing/2014/main" id="{5AFEC6DD-AEA8-8044-9E82-7E5D48D1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3" name="Freeform 310">
              <a:extLst>
                <a:ext uri="{FF2B5EF4-FFF2-40B4-BE49-F238E27FC236}">
                  <a16:creationId xmlns:a16="http://schemas.microsoft.com/office/drawing/2014/main" id="{1DFA6B4D-7D32-9B4B-8A6A-7B86A9E9B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4" name="Freeform 311">
              <a:extLst>
                <a:ext uri="{FF2B5EF4-FFF2-40B4-BE49-F238E27FC236}">
                  <a16:creationId xmlns:a16="http://schemas.microsoft.com/office/drawing/2014/main" id="{89EA3C50-B8B1-A245-99DB-F98184E34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5" name="Freeform 312">
              <a:extLst>
                <a:ext uri="{FF2B5EF4-FFF2-40B4-BE49-F238E27FC236}">
                  <a16:creationId xmlns:a16="http://schemas.microsoft.com/office/drawing/2014/main" id="{FE75F5A6-2BEE-2543-A7B6-B229F80D0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6" name="Freeform 313">
              <a:extLst>
                <a:ext uri="{FF2B5EF4-FFF2-40B4-BE49-F238E27FC236}">
                  <a16:creationId xmlns:a16="http://schemas.microsoft.com/office/drawing/2014/main" id="{19A0A316-9BCA-2249-A9C6-88277CD2B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7" name="Freeform 314">
              <a:extLst>
                <a:ext uri="{FF2B5EF4-FFF2-40B4-BE49-F238E27FC236}">
                  <a16:creationId xmlns:a16="http://schemas.microsoft.com/office/drawing/2014/main" id="{07058C70-6131-674D-ADBE-45D2F5E4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8" name="Freeform 315">
              <a:extLst>
                <a:ext uri="{FF2B5EF4-FFF2-40B4-BE49-F238E27FC236}">
                  <a16:creationId xmlns:a16="http://schemas.microsoft.com/office/drawing/2014/main" id="{D3C5297C-A90C-EB42-AC1B-7EBFB12C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59" name="Freeform 316">
              <a:extLst>
                <a:ext uri="{FF2B5EF4-FFF2-40B4-BE49-F238E27FC236}">
                  <a16:creationId xmlns:a16="http://schemas.microsoft.com/office/drawing/2014/main" id="{F69C871C-0CBE-C94D-9BBC-67B6F999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0" name="Freeform 317">
              <a:extLst>
                <a:ext uri="{FF2B5EF4-FFF2-40B4-BE49-F238E27FC236}">
                  <a16:creationId xmlns:a16="http://schemas.microsoft.com/office/drawing/2014/main" id="{76A19591-4335-494D-B0E9-CE4DCD6FA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1" name="Freeform 318">
              <a:extLst>
                <a:ext uri="{FF2B5EF4-FFF2-40B4-BE49-F238E27FC236}">
                  <a16:creationId xmlns:a16="http://schemas.microsoft.com/office/drawing/2014/main" id="{78EA65BB-9577-3842-95F2-DFB1E3F78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2" name="Freeform 319">
              <a:extLst>
                <a:ext uri="{FF2B5EF4-FFF2-40B4-BE49-F238E27FC236}">
                  <a16:creationId xmlns:a16="http://schemas.microsoft.com/office/drawing/2014/main" id="{50217CCF-8434-244E-94A4-8A177C06A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3" name="Freeform 320">
              <a:extLst>
                <a:ext uri="{FF2B5EF4-FFF2-40B4-BE49-F238E27FC236}">
                  <a16:creationId xmlns:a16="http://schemas.microsoft.com/office/drawing/2014/main" id="{4BA94FEF-0E02-4F40-AECD-D524BA160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4" name="Freeform 321">
              <a:extLst>
                <a:ext uri="{FF2B5EF4-FFF2-40B4-BE49-F238E27FC236}">
                  <a16:creationId xmlns:a16="http://schemas.microsoft.com/office/drawing/2014/main" id="{DC4E112D-9301-D441-88EC-29BFDC56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5" name="Freeform 322">
              <a:extLst>
                <a:ext uri="{FF2B5EF4-FFF2-40B4-BE49-F238E27FC236}">
                  <a16:creationId xmlns:a16="http://schemas.microsoft.com/office/drawing/2014/main" id="{C27A9EEF-2731-7844-9509-4D549D82C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6" name="Freeform 323">
              <a:extLst>
                <a:ext uri="{FF2B5EF4-FFF2-40B4-BE49-F238E27FC236}">
                  <a16:creationId xmlns:a16="http://schemas.microsoft.com/office/drawing/2014/main" id="{68671648-4F21-7045-8EF9-9B00CAA8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7" name="Freeform 324">
              <a:extLst>
                <a:ext uri="{FF2B5EF4-FFF2-40B4-BE49-F238E27FC236}">
                  <a16:creationId xmlns:a16="http://schemas.microsoft.com/office/drawing/2014/main" id="{864CA580-FBE3-BA43-87F2-E5B20DA0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8" name="Freeform 325">
              <a:extLst>
                <a:ext uri="{FF2B5EF4-FFF2-40B4-BE49-F238E27FC236}">
                  <a16:creationId xmlns:a16="http://schemas.microsoft.com/office/drawing/2014/main" id="{7923A5F9-8125-2D4C-95BF-B4A7A63F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69" name="Freeform 326">
              <a:extLst>
                <a:ext uri="{FF2B5EF4-FFF2-40B4-BE49-F238E27FC236}">
                  <a16:creationId xmlns:a16="http://schemas.microsoft.com/office/drawing/2014/main" id="{5773593E-487C-6142-A876-ECC062F7E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0" name="Freeform 327">
              <a:extLst>
                <a:ext uri="{FF2B5EF4-FFF2-40B4-BE49-F238E27FC236}">
                  <a16:creationId xmlns:a16="http://schemas.microsoft.com/office/drawing/2014/main" id="{E612B949-EE37-3E4A-A267-6C8B80CC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1" name="Freeform 328">
              <a:extLst>
                <a:ext uri="{FF2B5EF4-FFF2-40B4-BE49-F238E27FC236}">
                  <a16:creationId xmlns:a16="http://schemas.microsoft.com/office/drawing/2014/main" id="{88BDB757-CEDC-E64E-B8B6-0958140C1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2" name="Freeform 329">
              <a:extLst>
                <a:ext uri="{FF2B5EF4-FFF2-40B4-BE49-F238E27FC236}">
                  <a16:creationId xmlns:a16="http://schemas.microsoft.com/office/drawing/2014/main" id="{258EDEB2-12CD-7842-9738-0FD0E826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3" name="Freeform 330">
              <a:extLst>
                <a:ext uri="{FF2B5EF4-FFF2-40B4-BE49-F238E27FC236}">
                  <a16:creationId xmlns:a16="http://schemas.microsoft.com/office/drawing/2014/main" id="{46D6F6FF-0FC4-1149-9CA0-50190D2F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4" name="Freeform 331">
              <a:extLst>
                <a:ext uri="{FF2B5EF4-FFF2-40B4-BE49-F238E27FC236}">
                  <a16:creationId xmlns:a16="http://schemas.microsoft.com/office/drawing/2014/main" id="{2781E898-B58A-574A-A3C8-EF25B96A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5" name="Freeform 332">
              <a:extLst>
                <a:ext uri="{FF2B5EF4-FFF2-40B4-BE49-F238E27FC236}">
                  <a16:creationId xmlns:a16="http://schemas.microsoft.com/office/drawing/2014/main" id="{9AED1C15-1AB1-2445-9343-971A3EE37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6" name="Freeform 333">
              <a:extLst>
                <a:ext uri="{FF2B5EF4-FFF2-40B4-BE49-F238E27FC236}">
                  <a16:creationId xmlns:a16="http://schemas.microsoft.com/office/drawing/2014/main" id="{67777BB0-327A-6440-AF0F-9F1EA09FE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7" name="Freeform 334">
              <a:extLst>
                <a:ext uri="{FF2B5EF4-FFF2-40B4-BE49-F238E27FC236}">
                  <a16:creationId xmlns:a16="http://schemas.microsoft.com/office/drawing/2014/main" id="{19E717E5-1506-0148-ABFE-7E756F7B6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8" name="Freeform 335">
              <a:extLst>
                <a:ext uri="{FF2B5EF4-FFF2-40B4-BE49-F238E27FC236}">
                  <a16:creationId xmlns:a16="http://schemas.microsoft.com/office/drawing/2014/main" id="{B7404433-BEA7-0649-8609-2C755CCE7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79" name="Freeform 336">
              <a:extLst>
                <a:ext uri="{FF2B5EF4-FFF2-40B4-BE49-F238E27FC236}">
                  <a16:creationId xmlns:a16="http://schemas.microsoft.com/office/drawing/2014/main" id="{E81F17FC-9E36-E346-BDE7-F8BA828D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0" name="Freeform 337">
              <a:extLst>
                <a:ext uri="{FF2B5EF4-FFF2-40B4-BE49-F238E27FC236}">
                  <a16:creationId xmlns:a16="http://schemas.microsoft.com/office/drawing/2014/main" id="{CC4601A8-D150-6140-8D4D-E151C7377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1" name="Freeform 338">
              <a:extLst>
                <a:ext uri="{FF2B5EF4-FFF2-40B4-BE49-F238E27FC236}">
                  <a16:creationId xmlns:a16="http://schemas.microsoft.com/office/drawing/2014/main" id="{8DAFECD0-9840-3140-9822-A69980C6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2" name="Freeform 339">
              <a:extLst>
                <a:ext uri="{FF2B5EF4-FFF2-40B4-BE49-F238E27FC236}">
                  <a16:creationId xmlns:a16="http://schemas.microsoft.com/office/drawing/2014/main" id="{CA920345-B6B6-1545-BBA2-08961651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3" name="Freeform 340">
              <a:extLst>
                <a:ext uri="{FF2B5EF4-FFF2-40B4-BE49-F238E27FC236}">
                  <a16:creationId xmlns:a16="http://schemas.microsoft.com/office/drawing/2014/main" id="{C2C9E73D-65C9-4C4D-BB61-77A428FE5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4" name="Freeform 341">
              <a:extLst>
                <a:ext uri="{FF2B5EF4-FFF2-40B4-BE49-F238E27FC236}">
                  <a16:creationId xmlns:a16="http://schemas.microsoft.com/office/drawing/2014/main" id="{5FE69815-BA27-8742-B0B8-D1C187EB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5" name="Freeform 342">
              <a:extLst>
                <a:ext uri="{FF2B5EF4-FFF2-40B4-BE49-F238E27FC236}">
                  <a16:creationId xmlns:a16="http://schemas.microsoft.com/office/drawing/2014/main" id="{E2842782-F0B8-5B4C-85FC-5D278E6A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6" name="Freeform 343">
              <a:extLst>
                <a:ext uri="{FF2B5EF4-FFF2-40B4-BE49-F238E27FC236}">
                  <a16:creationId xmlns:a16="http://schemas.microsoft.com/office/drawing/2014/main" id="{C7A68CEE-6630-BD4A-B5A8-6E3D24658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7" name="Freeform 344">
              <a:extLst>
                <a:ext uri="{FF2B5EF4-FFF2-40B4-BE49-F238E27FC236}">
                  <a16:creationId xmlns:a16="http://schemas.microsoft.com/office/drawing/2014/main" id="{53C09FE9-0E74-E440-B72D-0BF8FD2B2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8" name="Freeform 345">
              <a:extLst>
                <a:ext uri="{FF2B5EF4-FFF2-40B4-BE49-F238E27FC236}">
                  <a16:creationId xmlns:a16="http://schemas.microsoft.com/office/drawing/2014/main" id="{727670AF-CADD-F744-BFCA-154D6F9A0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89" name="Freeform 346">
              <a:extLst>
                <a:ext uri="{FF2B5EF4-FFF2-40B4-BE49-F238E27FC236}">
                  <a16:creationId xmlns:a16="http://schemas.microsoft.com/office/drawing/2014/main" id="{F8455D66-D05C-2440-A42B-6CFE11D14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0" name="Freeform 347">
              <a:extLst>
                <a:ext uri="{FF2B5EF4-FFF2-40B4-BE49-F238E27FC236}">
                  <a16:creationId xmlns:a16="http://schemas.microsoft.com/office/drawing/2014/main" id="{90AFF0DC-0598-DE49-8670-C1A030CD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1" name="Freeform 348">
              <a:extLst>
                <a:ext uri="{FF2B5EF4-FFF2-40B4-BE49-F238E27FC236}">
                  <a16:creationId xmlns:a16="http://schemas.microsoft.com/office/drawing/2014/main" id="{46593BEC-1901-CF4F-A56F-22F55766C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2" name="Freeform 349">
              <a:extLst>
                <a:ext uri="{FF2B5EF4-FFF2-40B4-BE49-F238E27FC236}">
                  <a16:creationId xmlns:a16="http://schemas.microsoft.com/office/drawing/2014/main" id="{642E0272-165B-2348-9F1D-047D8782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3" name="Freeform 350">
              <a:extLst>
                <a:ext uri="{FF2B5EF4-FFF2-40B4-BE49-F238E27FC236}">
                  <a16:creationId xmlns:a16="http://schemas.microsoft.com/office/drawing/2014/main" id="{06C33E02-2DA0-5F40-AD8E-D2E03B4D4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4" name="Freeform 351">
              <a:extLst>
                <a:ext uri="{FF2B5EF4-FFF2-40B4-BE49-F238E27FC236}">
                  <a16:creationId xmlns:a16="http://schemas.microsoft.com/office/drawing/2014/main" id="{2823324F-D7A3-A543-A081-CEFB10A7C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5" name="Freeform 352">
              <a:extLst>
                <a:ext uri="{FF2B5EF4-FFF2-40B4-BE49-F238E27FC236}">
                  <a16:creationId xmlns:a16="http://schemas.microsoft.com/office/drawing/2014/main" id="{3470AA7D-E77E-6D40-AE20-FE6B6F19B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6" name="Freeform 353">
              <a:extLst>
                <a:ext uri="{FF2B5EF4-FFF2-40B4-BE49-F238E27FC236}">
                  <a16:creationId xmlns:a16="http://schemas.microsoft.com/office/drawing/2014/main" id="{7E1D0E94-3A6D-C541-AB62-BB7FD0BE8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7" name="Freeform 354">
              <a:extLst>
                <a:ext uri="{FF2B5EF4-FFF2-40B4-BE49-F238E27FC236}">
                  <a16:creationId xmlns:a16="http://schemas.microsoft.com/office/drawing/2014/main" id="{8AB2726C-4920-1C4D-A577-24A171A97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8" name="Freeform 355">
              <a:extLst>
                <a:ext uri="{FF2B5EF4-FFF2-40B4-BE49-F238E27FC236}">
                  <a16:creationId xmlns:a16="http://schemas.microsoft.com/office/drawing/2014/main" id="{08D166D7-D7FC-074C-823B-02769B636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399" name="Freeform 356">
              <a:extLst>
                <a:ext uri="{FF2B5EF4-FFF2-40B4-BE49-F238E27FC236}">
                  <a16:creationId xmlns:a16="http://schemas.microsoft.com/office/drawing/2014/main" id="{0EC1ED0F-94BC-B940-9D8A-7AEA7EA3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400" name="Freeform 357">
              <a:extLst>
                <a:ext uri="{FF2B5EF4-FFF2-40B4-BE49-F238E27FC236}">
                  <a16:creationId xmlns:a16="http://schemas.microsoft.com/office/drawing/2014/main" id="{5401959A-F306-BB4C-9A88-685ED1D4C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401" name="Freeform 358">
              <a:extLst>
                <a:ext uri="{FF2B5EF4-FFF2-40B4-BE49-F238E27FC236}">
                  <a16:creationId xmlns:a16="http://schemas.microsoft.com/office/drawing/2014/main" id="{43FA4781-ED8A-1C4E-96FA-C2B6B616F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402" name="Freeform 359">
              <a:extLst>
                <a:ext uri="{FF2B5EF4-FFF2-40B4-BE49-F238E27FC236}">
                  <a16:creationId xmlns:a16="http://schemas.microsoft.com/office/drawing/2014/main" id="{6F4A92FC-7FBD-7D47-B5B5-39E21FD8F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403" name="Freeform 360">
              <a:extLst>
                <a:ext uri="{FF2B5EF4-FFF2-40B4-BE49-F238E27FC236}">
                  <a16:creationId xmlns:a16="http://schemas.microsoft.com/office/drawing/2014/main" id="{F0990A01-81D8-6146-AB5A-DA3CA1D1C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404" name="Freeform 361">
              <a:extLst>
                <a:ext uri="{FF2B5EF4-FFF2-40B4-BE49-F238E27FC236}">
                  <a16:creationId xmlns:a16="http://schemas.microsoft.com/office/drawing/2014/main" id="{E9B9FBF6-A765-6C4A-B8CE-11944065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405" name="Freeform 362">
              <a:extLst>
                <a:ext uri="{FF2B5EF4-FFF2-40B4-BE49-F238E27FC236}">
                  <a16:creationId xmlns:a16="http://schemas.microsoft.com/office/drawing/2014/main" id="{B012965B-CE5F-0E4A-87B0-4F71B8759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406" name="Freeform 363">
              <a:extLst>
                <a:ext uri="{FF2B5EF4-FFF2-40B4-BE49-F238E27FC236}">
                  <a16:creationId xmlns:a16="http://schemas.microsoft.com/office/drawing/2014/main" id="{F27FECD7-46C4-734C-A4EC-85FCC04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407" name="Freeform 364">
              <a:extLst>
                <a:ext uri="{FF2B5EF4-FFF2-40B4-BE49-F238E27FC236}">
                  <a16:creationId xmlns:a16="http://schemas.microsoft.com/office/drawing/2014/main" id="{89F3D487-DAA6-0843-81A0-BBED23D06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</p:grpSp>
      <p:grpSp>
        <p:nvGrpSpPr>
          <p:cNvPr id="45408" name="Group 42">
            <a:extLst>
              <a:ext uri="{FF2B5EF4-FFF2-40B4-BE49-F238E27FC236}">
                <a16:creationId xmlns:a16="http://schemas.microsoft.com/office/drawing/2014/main" id="{4F6E48B4-81F4-7F40-B39D-6290BB1B122F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 flipH="1">
            <a:off x="1143000" y="4271962"/>
            <a:ext cx="914400" cy="871538"/>
            <a:chOff x="1008" y="1127"/>
            <a:chExt cx="2064" cy="2059"/>
          </a:xfrm>
        </p:grpSpPr>
        <p:sp>
          <p:nvSpPr>
            <p:cNvPr id="45409" name="AutoShape 43">
              <a:extLst>
                <a:ext uri="{FF2B5EF4-FFF2-40B4-BE49-F238E27FC236}">
                  <a16:creationId xmlns:a16="http://schemas.microsoft.com/office/drawing/2014/main" id="{63931350-80F9-4B48-A1A1-222F3AFE3C5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45410" name="Group 44">
              <a:extLst>
                <a:ext uri="{FF2B5EF4-FFF2-40B4-BE49-F238E27FC236}">
                  <a16:creationId xmlns:a16="http://schemas.microsoft.com/office/drawing/2014/main" id="{9A39A018-B1FF-624C-9279-B461D3B49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45411" name="Freeform 45">
                <a:extLst>
                  <a:ext uri="{FF2B5EF4-FFF2-40B4-BE49-F238E27FC236}">
                    <a16:creationId xmlns:a16="http://schemas.microsoft.com/office/drawing/2014/main" id="{8BD3594F-3D01-E546-A3AF-80BC7561C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12" name="Freeform 46">
                <a:extLst>
                  <a:ext uri="{FF2B5EF4-FFF2-40B4-BE49-F238E27FC236}">
                    <a16:creationId xmlns:a16="http://schemas.microsoft.com/office/drawing/2014/main" id="{9EED3D1D-2137-6E46-A4C0-FD10AD826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13" name="Freeform 47">
                <a:extLst>
                  <a:ext uri="{FF2B5EF4-FFF2-40B4-BE49-F238E27FC236}">
                    <a16:creationId xmlns:a16="http://schemas.microsoft.com/office/drawing/2014/main" id="{248514BF-7E7E-2B4E-AC1F-9E2F7A77B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14" name="Freeform 48">
                <a:extLst>
                  <a:ext uri="{FF2B5EF4-FFF2-40B4-BE49-F238E27FC236}">
                    <a16:creationId xmlns:a16="http://schemas.microsoft.com/office/drawing/2014/main" id="{15D60475-EA5C-6F4B-AFEB-54095937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15" name="Freeform 49">
                <a:extLst>
                  <a:ext uri="{FF2B5EF4-FFF2-40B4-BE49-F238E27FC236}">
                    <a16:creationId xmlns:a16="http://schemas.microsoft.com/office/drawing/2014/main" id="{564E391F-CB17-5742-9F80-C6416FF17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16" name="Freeform 50">
                <a:extLst>
                  <a:ext uri="{FF2B5EF4-FFF2-40B4-BE49-F238E27FC236}">
                    <a16:creationId xmlns:a16="http://schemas.microsoft.com/office/drawing/2014/main" id="{CAA0CB24-57FA-DD41-B9D7-C0BCA5E1A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17" name="Freeform 51">
                <a:extLst>
                  <a:ext uri="{FF2B5EF4-FFF2-40B4-BE49-F238E27FC236}">
                    <a16:creationId xmlns:a16="http://schemas.microsoft.com/office/drawing/2014/main" id="{D1405131-46FF-F24C-AF3F-165D95264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18" name="Freeform 52">
                <a:extLst>
                  <a:ext uri="{FF2B5EF4-FFF2-40B4-BE49-F238E27FC236}">
                    <a16:creationId xmlns:a16="http://schemas.microsoft.com/office/drawing/2014/main" id="{93B1F890-3342-9941-9443-0F955878B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19" name="Freeform 53">
                <a:extLst>
                  <a:ext uri="{FF2B5EF4-FFF2-40B4-BE49-F238E27FC236}">
                    <a16:creationId xmlns:a16="http://schemas.microsoft.com/office/drawing/2014/main" id="{B02E23C5-3446-4541-9C35-708FCA5FB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0" name="Freeform 54">
                <a:extLst>
                  <a:ext uri="{FF2B5EF4-FFF2-40B4-BE49-F238E27FC236}">
                    <a16:creationId xmlns:a16="http://schemas.microsoft.com/office/drawing/2014/main" id="{97FE70BA-F524-BE40-8E12-2748B307B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1" name="Freeform 55">
                <a:extLst>
                  <a:ext uri="{FF2B5EF4-FFF2-40B4-BE49-F238E27FC236}">
                    <a16:creationId xmlns:a16="http://schemas.microsoft.com/office/drawing/2014/main" id="{80476E6E-B6FC-7547-B946-6A694B220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2" name="Freeform 56">
                <a:extLst>
                  <a:ext uri="{FF2B5EF4-FFF2-40B4-BE49-F238E27FC236}">
                    <a16:creationId xmlns:a16="http://schemas.microsoft.com/office/drawing/2014/main" id="{46E65387-28C7-F148-BA09-78BCE23D8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3" name="Freeform 57">
                <a:extLst>
                  <a:ext uri="{FF2B5EF4-FFF2-40B4-BE49-F238E27FC236}">
                    <a16:creationId xmlns:a16="http://schemas.microsoft.com/office/drawing/2014/main" id="{A55FE394-4252-E240-AB51-63CC04CFF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4" name="Freeform 58">
                <a:extLst>
                  <a:ext uri="{FF2B5EF4-FFF2-40B4-BE49-F238E27FC236}">
                    <a16:creationId xmlns:a16="http://schemas.microsoft.com/office/drawing/2014/main" id="{1EEBAFF6-73CA-8345-BDE7-CD2CDB0F8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5" name="Freeform 59">
                <a:extLst>
                  <a:ext uri="{FF2B5EF4-FFF2-40B4-BE49-F238E27FC236}">
                    <a16:creationId xmlns:a16="http://schemas.microsoft.com/office/drawing/2014/main" id="{46C90869-D19B-C044-8190-DC5E63265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6" name="Freeform 60">
                <a:extLst>
                  <a:ext uri="{FF2B5EF4-FFF2-40B4-BE49-F238E27FC236}">
                    <a16:creationId xmlns:a16="http://schemas.microsoft.com/office/drawing/2014/main" id="{D58833ED-C663-2F49-B083-3D2B9AE35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7" name="Freeform 61">
                <a:extLst>
                  <a:ext uri="{FF2B5EF4-FFF2-40B4-BE49-F238E27FC236}">
                    <a16:creationId xmlns:a16="http://schemas.microsoft.com/office/drawing/2014/main" id="{BC965C95-F149-2F4F-92DC-CC98358E7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8" name="Freeform 62">
                <a:extLst>
                  <a:ext uri="{FF2B5EF4-FFF2-40B4-BE49-F238E27FC236}">
                    <a16:creationId xmlns:a16="http://schemas.microsoft.com/office/drawing/2014/main" id="{65CEFDD6-010D-F848-8681-A53FD7540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29" name="Freeform 63">
                <a:extLst>
                  <a:ext uri="{FF2B5EF4-FFF2-40B4-BE49-F238E27FC236}">
                    <a16:creationId xmlns:a16="http://schemas.microsoft.com/office/drawing/2014/main" id="{0E707890-586E-1C4D-B52F-E7E5306AB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0" name="Freeform 64">
                <a:extLst>
                  <a:ext uri="{FF2B5EF4-FFF2-40B4-BE49-F238E27FC236}">
                    <a16:creationId xmlns:a16="http://schemas.microsoft.com/office/drawing/2014/main" id="{567340B4-4715-4645-B442-30A8FCC12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1" name="Freeform 65">
                <a:extLst>
                  <a:ext uri="{FF2B5EF4-FFF2-40B4-BE49-F238E27FC236}">
                    <a16:creationId xmlns:a16="http://schemas.microsoft.com/office/drawing/2014/main" id="{80E506B1-F81A-AA4C-8A30-F18BF17A8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2" name="Freeform 66">
                <a:extLst>
                  <a:ext uri="{FF2B5EF4-FFF2-40B4-BE49-F238E27FC236}">
                    <a16:creationId xmlns:a16="http://schemas.microsoft.com/office/drawing/2014/main" id="{2EC3B8E3-9CC6-9544-8375-0B20D9373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3" name="Freeform 67">
                <a:extLst>
                  <a:ext uri="{FF2B5EF4-FFF2-40B4-BE49-F238E27FC236}">
                    <a16:creationId xmlns:a16="http://schemas.microsoft.com/office/drawing/2014/main" id="{9297F8C2-9D26-034B-A790-0DEA7C4B1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4" name="Freeform 68">
                <a:extLst>
                  <a:ext uri="{FF2B5EF4-FFF2-40B4-BE49-F238E27FC236}">
                    <a16:creationId xmlns:a16="http://schemas.microsoft.com/office/drawing/2014/main" id="{95992C91-1D79-B845-988E-4389D1299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5" name="Freeform 69">
                <a:extLst>
                  <a:ext uri="{FF2B5EF4-FFF2-40B4-BE49-F238E27FC236}">
                    <a16:creationId xmlns:a16="http://schemas.microsoft.com/office/drawing/2014/main" id="{77DD97F4-26C8-3545-8828-80EBCBCB7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6" name="Freeform 70">
                <a:extLst>
                  <a:ext uri="{FF2B5EF4-FFF2-40B4-BE49-F238E27FC236}">
                    <a16:creationId xmlns:a16="http://schemas.microsoft.com/office/drawing/2014/main" id="{22A323A6-FECE-2349-832A-1DF5FB6C3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7" name="Freeform 71">
                <a:extLst>
                  <a:ext uri="{FF2B5EF4-FFF2-40B4-BE49-F238E27FC236}">
                    <a16:creationId xmlns:a16="http://schemas.microsoft.com/office/drawing/2014/main" id="{45CA3005-0B6B-EB45-8263-F3ECB0E29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8" name="Freeform 72">
                <a:extLst>
                  <a:ext uri="{FF2B5EF4-FFF2-40B4-BE49-F238E27FC236}">
                    <a16:creationId xmlns:a16="http://schemas.microsoft.com/office/drawing/2014/main" id="{14EDFE7D-376A-324A-9F94-0C92FA2B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39" name="Freeform 73">
                <a:extLst>
                  <a:ext uri="{FF2B5EF4-FFF2-40B4-BE49-F238E27FC236}">
                    <a16:creationId xmlns:a16="http://schemas.microsoft.com/office/drawing/2014/main" id="{FE0EB043-184F-9048-AB2A-94EBC7369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0" name="Freeform 74">
                <a:extLst>
                  <a:ext uri="{FF2B5EF4-FFF2-40B4-BE49-F238E27FC236}">
                    <a16:creationId xmlns:a16="http://schemas.microsoft.com/office/drawing/2014/main" id="{4818B339-F7C1-2F49-BD20-87A3439F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1" name="Freeform 75">
                <a:extLst>
                  <a:ext uri="{FF2B5EF4-FFF2-40B4-BE49-F238E27FC236}">
                    <a16:creationId xmlns:a16="http://schemas.microsoft.com/office/drawing/2014/main" id="{73ADBFF3-DA82-C146-A96C-B79FBDF9A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2" name="Freeform 76">
                <a:extLst>
                  <a:ext uri="{FF2B5EF4-FFF2-40B4-BE49-F238E27FC236}">
                    <a16:creationId xmlns:a16="http://schemas.microsoft.com/office/drawing/2014/main" id="{21EF6853-997D-0E47-8FA2-66C8D3A6D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3" name="Freeform 77">
                <a:extLst>
                  <a:ext uri="{FF2B5EF4-FFF2-40B4-BE49-F238E27FC236}">
                    <a16:creationId xmlns:a16="http://schemas.microsoft.com/office/drawing/2014/main" id="{DE14E65A-1410-8E48-A009-2488DCE91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4" name="Freeform 78">
                <a:extLst>
                  <a:ext uri="{FF2B5EF4-FFF2-40B4-BE49-F238E27FC236}">
                    <a16:creationId xmlns:a16="http://schemas.microsoft.com/office/drawing/2014/main" id="{B7FFF0A0-C011-484D-A4C8-7605E3EB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5" name="Freeform 79">
                <a:extLst>
                  <a:ext uri="{FF2B5EF4-FFF2-40B4-BE49-F238E27FC236}">
                    <a16:creationId xmlns:a16="http://schemas.microsoft.com/office/drawing/2014/main" id="{00C3E937-638F-084A-A874-FAEE8BA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6" name="Freeform 80">
                <a:extLst>
                  <a:ext uri="{FF2B5EF4-FFF2-40B4-BE49-F238E27FC236}">
                    <a16:creationId xmlns:a16="http://schemas.microsoft.com/office/drawing/2014/main" id="{0426CAE0-DB49-6948-9F79-168C3ECD4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7" name="Freeform 81">
                <a:extLst>
                  <a:ext uri="{FF2B5EF4-FFF2-40B4-BE49-F238E27FC236}">
                    <a16:creationId xmlns:a16="http://schemas.microsoft.com/office/drawing/2014/main" id="{9B22C9A9-6730-1D4D-BC28-CD31BF669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8" name="Freeform 82">
                <a:extLst>
                  <a:ext uri="{FF2B5EF4-FFF2-40B4-BE49-F238E27FC236}">
                    <a16:creationId xmlns:a16="http://schemas.microsoft.com/office/drawing/2014/main" id="{1726871B-0C39-304F-AD12-FE31EB58A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49" name="Freeform 83">
                <a:extLst>
                  <a:ext uri="{FF2B5EF4-FFF2-40B4-BE49-F238E27FC236}">
                    <a16:creationId xmlns:a16="http://schemas.microsoft.com/office/drawing/2014/main" id="{BBD2C096-31F9-6E4B-8B80-CEAC79E86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0" name="Freeform 84">
                <a:extLst>
                  <a:ext uri="{FF2B5EF4-FFF2-40B4-BE49-F238E27FC236}">
                    <a16:creationId xmlns:a16="http://schemas.microsoft.com/office/drawing/2014/main" id="{76FDE6EB-0C56-4D4E-B749-71C796B73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1" name="Freeform 85">
                <a:extLst>
                  <a:ext uri="{FF2B5EF4-FFF2-40B4-BE49-F238E27FC236}">
                    <a16:creationId xmlns:a16="http://schemas.microsoft.com/office/drawing/2014/main" id="{65528A52-8476-E346-83F3-4ED2E54DE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2" name="Freeform 86">
                <a:extLst>
                  <a:ext uri="{FF2B5EF4-FFF2-40B4-BE49-F238E27FC236}">
                    <a16:creationId xmlns:a16="http://schemas.microsoft.com/office/drawing/2014/main" id="{8BCD0166-1714-6C49-AE25-07E06ED0D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3" name="Freeform 87">
                <a:extLst>
                  <a:ext uri="{FF2B5EF4-FFF2-40B4-BE49-F238E27FC236}">
                    <a16:creationId xmlns:a16="http://schemas.microsoft.com/office/drawing/2014/main" id="{0A409631-B388-7649-AA8A-D8ED56049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4" name="Freeform 88">
                <a:extLst>
                  <a:ext uri="{FF2B5EF4-FFF2-40B4-BE49-F238E27FC236}">
                    <a16:creationId xmlns:a16="http://schemas.microsoft.com/office/drawing/2014/main" id="{2337583C-309B-C448-BA38-6AA82152F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5" name="Freeform 89">
                <a:extLst>
                  <a:ext uri="{FF2B5EF4-FFF2-40B4-BE49-F238E27FC236}">
                    <a16:creationId xmlns:a16="http://schemas.microsoft.com/office/drawing/2014/main" id="{2DC64551-F0F9-2748-8773-AB6839244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6" name="Freeform 90">
                <a:extLst>
                  <a:ext uri="{FF2B5EF4-FFF2-40B4-BE49-F238E27FC236}">
                    <a16:creationId xmlns:a16="http://schemas.microsoft.com/office/drawing/2014/main" id="{17C223B7-8010-8748-A573-1889578E0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7" name="Freeform 91">
                <a:extLst>
                  <a:ext uri="{FF2B5EF4-FFF2-40B4-BE49-F238E27FC236}">
                    <a16:creationId xmlns:a16="http://schemas.microsoft.com/office/drawing/2014/main" id="{E1D954E4-775A-D141-BB9C-C44919C63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8" name="Freeform 92">
                <a:extLst>
                  <a:ext uri="{FF2B5EF4-FFF2-40B4-BE49-F238E27FC236}">
                    <a16:creationId xmlns:a16="http://schemas.microsoft.com/office/drawing/2014/main" id="{96818FB1-3B86-8242-B759-9D579E26E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59" name="Freeform 93">
                <a:extLst>
                  <a:ext uri="{FF2B5EF4-FFF2-40B4-BE49-F238E27FC236}">
                    <a16:creationId xmlns:a16="http://schemas.microsoft.com/office/drawing/2014/main" id="{642C3995-68E0-B64E-931E-03B493513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0" name="Freeform 94">
                <a:extLst>
                  <a:ext uri="{FF2B5EF4-FFF2-40B4-BE49-F238E27FC236}">
                    <a16:creationId xmlns:a16="http://schemas.microsoft.com/office/drawing/2014/main" id="{9060B76D-9B50-8947-AF2B-33B3F8399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1" name="Freeform 95">
                <a:extLst>
                  <a:ext uri="{FF2B5EF4-FFF2-40B4-BE49-F238E27FC236}">
                    <a16:creationId xmlns:a16="http://schemas.microsoft.com/office/drawing/2014/main" id="{7DAEEE55-2734-F24E-810A-A965720F0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2" name="Freeform 96">
                <a:extLst>
                  <a:ext uri="{FF2B5EF4-FFF2-40B4-BE49-F238E27FC236}">
                    <a16:creationId xmlns:a16="http://schemas.microsoft.com/office/drawing/2014/main" id="{67C57E96-6536-8947-91B1-EB11FD1F9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3" name="Freeform 97">
                <a:extLst>
                  <a:ext uri="{FF2B5EF4-FFF2-40B4-BE49-F238E27FC236}">
                    <a16:creationId xmlns:a16="http://schemas.microsoft.com/office/drawing/2014/main" id="{38DC0866-32AF-EF47-80EB-259A628D2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4" name="Freeform 98">
                <a:extLst>
                  <a:ext uri="{FF2B5EF4-FFF2-40B4-BE49-F238E27FC236}">
                    <a16:creationId xmlns:a16="http://schemas.microsoft.com/office/drawing/2014/main" id="{BC58D2BB-7A70-B64F-ACC1-75F052BEA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5" name="Freeform 99">
                <a:extLst>
                  <a:ext uri="{FF2B5EF4-FFF2-40B4-BE49-F238E27FC236}">
                    <a16:creationId xmlns:a16="http://schemas.microsoft.com/office/drawing/2014/main" id="{419DAD51-5197-504C-BEB8-3DC50EC89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6" name="Freeform 100">
                <a:extLst>
                  <a:ext uri="{FF2B5EF4-FFF2-40B4-BE49-F238E27FC236}">
                    <a16:creationId xmlns:a16="http://schemas.microsoft.com/office/drawing/2014/main" id="{B5A3D561-5B49-4F4F-9329-AEE411021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7" name="Freeform 101">
                <a:extLst>
                  <a:ext uri="{FF2B5EF4-FFF2-40B4-BE49-F238E27FC236}">
                    <a16:creationId xmlns:a16="http://schemas.microsoft.com/office/drawing/2014/main" id="{4D3CE06A-7B9E-7A4A-A4B5-61E7CAD19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8" name="Freeform 102">
                <a:extLst>
                  <a:ext uri="{FF2B5EF4-FFF2-40B4-BE49-F238E27FC236}">
                    <a16:creationId xmlns:a16="http://schemas.microsoft.com/office/drawing/2014/main" id="{5617727C-53EE-984B-9919-2D051AB77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69" name="Freeform 103">
                <a:extLst>
                  <a:ext uri="{FF2B5EF4-FFF2-40B4-BE49-F238E27FC236}">
                    <a16:creationId xmlns:a16="http://schemas.microsoft.com/office/drawing/2014/main" id="{45E72D78-62C8-5843-B354-EC30860DD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0" name="Freeform 104">
                <a:extLst>
                  <a:ext uri="{FF2B5EF4-FFF2-40B4-BE49-F238E27FC236}">
                    <a16:creationId xmlns:a16="http://schemas.microsoft.com/office/drawing/2014/main" id="{2EF80F5E-1877-3E4E-8CB9-A71862C82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1" name="Freeform 105">
                <a:extLst>
                  <a:ext uri="{FF2B5EF4-FFF2-40B4-BE49-F238E27FC236}">
                    <a16:creationId xmlns:a16="http://schemas.microsoft.com/office/drawing/2014/main" id="{B5382BC9-C02F-DC40-945B-71B77AE87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2" name="Freeform 106">
                <a:extLst>
                  <a:ext uri="{FF2B5EF4-FFF2-40B4-BE49-F238E27FC236}">
                    <a16:creationId xmlns:a16="http://schemas.microsoft.com/office/drawing/2014/main" id="{D7D6B2F8-8ACC-E744-B4C1-D6E2B9AD7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3" name="Freeform 107">
                <a:extLst>
                  <a:ext uri="{FF2B5EF4-FFF2-40B4-BE49-F238E27FC236}">
                    <a16:creationId xmlns:a16="http://schemas.microsoft.com/office/drawing/2014/main" id="{70F3D74E-28A1-9944-B11C-8AB0FCDDF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4" name="Freeform 108">
                <a:extLst>
                  <a:ext uri="{FF2B5EF4-FFF2-40B4-BE49-F238E27FC236}">
                    <a16:creationId xmlns:a16="http://schemas.microsoft.com/office/drawing/2014/main" id="{97D33FE6-A4E2-D447-895A-8F1FECC83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5" name="Freeform 109">
                <a:extLst>
                  <a:ext uri="{FF2B5EF4-FFF2-40B4-BE49-F238E27FC236}">
                    <a16:creationId xmlns:a16="http://schemas.microsoft.com/office/drawing/2014/main" id="{7298BBE4-2A4E-9B4B-81CD-8E23EE83C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6" name="Freeform 110">
                <a:extLst>
                  <a:ext uri="{FF2B5EF4-FFF2-40B4-BE49-F238E27FC236}">
                    <a16:creationId xmlns:a16="http://schemas.microsoft.com/office/drawing/2014/main" id="{47E83DF4-FCCF-7F46-8B3D-2A604FE8F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7" name="Freeform 111">
                <a:extLst>
                  <a:ext uri="{FF2B5EF4-FFF2-40B4-BE49-F238E27FC236}">
                    <a16:creationId xmlns:a16="http://schemas.microsoft.com/office/drawing/2014/main" id="{4AC8525F-6630-8A43-A82D-0DF85494D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8" name="Freeform 112">
                <a:extLst>
                  <a:ext uri="{FF2B5EF4-FFF2-40B4-BE49-F238E27FC236}">
                    <a16:creationId xmlns:a16="http://schemas.microsoft.com/office/drawing/2014/main" id="{1C456A70-062B-024D-B2A3-FABAB2C12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79" name="Freeform 113">
                <a:extLst>
                  <a:ext uri="{FF2B5EF4-FFF2-40B4-BE49-F238E27FC236}">
                    <a16:creationId xmlns:a16="http://schemas.microsoft.com/office/drawing/2014/main" id="{B98DEF13-D4AA-BC45-B864-66B4B067B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0" name="Freeform 114">
                <a:extLst>
                  <a:ext uri="{FF2B5EF4-FFF2-40B4-BE49-F238E27FC236}">
                    <a16:creationId xmlns:a16="http://schemas.microsoft.com/office/drawing/2014/main" id="{1CD156C5-D8C2-B64F-A51B-F5DD452C3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1" name="Freeform 115">
                <a:extLst>
                  <a:ext uri="{FF2B5EF4-FFF2-40B4-BE49-F238E27FC236}">
                    <a16:creationId xmlns:a16="http://schemas.microsoft.com/office/drawing/2014/main" id="{3DF52B80-9875-734B-9832-494A1C39A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2" name="Freeform 116">
                <a:extLst>
                  <a:ext uri="{FF2B5EF4-FFF2-40B4-BE49-F238E27FC236}">
                    <a16:creationId xmlns:a16="http://schemas.microsoft.com/office/drawing/2014/main" id="{5DBBA00A-B381-1B4D-8DF5-75615E5E3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3" name="Freeform 117">
                <a:extLst>
                  <a:ext uri="{FF2B5EF4-FFF2-40B4-BE49-F238E27FC236}">
                    <a16:creationId xmlns:a16="http://schemas.microsoft.com/office/drawing/2014/main" id="{0C1BF43A-5596-FC42-B59A-976DA062E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4" name="Freeform 118">
                <a:extLst>
                  <a:ext uri="{FF2B5EF4-FFF2-40B4-BE49-F238E27FC236}">
                    <a16:creationId xmlns:a16="http://schemas.microsoft.com/office/drawing/2014/main" id="{249D9332-FC05-384E-9806-20B300F3C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5" name="Freeform 119">
                <a:extLst>
                  <a:ext uri="{FF2B5EF4-FFF2-40B4-BE49-F238E27FC236}">
                    <a16:creationId xmlns:a16="http://schemas.microsoft.com/office/drawing/2014/main" id="{EE387B8D-FC15-7347-9B2A-9EB665230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6" name="Freeform 120">
                <a:extLst>
                  <a:ext uri="{FF2B5EF4-FFF2-40B4-BE49-F238E27FC236}">
                    <a16:creationId xmlns:a16="http://schemas.microsoft.com/office/drawing/2014/main" id="{232248AD-8346-814C-AA85-45EE0C156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7" name="Freeform 121">
                <a:extLst>
                  <a:ext uri="{FF2B5EF4-FFF2-40B4-BE49-F238E27FC236}">
                    <a16:creationId xmlns:a16="http://schemas.microsoft.com/office/drawing/2014/main" id="{A656652F-7BA3-D547-950E-67BF6D1A0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8" name="Freeform 122">
                <a:extLst>
                  <a:ext uri="{FF2B5EF4-FFF2-40B4-BE49-F238E27FC236}">
                    <a16:creationId xmlns:a16="http://schemas.microsoft.com/office/drawing/2014/main" id="{E4982D9C-D0DD-8347-AFB1-985B88D94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89" name="Freeform 123">
                <a:extLst>
                  <a:ext uri="{FF2B5EF4-FFF2-40B4-BE49-F238E27FC236}">
                    <a16:creationId xmlns:a16="http://schemas.microsoft.com/office/drawing/2014/main" id="{2A491509-B0D2-1D4C-BC51-66175402F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0" name="Freeform 124">
                <a:extLst>
                  <a:ext uri="{FF2B5EF4-FFF2-40B4-BE49-F238E27FC236}">
                    <a16:creationId xmlns:a16="http://schemas.microsoft.com/office/drawing/2014/main" id="{E6371CA9-C742-6345-A752-9E179469D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1" name="Freeform 125">
                <a:extLst>
                  <a:ext uri="{FF2B5EF4-FFF2-40B4-BE49-F238E27FC236}">
                    <a16:creationId xmlns:a16="http://schemas.microsoft.com/office/drawing/2014/main" id="{70D04BB9-EB81-E343-B1B2-02A442E1A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2" name="Freeform 126">
                <a:extLst>
                  <a:ext uri="{FF2B5EF4-FFF2-40B4-BE49-F238E27FC236}">
                    <a16:creationId xmlns:a16="http://schemas.microsoft.com/office/drawing/2014/main" id="{8F752FBE-C042-B649-9CE4-4C2EB4681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3" name="Freeform 127">
                <a:extLst>
                  <a:ext uri="{FF2B5EF4-FFF2-40B4-BE49-F238E27FC236}">
                    <a16:creationId xmlns:a16="http://schemas.microsoft.com/office/drawing/2014/main" id="{E6E9B502-EE73-DD47-913D-F74BBD48F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4" name="Freeform 128">
                <a:extLst>
                  <a:ext uri="{FF2B5EF4-FFF2-40B4-BE49-F238E27FC236}">
                    <a16:creationId xmlns:a16="http://schemas.microsoft.com/office/drawing/2014/main" id="{C73344C3-7F8B-EC44-9357-D61F02D49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5" name="Freeform 129">
                <a:extLst>
                  <a:ext uri="{FF2B5EF4-FFF2-40B4-BE49-F238E27FC236}">
                    <a16:creationId xmlns:a16="http://schemas.microsoft.com/office/drawing/2014/main" id="{00325AF0-1EBA-E74B-979F-72D9FC4B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6" name="Freeform 130">
                <a:extLst>
                  <a:ext uri="{FF2B5EF4-FFF2-40B4-BE49-F238E27FC236}">
                    <a16:creationId xmlns:a16="http://schemas.microsoft.com/office/drawing/2014/main" id="{5762CAC7-5C43-5548-9FC8-D38693BA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7" name="Freeform 131">
                <a:extLst>
                  <a:ext uri="{FF2B5EF4-FFF2-40B4-BE49-F238E27FC236}">
                    <a16:creationId xmlns:a16="http://schemas.microsoft.com/office/drawing/2014/main" id="{154CA35F-E4E2-A947-9510-D8D02AE5F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8" name="Freeform 132">
                <a:extLst>
                  <a:ext uri="{FF2B5EF4-FFF2-40B4-BE49-F238E27FC236}">
                    <a16:creationId xmlns:a16="http://schemas.microsoft.com/office/drawing/2014/main" id="{56756C0B-8D9F-3240-AEA8-F696639C0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499" name="Freeform 133">
                <a:extLst>
                  <a:ext uri="{FF2B5EF4-FFF2-40B4-BE49-F238E27FC236}">
                    <a16:creationId xmlns:a16="http://schemas.microsoft.com/office/drawing/2014/main" id="{0B299A59-A100-6C40-88F1-317603D26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0" name="Freeform 134">
                <a:extLst>
                  <a:ext uri="{FF2B5EF4-FFF2-40B4-BE49-F238E27FC236}">
                    <a16:creationId xmlns:a16="http://schemas.microsoft.com/office/drawing/2014/main" id="{BCB6523D-AE08-4543-B759-9782889B8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1" name="Freeform 135">
                <a:extLst>
                  <a:ext uri="{FF2B5EF4-FFF2-40B4-BE49-F238E27FC236}">
                    <a16:creationId xmlns:a16="http://schemas.microsoft.com/office/drawing/2014/main" id="{B6435A43-50F0-7847-90F6-0B852A83D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2" name="Freeform 136">
                <a:extLst>
                  <a:ext uri="{FF2B5EF4-FFF2-40B4-BE49-F238E27FC236}">
                    <a16:creationId xmlns:a16="http://schemas.microsoft.com/office/drawing/2014/main" id="{5FD94221-DD40-0C42-AFDF-14A7D7AF0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3" name="Freeform 137">
                <a:extLst>
                  <a:ext uri="{FF2B5EF4-FFF2-40B4-BE49-F238E27FC236}">
                    <a16:creationId xmlns:a16="http://schemas.microsoft.com/office/drawing/2014/main" id="{47B45559-DCC7-B54A-8E82-02F44C2D0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4" name="Freeform 138">
                <a:extLst>
                  <a:ext uri="{FF2B5EF4-FFF2-40B4-BE49-F238E27FC236}">
                    <a16:creationId xmlns:a16="http://schemas.microsoft.com/office/drawing/2014/main" id="{6317D245-2B13-9B45-B326-9DD243C87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5" name="Freeform 139">
                <a:extLst>
                  <a:ext uri="{FF2B5EF4-FFF2-40B4-BE49-F238E27FC236}">
                    <a16:creationId xmlns:a16="http://schemas.microsoft.com/office/drawing/2014/main" id="{1D745DD6-AB2C-E647-AD2D-5A0A3754F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6" name="Freeform 140">
                <a:extLst>
                  <a:ext uri="{FF2B5EF4-FFF2-40B4-BE49-F238E27FC236}">
                    <a16:creationId xmlns:a16="http://schemas.microsoft.com/office/drawing/2014/main" id="{35385A7D-41FA-E449-B58A-00DDF9520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7" name="Freeform 141">
                <a:extLst>
                  <a:ext uri="{FF2B5EF4-FFF2-40B4-BE49-F238E27FC236}">
                    <a16:creationId xmlns:a16="http://schemas.microsoft.com/office/drawing/2014/main" id="{A684C577-3E57-7B4B-A0E0-763000F0B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8" name="Freeform 142">
                <a:extLst>
                  <a:ext uri="{FF2B5EF4-FFF2-40B4-BE49-F238E27FC236}">
                    <a16:creationId xmlns:a16="http://schemas.microsoft.com/office/drawing/2014/main" id="{7D97ADB3-BA72-8A49-BFE5-110418CA5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09" name="Freeform 143">
                <a:extLst>
                  <a:ext uri="{FF2B5EF4-FFF2-40B4-BE49-F238E27FC236}">
                    <a16:creationId xmlns:a16="http://schemas.microsoft.com/office/drawing/2014/main" id="{FE9CDF87-641F-CD45-8249-21C86A107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0" name="Freeform 144">
                <a:extLst>
                  <a:ext uri="{FF2B5EF4-FFF2-40B4-BE49-F238E27FC236}">
                    <a16:creationId xmlns:a16="http://schemas.microsoft.com/office/drawing/2014/main" id="{19CBF91B-794D-F245-82A5-7097F10C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1" name="Freeform 145">
                <a:extLst>
                  <a:ext uri="{FF2B5EF4-FFF2-40B4-BE49-F238E27FC236}">
                    <a16:creationId xmlns:a16="http://schemas.microsoft.com/office/drawing/2014/main" id="{DFABCAE3-608A-1141-8664-5FF18F2AA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2" name="Freeform 146">
                <a:extLst>
                  <a:ext uri="{FF2B5EF4-FFF2-40B4-BE49-F238E27FC236}">
                    <a16:creationId xmlns:a16="http://schemas.microsoft.com/office/drawing/2014/main" id="{33FCCFAD-CEA2-7D41-BB82-02D753D70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3" name="Freeform 147">
                <a:extLst>
                  <a:ext uri="{FF2B5EF4-FFF2-40B4-BE49-F238E27FC236}">
                    <a16:creationId xmlns:a16="http://schemas.microsoft.com/office/drawing/2014/main" id="{A07D3D16-69A0-2940-B83A-4386822D8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4" name="Freeform 148">
                <a:extLst>
                  <a:ext uri="{FF2B5EF4-FFF2-40B4-BE49-F238E27FC236}">
                    <a16:creationId xmlns:a16="http://schemas.microsoft.com/office/drawing/2014/main" id="{3B8E440A-748A-384D-8AFD-2DEEDF863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5" name="Freeform 149">
                <a:extLst>
                  <a:ext uri="{FF2B5EF4-FFF2-40B4-BE49-F238E27FC236}">
                    <a16:creationId xmlns:a16="http://schemas.microsoft.com/office/drawing/2014/main" id="{EE9ADD50-E40E-6747-A625-F239CB596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6" name="Freeform 150">
                <a:extLst>
                  <a:ext uri="{FF2B5EF4-FFF2-40B4-BE49-F238E27FC236}">
                    <a16:creationId xmlns:a16="http://schemas.microsoft.com/office/drawing/2014/main" id="{FDA8301D-6D32-1D4C-B302-33620687C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7" name="Freeform 151">
                <a:extLst>
                  <a:ext uri="{FF2B5EF4-FFF2-40B4-BE49-F238E27FC236}">
                    <a16:creationId xmlns:a16="http://schemas.microsoft.com/office/drawing/2014/main" id="{53B555FA-D3D1-5D47-81DE-608364E96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8" name="Freeform 152">
                <a:extLst>
                  <a:ext uri="{FF2B5EF4-FFF2-40B4-BE49-F238E27FC236}">
                    <a16:creationId xmlns:a16="http://schemas.microsoft.com/office/drawing/2014/main" id="{3669FD3D-BBDD-1A44-ADCB-1AD2DFD7A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19" name="Freeform 153">
                <a:extLst>
                  <a:ext uri="{FF2B5EF4-FFF2-40B4-BE49-F238E27FC236}">
                    <a16:creationId xmlns:a16="http://schemas.microsoft.com/office/drawing/2014/main" id="{7351E7D4-F9BA-DE44-82E4-60F02F9BE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0" name="Freeform 154">
                <a:extLst>
                  <a:ext uri="{FF2B5EF4-FFF2-40B4-BE49-F238E27FC236}">
                    <a16:creationId xmlns:a16="http://schemas.microsoft.com/office/drawing/2014/main" id="{AEEF5EC8-8346-2943-ABA5-9603829BC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1" name="Freeform 155">
                <a:extLst>
                  <a:ext uri="{FF2B5EF4-FFF2-40B4-BE49-F238E27FC236}">
                    <a16:creationId xmlns:a16="http://schemas.microsoft.com/office/drawing/2014/main" id="{B13382BE-F56C-0E4D-A715-C256CE16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2" name="Freeform 156">
                <a:extLst>
                  <a:ext uri="{FF2B5EF4-FFF2-40B4-BE49-F238E27FC236}">
                    <a16:creationId xmlns:a16="http://schemas.microsoft.com/office/drawing/2014/main" id="{A2FC2B5A-EA80-7649-93B8-45312500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3" name="Freeform 157">
                <a:extLst>
                  <a:ext uri="{FF2B5EF4-FFF2-40B4-BE49-F238E27FC236}">
                    <a16:creationId xmlns:a16="http://schemas.microsoft.com/office/drawing/2014/main" id="{715CB9D7-85EC-D344-B615-71C264F69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4" name="Freeform 158">
                <a:extLst>
                  <a:ext uri="{FF2B5EF4-FFF2-40B4-BE49-F238E27FC236}">
                    <a16:creationId xmlns:a16="http://schemas.microsoft.com/office/drawing/2014/main" id="{0F3B8E3F-22F3-374E-94D7-3922D2915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5" name="Freeform 159">
                <a:extLst>
                  <a:ext uri="{FF2B5EF4-FFF2-40B4-BE49-F238E27FC236}">
                    <a16:creationId xmlns:a16="http://schemas.microsoft.com/office/drawing/2014/main" id="{C6D4C3F5-D61B-EF4B-A135-2690EE287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6" name="Freeform 160">
                <a:extLst>
                  <a:ext uri="{FF2B5EF4-FFF2-40B4-BE49-F238E27FC236}">
                    <a16:creationId xmlns:a16="http://schemas.microsoft.com/office/drawing/2014/main" id="{35741569-CDF4-3646-BC59-12CF446F0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7" name="Freeform 161">
                <a:extLst>
                  <a:ext uri="{FF2B5EF4-FFF2-40B4-BE49-F238E27FC236}">
                    <a16:creationId xmlns:a16="http://schemas.microsoft.com/office/drawing/2014/main" id="{4E633720-F5A9-8349-BCA4-55B6C316F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8" name="Freeform 162">
                <a:extLst>
                  <a:ext uri="{FF2B5EF4-FFF2-40B4-BE49-F238E27FC236}">
                    <a16:creationId xmlns:a16="http://schemas.microsoft.com/office/drawing/2014/main" id="{DEDB9C59-CE05-C340-9DC2-F19CDA8C5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29" name="Freeform 163">
                <a:extLst>
                  <a:ext uri="{FF2B5EF4-FFF2-40B4-BE49-F238E27FC236}">
                    <a16:creationId xmlns:a16="http://schemas.microsoft.com/office/drawing/2014/main" id="{C13D17C1-7342-0647-AFCF-7AD18936D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0" name="Freeform 164">
                <a:extLst>
                  <a:ext uri="{FF2B5EF4-FFF2-40B4-BE49-F238E27FC236}">
                    <a16:creationId xmlns:a16="http://schemas.microsoft.com/office/drawing/2014/main" id="{8FB295ED-28C2-5E45-BF80-167C47C7E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1" name="Freeform 165">
                <a:extLst>
                  <a:ext uri="{FF2B5EF4-FFF2-40B4-BE49-F238E27FC236}">
                    <a16:creationId xmlns:a16="http://schemas.microsoft.com/office/drawing/2014/main" id="{23D289B1-2DB6-274A-854A-06074D27F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2" name="Freeform 166">
                <a:extLst>
                  <a:ext uri="{FF2B5EF4-FFF2-40B4-BE49-F238E27FC236}">
                    <a16:creationId xmlns:a16="http://schemas.microsoft.com/office/drawing/2014/main" id="{56A7CED9-5887-F649-89FC-715F57686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3" name="Freeform 167">
                <a:extLst>
                  <a:ext uri="{FF2B5EF4-FFF2-40B4-BE49-F238E27FC236}">
                    <a16:creationId xmlns:a16="http://schemas.microsoft.com/office/drawing/2014/main" id="{F31A126C-13C3-4A4E-889E-4C2686365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4" name="Freeform 168">
                <a:extLst>
                  <a:ext uri="{FF2B5EF4-FFF2-40B4-BE49-F238E27FC236}">
                    <a16:creationId xmlns:a16="http://schemas.microsoft.com/office/drawing/2014/main" id="{FDA8575C-E19A-8F45-81E7-D3F6764E4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5" name="Freeform 169">
                <a:extLst>
                  <a:ext uri="{FF2B5EF4-FFF2-40B4-BE49-F238E27FC236}">
                    <a16:creationId xmlns:a16="http://schemas.microsoft.com/office/drawing/2014/main" id="{D80001FF-1659-B74A-A53D-B1F2CC94E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6" name="Freeform 170">
                <a:extLst>
                  <a:ext uri="{FF2B5EF4-FFF2-40B4-BE49-F238E27FC236}">
                    <a16:creationId xmlns:a16="http://schemas.microsoft.com/office/drawing/2014/main" id="{985DF822-232C-664F-A696-57ADFEB5B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7" name="Freeform 171">
                <a:extLst>
                  <a:ext uri="{FF2B5EF4-FFF2-40B4-BE49-F238E27FC236}">
                    <a16:creationId xmlns:a16="http://schemas.microsoft.com/office/drawing/2014/main" id="{59F05E76-BD88-E743-AFA7-43F9AAF99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8" name="Freeform 172">
                <a:extLst>
                  <a:ext uri="{FF2B5EF4-FFF2-40B4-BE49-F238E27FC236}">
                    <a16:creationId xmlns:a16="http://schemas.microsoft.com/office/drawing/2014/main" id="{DAA083EE-B7C0-824E-AC32-8F80DC091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39" name="Freeform 173">
                <a:extLst>
                  <a:ext uri="{FF2B5EF4-FFF2-40B4-BE49-F238E27FC236}">
                    <a16:creationId xmlns:a16="http://schemas.microsoft.com/office/drawing/2014/main" id="{5AD3BBE8-A04C-114C-A3CD-351895573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0" name="Freeform 174">
                <a:extLst>
                  <a:ext uri="{FF2B5EF4-FFF2-40B4-BE49-F238E27FC236}">
                    <a16:creationId xmlns:a16="http://schemas.microsoft.com/office/drawing/2014/main" id="{60D1C5DB-5DF9-1B4A-B852-B7FA352F3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1" name="Freeform 175">
                <a:extLst>
                  <a:ext uri="{FF2B5EF4-FFF2-40B4-BE49-F238E27FC236}">
                    <a16:creationId xmlns:a16="http://schemas.microsoft.com/office/drawing/2014/main" id="{FCB5BE66-5389-F144-8EA8-7FC8203C0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2" name="Freeform 176">
                <a:extLst>
                  <a:ext uri="{FF2B5EF4-FFF2-40B4-BE49-F238E27FC236}">
                    <a16:creationId xmlns:a16="http://schemas.microsoft.com/office/drawing/2014/main" id="{DBC82FD7-FA27-804D-9129-D50E25127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3" name="Freeform 177">
                <a:extLst>
                  <a:ext uri="{FF2B5EF4-FFF2-40B4-BE49-F238E27FC236}">
                    <a16:creationId xmlns:a16="http://schemas.microsoft.com/office/drawing/2014/main" id="{81BF543D-4800-5F43-9503-5C5D496AC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4" name="Freeform 178">
                <a:extLst>
                  <a:ext uri="{FF2B5EF4-FFF2-40B4-BE49-F238E27FC236}">
                    <a16:creationId xmlns:a16="http://schemas.microsoft.com/office/drawing/2014/main" id="{22611583-DB9E-3649-87EB-BBB3530A8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5" name="Freeform 179">
                <a:extLst>
                  <a:ext uri="{FF2B5EF4-FFF2-40B4-BE49-F238E27FC236}">
                    <a16:creationId xmlns:a16="http://schemas.microsoft.com/office/drawing/2014/main" id="{66830ECE-283C-D44E-AB95-1603465E2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6" name="Freeform 180">
                <a:extLst>
                  <a:ext uri="{FF2B5EF4-FFF2-40B4-BE49-F238E27FC236}">
                    <a16:creationId xmlns:a16="http://schemas.microsoft.com/office/drawing/2014/main" id="{750508CA-5B34-1747-A3D4-D95D7E0E1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7" name="Freeform 181">
                <a:extLst>
                  <a:ext uri="{FF2B5EF4-FFF2-40B4-BE49-F238E27FC236}">
                    <a16:creationId xmlns:a16="http://schemas.microsoft.com/office/drawing/2014/main" id="{C433DE9E-23E7-5040-BC8E-E894D047C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8" name="Freeform 182">
                <a:extLst>
                  <a:ext uri="{FF2B5EF4-FFF2-40B4-BE49-F238E27FC236}">
                    <a16:creationId xmlns:a16="http://schemas.microsoft.com/office/drawing/2014/main" id="{D7C90650-3357-2B42-8591-E936A373E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49" name="Freeform 183">
                <a:extLst>
                  <a:ext uri="{FF2B5EF4-FFF2-40B4-BE49-F238E27FC236}">
                    <a16:creationId xmlns:a16="http://schemas.microsoft.com/office/drawing/2014/main" id="{3F3D7498-6617-0742-8A42-E224D7A9E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0" name="Freeform 184">
                <a:extLst>
                  <a:ext uri="{FF2B5EF4-FFF2-40B4-BE49-F238E27FC236}">
                    <a16:creationId xmlns:a16="http://schemas.microsoft.com/office/drawing/2014/main" id="{1918FB17-0091-4844-90B2-6AF5F57D4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1" name="Freeform 185">
                <a:extLst>
                  <a:ext uri="{FF2B5EF4-FFF2-40B4-BE49-F238E27FC236}">
                    <a16:creationId xmlns:a16="http://schemas.microsoft.com/office/drawing/2014/main" id="{0BB442FA-361D-9248-8EEB-16F5471A0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2" name="Freeform 186">
                <a:extLst>
                  <a:ext uri="{FF2B5EF4-FFF2-40B4-BE49-F238E27FC236}">
                    <a16:creationId xmlns:a16="http://schemas.microsoft.com/office/drawing/2014/main" id="{4BC7C9FC-45FF-054A-AFC3-6D6EA30A4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3" name="Freeform 187">
                <a:extLst>
                  <a:ext uri="{FF2B5EF4-FFF2-40B4-BE49-F238E27FC236}">
                    <a16:creationId xmlns:a16="http://schemas.microsoft.com/office/drawing/2014/main" id="{D2108C87-1060-D645-A8DB-48CBA3D06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4" name="Freeform 188">
                <a:extLst>
                  <a:ext uri="{FF2B5EF4-FFF2-40B4-BE49-F238E27FC236}">
                    <a16:creationId xmlns:a16="http://schemas.microsoft.com/office/drawing/2014/main" id="{2017318A-694E-B743-9868-DCDF0D29E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5" name="Freeform 189">
                <a:extLst>
                  <a:ext uri="{FF2B5EF4-FFF2-40B4-BE49-F238E27FC236}">
                    <a16:creationId xmlns:a16="http://schemas.microsoft.com/office/drawing/2014/main" id="{27EDBE4A-B025-CB48-88B8-061EBD901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6" name="Freeform 190">
                <a:extLst>
                  <a:ext uri="{FF2B5EF4-FFF2-40B4-BE49-F238E27FC236}">
                    <a16:creationId xmlns:a16="http://schemas.microsoft.com/office/drawing/2014/main" id="{AC8C545C-A691-4A45-B8E7-CF489392E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7" name="Freeform 191">
                <a:extLst>
                  <a:ext uri="{FF2B5EF4-FFF2-40B4-BE49-F238E27FC236}">
                    <a16:creationId xmlns:a16="http://schemas.microsoft.com/office/drawing/2014/main" id="{76A24B4E-1374-9646-9D84-84982447B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8" name="Freeform 192">
                <a:extLst>
                  <a:ext uri="{FF2B5EF4-FFF2-40B4-BE49-F238E27FC236}">
                    <a16:creationId xmlns:a16="http://schemas.microsoft.com/office/drawing/2014/main" id="{33ECED85-7CC0-3B41-85E7-8A09729B3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59" name="Freeform 193">
                <a:extLst>
                  <a:ext uri="{FF2B5EF4-FFF2-40B4-BE49-F238E27FC236}">
                    <a16:creationId xmlns:a16="http://schemas.microsoft.com/office/drawing/2014/main" id="{E12DE95C-9AB6-B448-992A-A33C581FE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0" name="Freeform 194">
                <a:extLst>
                  <a:ext uri="{FF2B5EF4-FFF2-40B4-BE49-F238E27FC236}">
                    <a16:creationId xmlns:a16="http://schemas.microsoft.com/office/drawing/2014/main" id="{C951E0F1-ABC1-F34B-A9FC-F6731C672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1" name="Freeform 195">
                <a:extLst>
                  <a:ext uri="{FF2B5EF4-FFF2-40B4-BE49-F238E27FC236}">
                    <a16:creationId xmlns:a16="http://schemas.microsoft.com/office/drawing/2014/main" id="{794ECC36-C84A-DC4E-BC09-10D31C679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2" name="Freeform 196">
                <a:extLst>
                  <a:ext uri="{FF2B5EF4-FFF2-40B4-BE49-F238E27FC236}">
                    <a16:creationId xmlns:a16="http://schemas.microsoft.com/office/drawing/2014/main" id="{1302F7E6-D591-3948-BCE3-FAC68531F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3" name="Freeform 197">
                <a:extLst>
                  <a:ext uri="{FF2B5EF4-FFF2-40B4-BE49-F238E27FC236}">
                    <a16:creationId xmlns:a16="http://schemas.microsoft.com/office/drawing/2014/main" id="{687F581F-C4C2-1740-A02C-73632C95B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4" name="Freeform 198">
                <a:extLst>
                  <a:ext uri="{FF2B5EF4-FFF2-40B4-BE49-F238E27FC236}">
                    <a16:creationId xmlns:a16="http://schemas.microsoft.com/office/drawing/2014/main" id="{6D01C232-1B5F-AE45-9047-03AC6D420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5" name="Freeform 199">
                <a:extLst>
                  <a:ext uri="{FF2B5EF4-FFF2-40B4-BE49-F238E27FC236}">
                    <a16:creationId xmlns:a16="http://schemas.microsoft.com/office/drawing/2014/main" id="{380716D2-C1A1-654F-A0EA-FF555F2DC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6" name="Freeform 200">
                <a:extLst>
                  <a:ext uri="{FF2B5EF4-FFF2-40B4-BE49-F238E27FC236}">
                    <a16:creationId xmlns:a16="http://schemas.microsoft.com/office/drawing/2014/main" id="{95F7454E-8ADF-6040-8B88-74D1D34EC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7" name="Freeform 201">
                <a:extLst>
                  <a:ext uri="{FF2B5EF4-FFF2-40B4-BE49-F238E27FC236}">
                    <a16:creationId xmlns:a16="http://schemas.microsoft.com/office/drawing/2014/main" id="{7F200391-7EB8-3049-AE56-87A47DD67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8" name="Freeform 202">
                <a:extLst>
                  <a:ext uri="{FF2B5EF4-FFF2-40B4-BE49-F238E27FC236}">
                    <a16:creationId xmlns:a16="http://schemas.microsoft.com/office/drawing/2014/main" id="{14B9002D-3D42-BC4B-8B67-B180AB10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69" name="Freeform 203">
                <a:extLst>
                  <a:ext uri="{FF2B5EF4-FFF2-40B4-BE49-F238E27FC236}">
                    <a16:creationId xmlns:a16="http://schemas.microsoft.com/office/drawing/2014/main" id="{F3DA19AB-F541-A04C-9125-51DE7FDF9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0" name="Freeform 204">
                <a:extLst>
                  <a:ext uri="{FF2B5EF4-FFF2-40B4-BE49-F238E27FC236}">
                    <a16:creationId xmlns:a16="http://schemas.microsoft.com/office/drawing/2014/main" id="{C44B6B25-0AF4-DB49-BA94-F27190CD8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1" name="Freeform 205">
                <a:extLst>
                  <a:ext uri="{FF2B5EF4-FFF2-40B4-BE49-F238E27FC236}">
                    <a16:creationId xmlns:a16="http://schemas.microsoft.com/office/drawing/2014/main" id="{10B793DF-54A0-E84B-B5AD-F9D72358B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2" name="Freeform 206">
                <a:extLst>
                  <a:ext uri="{FF2B5EF4-FFF2-40B4-BE49-F238E27FC236}">
                    <a16:creationId xmlns:a16="http://schemas.microsoft.com/office/drawing/2014/main" id="{338D1744-B115-2446-ABB9-26059856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3" name="Freeform 207">
                <a:extLst>
                  <a:ext uri="{FF2B5EF4-FFF2-40B4-BE49-F238E27FC236}">
                    <a16:creationId xmlns:a16="http://schemas.microsoft.com/office/drawing/2014/main" id="{D3F6E1B9-A8EC-A649-B8E6-E1F53CEC7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4" name="Freeform 208">
                <a:extLst>
                  <a:ext uri="{FF2B5EF4-FFF2-40B4-BE49-F238E27FC236}">
                    <a16:creationId xmlns:a16="http://schemas.microsoft.com/office/drawing/2014/main" id="{4EAF0463-4658-6445-9979-3E563AE2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5" name="Freeform 209">
                <a:extLst>
                  <a:ext uri="{FF2B5EF4-FFF2-40B4-BE49-F238E27FC236}">
                    <a16:creationId xmlns:a16="http://schemas.microsoft.com/office/drawing/2014/main" id="{2CC4B78D-91B5-4B44-AF33-BD1364477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6" name="Freeform 210">
                <a:extLst>
                  <a:ext uri="{FF2B5EF4-FFF2-40B4-BE49-F238E27FC236}">
                    <a16:creationId xmlns:a16="http://schemas.microsoft.com/office/drawing/2014/main" id="{03C240D4-5EAA-F548-B637-39E42D786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7" name="Freeform 211">
                <a:extLst>
                  <a:ext uri="{FF2B5EF4-FFF2-40B4-BE49-F238E27FC236}">
                    <a16:creationId xmlns:a16="http://schemas.microsoft.com/office/drawing/2014/main" id="{D7DFBB74-569F-DE4A-9C86-154A4036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8" name="Freeform 212">
                <a:extLst>
                  <a:ext uri="{FF2B5EF4-FFF2-40B4-BE49-F238E27FC236}">
                    <a16:creationId xmlns:a16="http://schemas.microsoft.com/office/drawing/2014/main" id="{3067C84A-5643-8C4E-AFCA-E19CAAE7E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79" name="Freeform 213">
                <a:extLst>
                  <a:ext uri="{FF2B5EF4-FFF2-40B4-BE49-F238E27FC236}">
                    <a16:creationId xmlns:a16="http://schemas.microsoft.com/office/drawing/2014/main" id="{61D5CA9F-4A1D-D742-8ED2-FF933C27D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0" name="Freeform 214">
                <a:extLst>
                  <a:ext uri="{FF2B5EF4-FFF2-40B4-BE49-F238E27FC236}">
                    <a16:creationId xmlns:a16="http://schemas.microsoft.com/office/drawing/2014/main" id="{2455BB40-9524-D246-9E81-2D8E95612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1" name="Freeform 215">
                <a:extLst>
                  <a:ext uri="{FF2B5EF4-FFF2-40B4-BE49-F238E27FC236}">
                    <a16:creationId xmlns:a16="http://schemas.microsoft.com/office/drawing/2014/main" id="{0D2AB847-A2E8-5243-8B6B-17D62B3E3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2" name="Freeform 216">
                <a:extLst>
                  <a:ext uri="{FF2B5EF4-FFF2-40B4-BE49-F238E27FC236}">
                    <a16:creationId xmlns:a16="http://schemas.microsoft.com/office/drawing/2014/main" id="{5C4134A0-8CC6-1B4D-8E1D-3C24B3E69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3" name="Freeform 217">
                <a:extLst>
                  <a:ext uri="{FF2B5EF4-FFF2-40B4-BE49-F238E27FC236}">
                    <a16:creationId xmlns:a16="http://schemas.microsoft.com/office/drawing/2014/main" id="{90696BE6-6DE9-504E-8F40-7030EE8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4" name="Freeform 218">
                <a:extLst>
                  <a:ext uri="{FF2B5EF4-FFF2-40B4-BE49-F238E27FC236}">
                    <a16:creationId xmlns:a16="http://schemas.microsoft.com/office/drawing/2014/main" id="{13B032FF-D87A-8146-917C-111AB03F2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5" name="Freeform 219">
                <a:extLst>
                  <a:ext uri="{FF2B5EF4-FFF2-40B4-BE49-F238E27FC236}">
                    <a16:creationId xmlns:a16="http://schemas.microsoft.com/office/drawing/2014/main" id="{6AC0CAAB-08D2-A840-A85B-2EF36B25B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6" name="Freeform 220">
                <a:extLst>
                  <a:ext uri="{FF2B5EF4-FFF2-40B4-BE49-F238E27FC236}">
                    <a16:creationId xmlns:a16="http://schemas.microsoft.com/office/drawing/2014/main" id="{80E8C841-BC02-214A-ACF9-5BEE99528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7" name="Freeform 221">
                <a:extLst>
                  <a:ext uri="{FF2B5EF4-FFF2-40B4-BE49-F238E27FC236}">
                    <a16:creationId xmlns:a16="http://schemas.microsoft.com/office/drawing/2014/main" id="{F158DA98-3490-3D41-9CB6-CB6D277D2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8" name="Freeform 222">
                <a:extLst>
                  <a:ext uri="{FF2B5EF4-FFF2-40B4-BE49-F238E27FC236}">
                    <a16:creationId xmlns:a16="http://schemas.microsoft.com/office/drawing/2014/main" id="{BB2BB88C-EB62-AB46-9D87-947C955AA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89" name="Freeform 223">
                <a:extLst>
                  <a:ext uri="{FF2B5EF4-FFF2-40B4-BE49-F238E27FC236}">
                    <a16:creationId xmlns:a16="http://schemas.microsoft.com/office/drawing/2014/main" id="{0C05DD74-3474-8445-A331-7A0648ED5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0" name="Freeform 224">
                <a:extLst>
                  <a:ext uri="{FF2B5EF4-FFF2-40B4-BE49-F238E27FC236}">
                    <a16:creationId xmlns:a16="http://schemas.microsoft.com/office/drawing/2014/main" id="{EFF2527A-CAA4-C24F-82FB-3CB8E0C35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1" name="Freeform 225">
                <a:extLst>
                  <a:ext uri="{FF2B5EF4-FFF2-40B4-BE49-F238E27FC236}">
                    <a16:creationId xmlns:a16="http://schemas.microsoft.com/office/drawing/2014/main" id="{71403DE9-04E2-4D42-89F0-DD9A91254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2" name="Freeform 226">
                <a:extLst>
                  <a:ext uri="{FF2B5EF4-FFF2-40B4-BE49-F238E27FC236}">
                    <a16:creationId xmlns:a16="http://schemas.microsoft.com/office/drawing/2014/main" id="{E6F65DC4-9C96-D549-B3BF-E2C9BF52F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3" name="Freeform 227">
                <a:extLst>
                  <a:ext uri="{FF2B5EF4-FFF2-40B4-BE49-F238E27FC236}">
                    <a16:creationId xmlns:a16="http://schemas.microsoft.com/office/drawing/2014/main" id="{27AB2191-964A-8C42-9049-65F00E02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4" name="Freeform 228">
                <a:extLst>
                  <a:ext uri="{FF2B5EF4-FFF2-40B4-BE49-F238E27FC236}">
                    <a16:creationId xmlns:a16="http://schemas.microsoft.com/office/drawing/2014/main" id="{22DAA8FB-F7EA-7E48-8077-002BBA04C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5" name="Freeform 229">
                <a:extLst>
                  <a:ext uri="{FF2B5EF4-FFF2-40B4-BE49-F238E27FC236}">
                    <a16:creationId xmlns:a16="http://schemas.microsoft.com/office/drawing/2014/main" id="{1811BA71-14CB-A44E-B9AA-CCE165234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6" name="Freeform 230">
                <a:extLst>
                  <a:ext uri="{FF2B5EF4-FFF2-40B4-BE49-F238E27FC236}">
                    <a16:creationId xmlns:a16="http://schemas.microsoft.com/office/drawing/2014/main" id="{52DBE890-E297-4D4A-8236-2F5A2ED9C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7" name="Freeform 231">
                <a:extLst>
                  <a:ext uri="{FF2B5EF4-FFF2-40B4-BE49-F238E27FC236}">
                    <a16:creationId xmlns:a16="http://schemas.microsoft.com/office/drawing/2014/main" id="{8927A3BD-50DB-684C-9A09-0973CD0E1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8" name="Freeform 232">
                <a:extLst>
                  <a:ext uri="{FF2B5EF4-FFF2-40B4-BE49-F238E27FC236}">
                    <a16:creationId xmlns:a16="http://schemas.microsoft.com/office/drawing/2014/main" id="{DC4753D9-E183-2545-AB20-B138C3FE1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599" name="Freeform 233">
                <a:extLst>
                  <a:ext uri="{FF2B5EF4-FFF2-40B4-BE49-F238E27FC236}">
                    <a16:creationId xmlns:a16="http://schemas.microsoft.com/office/drawing/2014/main" id="{FEC45DE4-8A0A-544A-AA9B-D596454D3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0" name="Freeform 234">
                <a:extLst>
                  <a:ext uri="{FF2B5EF4-FFF2-40B4-BE49-F238E27FC236}">
                    <a16:creationId xmlns:a16="http://schemas.microsoft.com/office/drawing/2014/main" id="{3E1EAC53-9DF2-0140-8463-D68711461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1" name="Freeform 235">
                <a:extLst>
                  <a:ext uri="{FF2B5EF4-FFF2-40B4-BE49-F238E27FC236}">
                    <a16:creationId xmlns:a16="http://schemas.microsoft.com/office/drawing/2014/main" id="{2B2CFF8D-4A64-1747-9BC8-E5B3DA12C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2" name="Freeform 236">
                <a:extLst>
                  <a:ext uri="{FF2B5EF4-FFF2-40B4-BE49-F238E27FC236}">
                    <a16:creationId xmlns:a16="http://schemas.microsoft.com/office/drawing/2014/main" id="{528C8B9E-C1A7-5B4E-9473-31E21F82B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3" name="Freeform 237">
                <a:extLst>
                  <a:ext uri="{FF2B5EF4-FFF2-40B4-BE49-F238E27FC236}">
                    <a16:creationId xmlns:a16="http://schemas.microsoft.com/office/drawing/2014/main" id="{D8EA2545-71B4-4241-907D-7DF28F70B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4" name="Freeform 238">
                <a:extLst>
                  <a:ext uri="{FF2B5EF4-FFF2-40B4-BE49-F238E27FC236}">
                    <a16:creationId xmlns:a16="http://schemas.microsoft.com/office/drawing/2014/main" id="{20D84099-C068-1B40-9E66-E0373DBC1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5" name="Freeform 239">
                <a:extLst>
                  <a:ext uri="{FF2B5EF4-FFF2-40B4-BE49-F238E27FC236}">
                    <a16:creationId xmlns:a16="http://schemas.microsoft.com/office/drawing/2014/main" id="{3430B152-8DDB-3F40-91C9-E7408280F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6" name="Freeform 240">
                <a:extLst>
                  <a:ext uri="{FF2B5EF4-FFF2-40B4-BE49-F238E27FC236}">
                    <a16:creationId xmlns:a16="http://schemas.microsoft.com/office/drawing/2014/main" id="{11E57EC6-0924-E24A-9876-DFD060D6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7" name="Freeform 241">
                <a:extLst>
                  <a:ext uri="{FF2B5EF4-FFF2-40B4-BE49-F238E27FC236}">
                    <a16:creationId xmlns:a16="http://schemas.microsoft.com/office/drawing/2014/main" id="{CF80D43C-AEA8-2E46-BEEE-E342E70B8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8" name="Freeform 242">
                <a:extLst>
                  <a:ext uri="{FF2B5EF4-FFF2-40B4-BE49-F238E27FC236}">
                    <a16:creationId xmlns:a16="http://schemas.microsoft.com/office/drawing/2014/main" id="{B9B5FC57-E21E-D842-BD37-6D2E0CC27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09" name="Freeform 243">
                <a:extLst>
                  <a:ext uri="{FF2B5EF4-FFF2-40B4-BE49-F238E27FC236}">
                    <a16:creationId xmlns:a16="http://schemas.microsoft.com/office/drawing/2014/main" id="{AEB27AA5-A679-6B44-A395-E23C88158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  <p:sp>
            <p:nvSpPr>
              <p:cNvPr id="45610" name="Freeform 244">
                <a:extLst>
                  <a:ext uri="{FF2B5EF4-FFF2-40B4-BE49-F238E27FC236}">
                    <a16:creationId xmlns:a16="http://schemas.microsoft.com/office/drawing/2014/main" id="{234C100C-EC2C-B04F-89BA-D435094B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350">
                  <a:latin typeface=".VnTime" pitchFamily="34" charset="0"/>
                </a:endParaRPr>
              </a:p>
            </p:txBody>
          </p:sp>
        </p:grpSp>
        <p:sp>
          <p:nvSpPr>
            <p:cNvPr id="45611" name="Freeform 245">
              <a:extLst>
                <a:ext uri="{FF2B5EF4-FFF2-40B4-BE49-F238E27FC236}">
                  <a16:creationId xmlns:a16="http://schemas.microsoft.com/office/drawing/2014/main" id="{341CB9A3-0948-0245-B813-772D1CBA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12" name="Freeform 246">
              <a:extLst>
                <a:ext uri="{FF2B5EF4-FFF2-40B4-BE49-F238E27FC236}">
                  <a16:creationId xmlns:a16="http://schemas.microsoft.com/office/drawing/2014/main" id="{A6FDEC79-0E12-2F45-AF45-937F1ECA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13" name="Freeform 247">
              <a:extLst>
                <a:ext uri="{FF2B5EF4-FFF2-40B4-BE49-F238E27FC236}">
                  <a16:creationId xmlns:a16="http://schemas.microsoft.com/office/drawing/2014/main" id="{5D0A8F43-9B14-B84A-9ED0-00653E82F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14" name="Freeform 248">
              <a:extLst>
                <a:ext uri="{FF2B5EF4-FFF2-40B4-BE49-F238E27FC236}">
                  <a16:creationId xmlns:a16="http://schemas.microsoft.com/office/drawing/2014/main" id="{99D49681-A7D2-224E-88C6-AD2BBA320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15" name="Freeform 249">
              <a:extLst>
                <a:ext uri="{FF2B5EF4-FFF2-40B4-BE49-F238E27FC236}">
                  <a16:creationId xmlns:a16="http://schemas.microsoft.com/office/drawing/2014/main" id="{2C8EAF41-CF83-3045-B1E8-968AB117C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16" name="Freeform 250">
              <a:extLst>
                <a:ext uri="{FF2B5EF4-FFF2-40B4-BE49-F238E27FC236}">
                  <a16:creationId xmlns:a16="http://schemas.microsoft.com/office/drawing/2014/main" id="{C909CA8E-B5F1-DB48-B42C-715688E81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17" name="Freeform 251">
              <a:extLst>
                <a:ext uri="{FF2B5EF4-FFF2-40B4-BE49-F238E27FC236}">
                  <a16:creationId xmlns:a16="http://schemas.microsoft.com/office/drawing/2014/main" id="{212EDBC2-2392-734E-9537-8F19B375F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18" name="Freeform 252">
              <a:extLst>
                <a:ext uri="{FF2B5EF4-FFF2-40B4-BE49-F238E27FC236}">
                  <a16:creationId xmlns:a16="http://schemas.microsoft.com/office/drawing/2014/main" id="{10D98DDB-3201-C749-B044-DB24A6672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19" name="Freeform 253">
              <a:extLst>
                <a:ext uri="{FF2B5EF4-FFF2-40B4-BE49-F238E27FC236}">
                  <a16:creationId xmlns:a16="http://schemas.microsoft.com/office/drawing/2014/main" id="{12E171CE-8273-FD40-B166-CD242BB55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0" name="Freeform 254">
              <a:extLst>
                <a:ext uri="{FF2B5EF4-FFF2-40B4-BE49-F238E27FC236}">
                  <a16:creationId xmlns:a16="http://schemas.microsoft.com/office/drawing/2014/main" id="{76E9D1DC-1780-4B4D-8555-BEB54F213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1" name="Freeform 255">
              <a:extLst>
                <a:ext uri="{FF2B5EF4-FFF2-40B4-BE49-F238E27FC236}">
                  <a16:creationId xmlns:a16="http://schemas.microsoft.com/office/drawing/2014/main" id="{15BE7E87-61C4-614F-809C-5B3F991BB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2" name="Freeform 256">
              <a:extLst>
                <a:ext uri="{FF2B5EF4-FFF2-40B4-BE49-F238E27FC236}">
                  <a16:creationId xmlns:a16="http://schemas.microsoft.com/office/drawing/2014/main" id="{DC43ADD7-0A22-F74A-9BEB-D92D3F485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3" name="Freeform 257">
              <a:extLst>
                <a:ext uri="{FF2B5EF4-FFF2-40B4-BE49-F238E27FC236}">
                  <a16:creationId xmlns:a16="http://schemas.microsoft.com/office/drawing/2014/main" id="{AB025DF5-5733-854E-A1A0-FD7E5F4F9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4" name="Freeform 258">
              <a:extLst>
                <a:ext uri="{FF2B5EF4-FFF2-40B4-BE49-F238E27FC236}">
                  <a16:creationId xmlns:a16="http://schemas.microsoft.com/office/drawing/2014/main" id="{F719EB47-7863-3A41-9923-6DB086FD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5" name="Freeform 259">
              <a:extLst>
                <a:ext uri="{FF2B5EF4-FFF2-40B4-BE49-F238E27FC236}">
                  <a16:creationId xmlns:a16="http://schemas.microsoft.com/office/drawing/2014/main" id="{28FFE81C-0652-B340-9F43-A46302EB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6" name="Freeform 260">
              <a:extLst>
                <a:ext uri="{FF2B5EF4-FFF2-40B4-BE49-F238E27FC236}">
                  <a16:creationId xmlns:a16="http://schemas.microsoft.com/office/drawing/2014/main" id="{6DE7A182-48F2-FB44-96BB-5D491C91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7" name="Freeform 261">
              <a:extLst>
                <a:ext uri="{FF2B5EF4-FFF2-40B4-BE49-F238E27FC236}">
                  <a16:creationId xmlns:a16="http://schemas.microsoft.com/office/drawing/2014/main" id="{2332610E-A836-9C46-91B4-3B47E9D96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8" name="Freeform 262">
              <a:extLst>
                <a:ext uri="{FF2B5EF4-FFF2-40B4-BE49-F238E27FC236}">
                  <a16:creationId xmlns:a16="http://schemas.microsoft.com/office/drawing/2014/main" id="{A4E2DC6D-F52D-274B-AF1F-592F9F59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29" name="Freeform 263">
              <a:extLst>
                <a:ext uri="{FF2B5EF4-FFF2-40B4-BE49-F238E27FC236}">
                  <a16:creationId xmlns:a16="http://schemas.microsoft.com/office/drawing/2014/main" id="{192DC2E8-D6F5-BD48-A7B9-528DB77F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0" name="Freeform 264">
              <a:extLst>
                <a:ext uri="{FF2B5EF4-FFF2-40B4-BE49-F238E27FC236}">
                  <a16:creationId xmlns:a16="http://schemas.microsoft.com/office/drawing/2014/main" id="{37E4D017-FE01-2A48-9B51-C08234987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1" name="Freeform 265">
              <a:extLst>
                <a:ext uri="{FF2B5EF4-FFF2-40B4-BE49-F238E27FC236}">
                  <a16:creationId xmlns:a16="http://schemas.microsoft.com/office/drawing/2014/main" id="{AF9487B8-0161-F34D-AA92-D0A34BDD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2" name="Freeform 266">
              <a:extLst>
                <a:ext uri="{FF2B5EF4-FFF2-40B4-BE49-F238E27FC236}">
                  <a16:creationId xmlns:a16="http://schemas.microsoft.com/office/drawing/2014/main" id="{88043DC5-5BF2-E44E-AA9D-269CDE737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3" name="Freeform 267">
              <a:extLst>
                <a:ext uri="{FF2B5EF4-FFF2-40B4-BE49-F238E27FC236}">
                  <a16:creationId xmlns:a16="http://schemas.microsoft.com/office/drawing/2014/main" id="{3834F312-7D04-234E-8A8B-7321F16D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4" name="Freeform 268">
              <a:extLst>
                <a:ext uri="{FF2B5EF4-FFF2-40B4-BE49-F238E27FC236}">
                  <a16:creationId xmlns:a16="http://schemas.microsoft.com/office/drawing/2014/main" id="{970FEBB3-2240-674B-A74F-EAFEDB637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5" name="Freeform 269">
              <a:extLst>
                <a:ext uri="{FF2B5EF4-FFF2-40B4-BE49-F238E27FC236}">
                  <a16:creationId xmlns:a16="http://schemas.microsoft.com/office/drawing/2014/main" id="{A66015FE-3C3C-F64F-884D-21E7E1EDC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6" name="Freeform 270">
              <a:extLst>
                <a:ext uri="{FF2B5EF4-FFF2-40B4-BE49-F238E27FC236}">
                  <a16:creationId xmlns:a16="http://schemas.microsoft.com/office/drawing/2014/main" id="{0D2C6D3C-B753-BD40-A6AA-018C3378E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7" name="Freeform 271">
              <a:extLst>
                <a:ext uri="{FF2B5EF4-FFF2-40B4-BE49-F238E27FC236}">
                  <a16:creationId xmlns:a16="http://schemas.microsoft.com/office/drawing/2014/main" id="{52134245-E7D0-6345-BC28-64E31D10C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8" name="Freeform 272">
              <a:extLst>
                <a:ext uri="{FF2B5EF4-FFF2-40B4-BE49-F238E27FC236}">
                  <a16:creationId xmlns:a16="http://schemas.microsoft.com/office/drawing/2014/main" id="{CF4E1D87-AF31-AF4E-B0D5-E355149F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39" name="Freeform 273">
              <a:extLst>
                <a:ext uri="{FF2B5EF4-FFF2-40B4-BE49-F238E27FC236}">
                  <a16:creationId xmlns:a16="http://schemas.microsoft.com/office/drawing/2014/main" id="{6864C6FB-DA63-924A-A992-9D345277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0" name="Freeform 274">
              <a:extLst>
                <a:ext uri="{FF2B5EF4-FFF2-40B4-BE49-F238E27FC236}">
                  <a16:creationId xmlns:a16="http://schemas.microsoft.com/office/drawing/2014/main" id="{71CD4FD1-D342-FD42-83FE-7764C12C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1" name="Freeform 275">
              <a:extLst>
                <a:ext uri="{FF2B5EF4-FFF2-40B4-BE49-F238E27FC236}">
                  <a16:creationId xmlns:a16="http://schemas.microsoft.com/office/drawing/2014/main" id="{D5BCBD29-E029-A445-AA03-B0A55F259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2" name="Freeform 276">
              <a:extLst>
                <a:ext uri="{FF2B5EF4-FFF2-40B4-BE49-F238E27FC236}">
                  <a16:creationId xmlns:a16="http://schemas.microsoft.com/office/drawing/2014/main" id="{E5BD19F6-02F3-BE4C-9EE7-312E2F948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3" name="Freeform 277">
              <a:extLst>
                <a:ext uri="{FF2B5EF4-FFF2-40B4-BE49-F238E27FC236}">
                  <a16:creationId xmlns:a16="http://schemas.microsoft.com/office/drawing/2014/main" id="{B8CA50D6-7609-C54B-8C86-5FC2B3553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4" name="Freeform 278">
              <a:extLst>
                <a:ext uri="{FF2B5EF4-FFF2-40B4-BE49-F238E27FC236}">
                  <a16:creationId xmlns:a16="http://schemas.microsoft.com/office/drawing/2014/main" id="{F446DCB5-30B8-FC41-89A1-DAB69CD11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5" name="Freeform 279">
              <a:extLst>
                <a:ext uri="{FF2B5EF4-FFF2-40B4-BE49-F238E27FC236}">
                  <a16:creationId xmlns:a16="http://schemas.microsoft.com/office/drawing/2014/main" id="{8206A4FB-B987-E844-86B8-7A0055B6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6" name="Freeform 280">
              <a:extLst>
                <a:ext uri="{FF2B5EF4-FFF2-40B4-BE49-F238E27FC236}">
                  <a16:creationId xmlns:a16="http://schemas.microsoft.com/office/drawing/2014/main" id="{D17626EA-351E-E24D-99A9-897470192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7" name="Freeform 281">
              <a:extLst>
                <a:ext uri="{FF2B5EF4-FFF2-40B4-BE49-F238E27FC236}">
                  <a16:creationId xmlns:a16="http://schemas.microsoft.com/office/drawing/2014/main" id="{E931ED09-024E-A24C-BA16-2369C6F78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8" name="Freeform 282">
              <a:extLst>
                <a:ext uri="{FF2B5EF4-FFF2-40B4-BE49-F238E27FC236}">
                  <a16:creationId xmlns:a16="http://schemas.microsoft.com/office/drawing/2014/main" id="{DD84309D-5834-0F46-ADE4-5B55B5CF0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49" name="Freeform 283">
              <a:extLst>
                <a:ext uri="{FF2B5EF4-FFF2-40B4-BE49-F238E27FC236}">
                  <a16:creationId xmlns:a16="http://schemas.microsoft.com/office/drawing/2014/main" id="{502BA2F0-3F28-BB4D-B760-D757BCB75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0" name="Freeform 284">
              <a:extLst>
                <a:ext uri="{FF2B5EF4-FFF2-40B4-BE49-F238E27FC236}">
                  <a16:creationId xmlns:a16="http://schemas.microsoft.com/office/drawing/2014/main" id="{8FD487CF-20E0-7A4C-A09E-F3F5B8C12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1" name="Freeform 285">
              <a:extLst>
                <a:ext uri="{FF2B5EF4-FFF2-40B4-BE49-F238E27FC236}">
                  <a16:creationId xmlns:a16="http://schemas.microsoft.com/office/drawing/2014/main" id="{966BC17D-3A37-854F-A8DA-E03C68607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2" name="Freeform 286">
              <a:extLst>
                <a:ext uri="{FF2B5EF4-FFF2-40B4-BE49-F238E27FC236}">
                  <a16:creationId xmlns:a16="http://schemas.microsoft.com/office/drawing/2014/main" id="{866C21C5-A4C0-6142-8FCC-527163669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3" name="Freeform 287">
              <a:extLst>
                <a:ext uri="{FF2B5EF4-FFF2-40B4-BE49-F238E27FC236}">
                  <a16:creationId xmlns:a16="http://schemas.microsoft.com/office/drawing/2014/main" id="{5084A7ED-6096-B941-AD53-B9BF92C1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4" name="Freeform 288">
              <a:extLst>
                <a:ext uri="{FF2B5EF4-FFF2-40B4-BE49-F238E27FC236}">
                  <a16:creationId xmlns:a16="http://schemas.microsoft.com/office/drawing/2014/main" id="{565BBE4A-55E5-B54F-8943-B9F9BA92C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5" name="Freeform 289">
              <a:extLst>
                <a:ext uri="{FF2B5EF4-FFF2-40B4-BE49-F238E27FC236}">
                  <a16:creationId xmlns:a16="http://schemas.microsoft.com/office/drawing/2014/main" id="{F344C3E3-E9D0-F044-9874-B0CA02FC3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6" name="Freeform 290">
              <a:extLst>
                <a:ext uri="{FF2B5EF4-FFF2-40B4-BE49-F238E27FC236}">
                  <a16:creationId xmlns:a16="http://schemas.microsoft.com/office/drawing/2014/main" id="{592367E0-9266-984F-A7E0-0F7C59C55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7" name="Freeform 291">
              <a:extLst>
                <a:ext uri="{FF2B5EF4-FFF2-40B4-BE49-F238E27FC236}">
                  <a16:creationId xmlns:a16="http://schemas.microsoft.com/office/drawing/2014/main" id="{ECCDFE44-93F9-9E46-BF03-6D4F6DB13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8" name="Freeform 292">
              <a:extLst>
                <a:ext uri="{FF2B5EF4-FFF2-40B4-BE49-F238E27FC236}">
                  <a16:creationId xmlns:a16="http://schemas.microsoft.com/office/drawing/2014/main" id="{F5B0F812-FAEC-2447-B263-27BEF05A5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59" name="Freeform 293">
              <a:extLst>
                <a:ext uri="{FF2B5EF4-FFF2-40B4-BE49-F238E27FC236}">
                  <a16:creationId xmlns:a16="http://schemas.microsoft.com/office/drawing/2014/main" id="{C011D885-49A9-4D4A-A924-93F17CF6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0" name="Freeform 294">
              <a:extLst>
                <a:ext uri="{FF2B5EF4-FFF2-40B4-BE49-F238E27FC236}">
                  <a16:creationId xmlns:a16="http://schemas.microsoft.com/office/drawing/2014/main" id="{699135A6-9FAF-BB47-854C-4E12786B6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1" name="Freeform 295">
              <a:extLst>
                <a:ext uri="{FF2B5EF4-FFF2-40B4-BE49-F238E27FC236}">
                  <a16:creationId xmlns:a16="http://schemas.microsoft.com/office/drawing/2014/main" id="{2CC80C03-A71C-CB41-8AED-BFDA6FF77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2" name="Freeform 296">
              <a:extLst>
                <a:ext uri="{FF2B5EF4-FFF2-40B4-BE49-F238E27FC236}">
                  <a16:creationId xmlns:a16="http://schemas.microsoft.com/office/drawing/2014/main" id="{7227E042-43B4-5A4E-80B9-C92EA78F2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3" name="Freeform 297">
              <a:extLst>
                <a:ext uri="{FF2B5EF4-FFF2-40B4-BE49-F238E27FC236}">
                  <a16:creationId xmlns:a16="http://schemas.microsoft.com/office/drawing/2014/main" id="{6FD038F5-E73A-4347-9E9C-F2C432439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4" name="Freeform 298">
              <a:extLst>
                <a:ext uri="{FF2B5EF4-FFF2-40B4-BE49-F238E27FC236}">
                  <a16:creationId xmlns:a16="http://schemas.microsoft.com/office/drawing/2014/main" id="{6BC5D006-62D7-6443-82DF-90C8BAE43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5" name="Freeform 299">
              <a:extLst>
                <a:ext uri="{FF2B5EF4-FFF2-40B4-BE49-F238E27FC236}">
                  <a16:creationId xmlns:a16="http://schemas.microsoft.com/office/drawing/2014/main" id="{E0968948-F5AC-FF40-8114-E630EAF45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6" name="Freeform 300">
              <a:extLst>
                <a:ext uri="{FF2B5EF4-FFF2-40B4-BE49-F238E27FC236}">
                  <a16:creationId xmlns:a16="http://schemas.microsoft.com/office/drawing/2014/main" id="{30565845-18FA-C944-9A4C-0C510F37C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7" name="Freeform 301">
              <a:extLst>
                <a:ext uri="{FF2B5EF4-FFF2-40B4-BE49-F238E27FC236}">
                  <a16:creationId xmlns:a16="http://schemas.microsoft.com/office/drawing/2014/main" id="{CCAE6736-FD8A-9C40-91AD-FF408FD64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8" name="Freeform 302">
              <a:extLst>
                <a:ext uri="{FF2B5EF4-FFF2-40B4-BE49-F238E27FC236}">
                  <a16:creationId xmlns:a16="http://schemas.microsoft.com/office/drawing/2014/main" id="{42493AF1-642A-4D40-BDB8-3166EB5CF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69" name="Freeform 303">
              <a:extLst>
                <a:ext uri="{FF2B5EF4-FFF2-40B4-BE49-F238E27FC236}">
                  <a16:creationId xmlns:a16="http://schemas.microsoft.com/office/drawing/2014/main" id="{D7F9197A-B8A4-DF47-9D86-69C2482CD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0" name="Freeform 304">
              <a:extLst>
                <a:ext uri="{FF2B5EF4-FFF2-40B4-BE49-F238E27FC236}">
                  <a16:creationId xmlns:a16="http://schemas.microsoft.com/office/drawing/2014/main" id="{D16D7AC1-7D02-3046-AAFC-1455C26E5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1" name="Freeform 305">
              <a:extLst>
                <a:ext uri="{FF2B5EF4-FFF2-40B4-BE49-F238E27FC236}">
                  <a16:creationId xmlns:a16="http://schemas.microsoft.com/office/drawing/2014/main" id="{9E72A3D8-925B-7242-B286-75A7BA03C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2" name="Freeform 306">
              <a:extLst>
                <a:ext uri="{FF2B5EF4-FFF2-40B4-BE49-F238E27FC236}">
                  <a16:creationId xmlns:a16="http://schemas.microsoft.com/office/drawing/2014/main" id="{1C680753-1971-BB49-8D0E-EB31B976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3" name="Freeform 307">
              <a:extLst>
                <a:ext uri="{FF2B5EF4-FFF2-40B4-BE49-F238E27FC236}">
                  <a16:creationId xmlns:a16="http://schemas.microsoft.com/office/drawing/2014/main" id="{1B2283D8-27E5-0547-84F6-96F0AB36A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4" name="Freeform 308">
              <a:extLst>
                <a:ext uri="{FF2B5EF4-FFF2-40B4-BE49-F238E27FC236}">
                  <a16:creationId xmlns:a16="http://schemas.microsoft.com/office/drawing/2014/main" id="{8B043B5F-0932-C540-AF7D-350F6A738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5" name="Freeform 309">
              <a:extLst>
                <a:ext uri="{FF2B5EF4-FFF2-40B4-BE49-F238E27FC236}">
                  <a16:creationId xmlns:a16="http://schemas.microsoft.com/office/drawing/2014/main" id="{94AAE70F-212D-C04F-8406-979D7F83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6" name="Freeform 310">
              <a:extLst>
                <a:ext uri="{FF2B5EF4-FFF2-40B4-BE49-F238E27FC236}">
                  <a16:creationId xmlns:a16="http://schemas.microsoft.com/office/drawing/2014/main" id="{8039450D-F5D5-7640-8C0E-DD4810EDF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7" name="Freeform 311">
              <a:extLst>
                <a:ext uri="{FF2B5EF4-FFF2-40B4-BE49-F238E27FC236}">
                  <a16:creationId xmlns:a16="http://schemas.microsoft.com/office/drawing/2014/main" id="{89130EF0-FA88-C540-B6AA-C2C4280C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8" name="Freeform 312">
              <a:extLst>
                <a:ext uri="{FF2B5EF4-FFF2-40B4-BE49-F238E27FC236}">
                  <a16:creationId xmlns:a16="http://schemas.microsoft.com/office/drawing/2014/main" id="{605B8EC2-6B34-FA44-A1F7-8467A5E03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79" name="Freeform 313">
              <a:extLst>
                <a:ext uri="{FF2B5EF4-FFF2-40B4-BE49-F238E27FC236}">
                  <a16:creationId xmlns:a16="http://schemas.microsoft.com/office/drawing/2014/main" id="{2AEFE0E4-B565-1340-806F-6088F2F1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0" name="Freeform 314">
              <a:extLst>
                <a:ext uri="{FF2B5EF4-FFF2-40B4-BE49-F238E27FC236}">
                  <a16:creationId xmlns:a16="http://schemas.microsoft.com/office/drawing/2014/main" id="{7D310B52-D49F-A34A-87C4-8661EB68A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1" name="Freeform 315">
              <a:extLst>
                <a:ext uri="{FF2B5EF4-FFF2-40B4-BE49-F238E27FC236}">
                  <a16:creationId xmlns:a16="http://schemas.microsoft.com/office/drawing/2014/main" id="{5BD88007-2A6E-6D4F-95BF-0AD75B613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2" name="Freeform 316">
              <a:extLst>
                <a:ext uri="{FF2B5EF4-FFF2-40B4-BE49-F238E27FC236}">
                  <a16:creationId xmlns:a16="http://schemas.microsoft.com/office/drawing/2014/main" id="{6F3DF5EF-6E30-3A45-8F7A-AC56BDBD2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3" name="Freeform 317">
              <a:extLst>
                <a:ext uri="{FF2B5EF4-FFF2-40B4-BE49-F238E27FC236}">
                  <a16:creationId xmlns:a16="http://schemas.microsoft.com/office/drawing/2014/main" id="{67DEEE6F-EFF1-8945-8D33-46B47F8F2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4" name="Freeform 318">
              <a:extLst>
                <a:ext uri="{FF2B5EF4-FFF2-40B4-BE49-F238E27FC236}">
                  <a16:creationId xmlns:a16="http://schemas.microsoft.com/office/drawing/2014/main" id="{6A4F2991-D4BF-6C4E-9CDE-8FEB6C574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5" name="Freeform 319">
              <a:extLst>
                <a:ext uri="{FF2B5EF4-FFF2-40B4-BE49-F238E27FC236}">
                  <a16:creationId xmlns:a16="http://schemas.microsoft.com/office/drawing/2014/main" id="{8D46D030-BEBC-C245-A4B9-695E7EB5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6" name="Freeform 320">
              <a:extLst>
                <a:ext uri="{FF2B5EF4-FFF2-40B4-BE49-F238E27FC236}">
                  <a16:creationId xmlns:a16="http://schemas.microsoft.com/office/drawing/2014/main" id="{C73DB419-E254-B24D-9BFA-3433128F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7" name="Freeform 321">
              <a:extLst>
                <a:ext uri="{FF2B5EF4-FFF2-40B4-BE49-F238E27FC236}">
                  <a16:creationId xmlns:a16="http://schemas.microsoft.com/office/drawing/2014/main" id="{0957E053-8398-7D47-87CC-AEF2F0AD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8" name="Freeform 322">
              <a:extLst>
                <a:ext uri="{FF2B5EF4-FFF2-40B4-BE49-F238E27FC236}">
                  <a16:creationId xmlns:a16="http://schemas.microsoft.com/office/drawing/2014/main" id="{6517F11C-883B-5B46-9E03-771E8AFD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89" name="Freeform 323">
              <a:extLst>
                <a:ext uri="{FF2B5EF4-FFF2-40B4-BE49-F238E27FC236}">
                  <a16:creationId xmlns:a16="http://schemas.microsoft.com/office/drawing/2014/main" id="{BEA03662-566F-CC43-B819-800D057D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0" name="Freeform 324">
              <a:extLst>
                <a:ext uri="{FF2B5EF4-FFF2-40B4-BE49-F238E27FC236}">
                  <a16:creationId xmlns:a16="http://schemas.microsoft.com/office/drawing/2014/main" id="{8577B23C-FF16-0349-BC63-7A9469FAE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1" name="Freeform 325">
              <a:extLst>
                <a:ext uri="{FF2B5EF4-FFF2-40B4-BE49-F238E27FC236}">
                  <a16:creationId xmlns:a16="http://schemas.microsoft.com/office/drawing/2014/main" id="{3254E1FA-C298-9746-A97E-C7D775C02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2" name="Freeform 326">
              <a:extLst>
                <a:ext uri="{FF2B5EF4-FFF2-40B4-BE49-F238E27FC236}">
                  <a16:creationId xmlns:a16="http://schemas.microsoft.com/office/drawing/2014/main" id="{FAAAB8DD-DE44-5C4F-9E59-A7ACCD55E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3" name="Freeform 327">
              <a:extLst>
                <a:ext uri="{FF2B5EF4-FFF2-40B4-BE49-F238E27FC236}">
                  <a16:creationId xmlns:a16="http://schemas.microsoft.com/office/drawing/2014/main" id="{FFD1DE70-C3E0-4847-B17A-F91CF7C06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4" name="Freeform 328">
              <a:extLst>
                <a:ext uri="{FF2B5EF4-FFF2-40B4-BE49-F238E27FC236}">
                  <a16:creationId xmlns:a16="http://schemas.microsoft.com/office/drawing/2014/main" id="{0AB527AB-F384-034A-BEE1-A3AFB2C91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5" name="Freeform 329">
              <a:extLst>
                <a:ext uri="{FF2B5EF4-FFF2-40B4-BE49-F238E27FC236}">
                  <a16:creationId xmlns:a16="http://schemas.microsoft.com/office/drawing/2014/main" id="{C992DF45-BEFE-B74E-8138-7B43A5758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6" name="Freeform 330">
              <a:extLst>
                <a:ext uri="{FF2B5EF4-FFF2-40B4-BE49-F238E27FC236}">
                  <a16:creationId xmlns:a16="http://schemas.microsoft.com/office/drawing/2014/main" id="{36698E3A-B9B5-F647-BB83-ADF0260CC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7" name="Freeform 331">
              <a:extLst>
                <a:ext uri="{FF2B5EF4-FFF2-40B4-BE49-F238E27FC236}">
                  <a16:creationId xmlns:a16="http://schemas.microsoft.com/office/drawing/2014/main" id="{3AB19C09-7827-AC4D-876D-EA3805016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8" name="Freeform 332">
              <a:extLst>
                <a:ext uri="{FF2B5EF4-FFF2-40B4-BE49-F238E27FC236}">
                  <a16:creationId xmlns:a16="http://schemas.microsoft.com/office/drawing/2014/main" id="{47419CE4-63B0-254B-87A6-F319FC2B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699" name="Freeform 333">
              <a:extLst>
                <a:ext uri="{FF2B5EF4-FFF2-40B4-BE49-F238E27FC236}">
                  <a16:creationId xmlns:a16="http://schemas.microsoft.com/office/drawing/2014/main" id="{ABB88A35-DF71-8346-AE38-BADBE3D2A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0" name="Freeform 334">
              <a:extLst>
                <a:ext uri="{FF2B5EF4-FFF2-40B4-BE49-F238E27FC236}">
                  <a16:creationId xmlns:a16="http://schemas.microsoft.com/office/drawing/2014/main" id="{8B040114-03C1-C044-86AB-E47B863BC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1" name="Freeform 335">
              <a:extLst>
                <a:ext uri="{FF2B5EF4-FFF2-40B4-BE49-F238E27FC236}">
                  <a16:creationId xmlns:a16="http://schemas.microsoft.com/office/drawing/2014/main" id="{32E57B40-18B4-6043-9AEB-BA873DD4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2" name="Freeform 336">
              <a:extLst>
                <a:ext uri="{FF2B5EF4-FFF2-40B4-BE49-F238E27FC236}">
                  <a16:creationId xmlns:a16="http://schemas.microsoft.com/office/drawing/2014/main" id="{18A433F0-586F-0F49-BE45-176FF94BC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3" name="Freeform 337">
              <a:extLst>
                <a:ext uri="{FF2B5EF4-FFF2-40B4-BE49-F238E27FC236}">
                  <a16:creationId xmlns:a16="http://schemas.microsoft.com/office/drawing/2014/main" id="{61CE4DD0-A647-7142-8AEF-7206B3402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4" name="Freeform 338">
              <a:extLst>
                <a:ext uri="{FF2B5EF4-FFF2-40B4-BE49-F238E27FC236}">
                  <a16:creationId xmlns:a16="http://schemas.microsoft.com/office/drawing/2014/main" id="{3FD18E0A-79CE-4543-9E44-D9CC161F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5" name="Freeform 339">
              <a:extLst>
                <a:ext uri="{FF2B5EF4-FFF2-40B4-BE49-F238E27FC236}">
                  <a16:creationId xmlns:a16="http://schemas.microsoft.com/office/drawing/2014/main" id="{EC513A88-B32A-E742-AE84-A8C8580BF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6" name="Freeform 340">
              <a:extLst>
                <a:ext uri="{FF2B5EF4-FFF2-40B4-BE49-F238E27FC236}">
                  <a16:creationId xmlns:a16="http://schemas.microsoft.com/office/drawing/2014/main" id="{601BE68C-8384-AA4E-91C2-1F9C505B3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7" name="Freeform 341">
              <a:extLst>
                <a:ext uri="{FF2B5EF4-FFF2-40B4-BE49-F238E27FC236}">
                  <a16:creationId xmlns:a16="http://schemas.microsoft.com/office/drawing/2014/main" id="{4FD90F59-91D1-ED45-BF3A-5912041A2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8" name="Freeform 342">
              <a:extLst>
                <a:ext uri="{FF2B5EF4-FFF2-40B4-BE49-F238E27FC236}">
                  <a16:creationId xmlns:a16="http://schemas.microsoft.com/office/drawing/2014/main" id="{BA037695-7F53-6B47-A44D-5EEA19850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09" name="Freeform 343">
              <a:extLst>
                <a:ext uri="{FF2B5EF4-FFF2-40B4-BE49-F238E27FC236}">
                  <a16:creationId xmlns:a16="http://schemas.microsoft.com/office/drawing/2014/main" id="{7130D543-83F4-E745-92F8-4328B4EFC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0" name="Freeform 344">
              <a:extLst>
                <a:ext uri="{FF2B5EF4-FFF2-40B4-BE49-F238E27FC236}">
                  <a16:creationId xmlns:a16="http://schemas.microsoft.com/office/drawing/2014/main" id="{C1D96640-8633-304F-AEE0-09778838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1" name="Freeform 345">
              <a:extLst>
                <a:ext uri="{FF2B5EF4-FFF2-40B4-BE49-F238E27FC236}">
                  <a16:creationId xmlns:a16="http://schemas.microsoft.com/office/drawing/2014/main" id="{351FCDB5-00C0-944C-A564-8E1ABE430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2" name="Freeform 346">
              <a:extLst>
                <a:ext uri="{FF2B5EF4-FFF2-40B4-BE49-F238E27FC236}">
                  <a16:creationId xmlns:a16="http://schemas.microsoft.com/office/drawing/2014/main" id="{D4A3527B-DE6A-CA4E-8103-305E15F22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3" name="Freeform 347">
              <a:extLst>
                <a:ext uri="{FF2B5EF4-FFF2-40B4-BE49-F238E27FC236}">
                  <a16:creationId xmlns:a16="http://schemas.microsoft.com/office/drawing/2014/main" id="{D88585AA-A68D-6D4D-91B9-98F837513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4" name="Freeform 348">
              <a:extLst>
                <a:ext uri="{FF2B5EF4-FFF2-40B4-BE49-F238E27FC236}">
                  <a16:creationId xmlns:a16="http://schemas.microsoft.com/office/drawing/2014/main" id="{EDBFEADB-3D50-2646-B35E-A744AE046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5" name="Freeform 349">
              <a:extLst>
                <a:ext uri="{FF2B5EF4-FFF2-40B4-BE49-F238E27FC236}">
                  <a16:creationId xmlns:a16="http://schemas.microsoft.com/office/drawing/2014/main" id="{0E9153DF-4297-3C41-B692-BD4A2D616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6" name="Freeform 350">
              <a:extLst>
                <a:ext uri="{FF2B5EF4-FFF2-40B4-BE49-F238E27FC236}">
                  <a16:creationId xmlns:a16="http://schemas.microsoft.com/office/drawing/2014/main" id="{EBD5E070-5098-544C-BC68-6CB95CC5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7" name="Freeform 351">
              <a:extLst>
                <a:ext uri="{FF2B5EF4-FFF2-40B4-BE49-F238E27FC236}">
                  <a16:creationId xmlns:a16="http://schemas.microsoft.com/office/drawing/2014/main" id="{9AB13C82-BE10-1F47-B36E-21222549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8" name="Freeform 352">
              <a:extLst>
                <a:ext uri="{FF2B5EF4-FFF2-40B4-BE49-F238E27FC236}">
                  <a16:creationId xmlns:a16="http://schemas.microsoft.com/office/drawing/2014/main" id="{939D31C5-0D21-604B-8CEB-804C4CA2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19" name="Freeform 353">
              <a:extLst>
                <a:ext uri="{FF2B5EF4-FFF2-40B4-BE49-F238E27FC236}">
                  <a16:creationId xmlns:a16="http://schemas.microsoft.com/office/drawing/2014/main" id="{FAC7CAB5-1476-1F40-9BD7-BD1317E9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0" name="Freeform 354">
              <a:extLst>
                <a:ext uri="{FF2B5EF4-FFF2-40B4-BE49-F238E27FC236}">
                  <a16:creationId xmlns:a16="http://schemas.microsoft.com/office/drawing/2014/main" id="{AC0E0B64-4A09-FC44-927C-59EB9B962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1" name="Freeform 355">
              <a:extLst>
                <a:ext uri="{FF2B5EF4-FFF2-40B4-BE49-F238E27FC236}">
                  <a16:creationId xmlns:a16="http://schemas.microsoft.com/office/drawing/2014/main" id="{5818D08F-FC2F-F943-8982-FF4DE9F69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2" name="Freeform 356">
              <a:extLst>
                <a:ext uri="{FF2B5EF4-FFF2-40B4-BE49-F238E27FC236}">
                  <a16:creationId xmlns:a16="http://schemas.microsoft.com/office/drawing/2014/main" id="{D789E5C1-C24F-E642-AD87-A89A91317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3" name="Freeform 357">
              <a:extLst>
                <a:ext uri="{FF2B5EF4-FFF2-40B4-BE49-F238E27FC236}">
                  <a16:creationId xmlns:a16="http://schemas.microsoft.com/office/drawing/2014/main" id="{544E7663-415A-C746-A31E-F179F8498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4" name="Freeform 358">
              <a:extLst>
                <a:ext uri="{FF2B5EF4-FFF2-40B4-BE49-F238E27FC236}">
                  <a16:creationId xmlns:a16="http://schemas.microsoft.com/office/drawing/2014/main" id="{CBD98850-BEF9-0043-81A9-386F85F5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5" name="Freeform 359">
              <a:extLst>
                <a:ext uri="{FF2B5EF4-FFF2-40B4-BE49-F238E27FC236}">
                  <a16:creationId xmlns:a16="http://schemas.microsoft.com/office/drawing/2014/main" id="{FB9C76EC-04BA-5C43-B446-563E1C483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6" name="Freeform 360">
              <a:extLst>
                <a:ext uri="{FF2B5EF4-FFF2-40B4-BE49-F238E27FC236}">
                  <a16:creationId xmlns:a16="http://schemas.microsoft.com/office/drawing/2014/main" id="{D2D3981A-339B-DF43-B100-F67B82A1E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7" name="Freeform 361">
              <a:extLst>
                <a:ext uri="{FF2B5EF4-FFF2-40B4-BE49-F238E27FC236}">
                  <a16:creationId xmlns:a16="http://schemas.microsoft.com/office/drawing/2014/main" id="{DD116309-BED8-DE4F-8FEA-0333DAAA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8" name="Freeform 362">
              <a:extLst>
                <a:ext uri="{FF2B5EF4-FFF2-40B4-BE49-F238E27FC236}">
                  <a16:creationId xmlns:a16="http://schemas.microsoft.com/office/drawing/2014/main" id="{E74415EE-2354-8B4E-8C8B-86701E0CF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29" name="Freeform 363">
              <a:extLst>
                <a:ext uri="{FF2B5EF4-FFF2-40B4-BE49-F238E27FC236}">
                  <a16:creationId xmlns:a16="http://schemas.microsoft.com/office/drawing/2014/main" id="{2981911A-75FA-E44E-8FFA-7787D980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  <p:sp>
          <p:nvSpPr>
            <p:cNvPr id="45730" name="Freeform 364">
              <a:extLst>
                <a:ext uri="{FF2B5EF4-FFF2-40B4-BE49-F238E27FC236}">
                  <a16:creationId xmlns:a16="http://schemas.microsoft.com/office/drawing/2014/main" id="{ED48952B-E32A-FE4D-9529-D9F1E7966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350">
                <a:latin typeface=".VnTime" pitchFamily="34" charset="0"/>
              </a:endParaRPr>
            </a:p>
          </p:txBody>
        </p:sp>
      </p:grpSp>
      <p:pic>
        <p:nvPicPr>
          <p:cNvPr id="46054" name="Picture 998" descr="ANd9GcSaPYAHCyuGw01PSjWApI-tGjMa18QvwqeLgYuQnA2Gidwwkz6FTg">
            <a:hlinkClick r:id="rId6" action="ppaction://hlinksldjump"/>
            <a:extLst>
              <a:ext uri="{FF2B5EF4-FFF2-40B4-BE49-F238E27FC236}">
                <a16:creationId xmlns:a16="http://schemas.microsoft.com/office/drawing/2014/main" id="{E784B437-6E3B-A842-9F36-37CB07C1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66" y="2273989"/>
            <a:ext cx="2743598" cy="23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1" name="Text Box 1002">
            <a:extLst>
              <a:ext uri="{FF2B5EF4-FFF2-40B4-BE49-F238E27FC236}">
                <a16:creationId xmlns:a16="http://schemas.microsoft.com/office/drawing/2014/main" id="{7368C003-79E1-E84B-8217-0BB41E17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276" y="1368386"/>
            <a:ext cx="643196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ĐƯỢC NHẬN MỘT MÓN QUÀ ! </a:t>
            </a:r>
            <a:endParaRPr lang="en-US" alt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A2C9D0D-D50B-744E-8044-DDBEBA09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22502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53274" name="Text Box 26">
            <a:extLst>
              <a:ext uri="{FF2B5EF4-FFF2-40B4-BE49-F238E27FC236}">
                <a16:creationId xmlns:a16="http://schemas.microsoft.com/office/drawing/2014/main" id="{51E3A55A-FBD4-A242-8E67-AB7A4E3A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94" y="1409700"/>
            <a:ext cx="154781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1350">
              <a:latin typeface=".VnTime" pitchFamily="34" charset="0"/>
            </a:endParaRPr>
          </a:p>
        </p:txBody>
      </p:sp>
      <p:pic>
        <p:nvPicPr>
          <p:cNvPr id="54259" name="Picture 1011" descr="ANd9GcTcLARSZ3ViuvvpDjb6rKlrPrXSselzYfafbN_PuOdn57Izg7Af">
            <a:hlinkClick r:id="rId3" action="ppaction://hlinksldjump"/>
            <a:extLst>
              <a:ext uri="{FF2B5EF4-FFF2-40B4-BE49-F238E27FC236}">
                <a16:creationId xmlns:a16="http://schemas.microsoft.com/office/drawing/2014/main" id="{4E5E4E5C-9B83-6440-A7CC-CC389367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30" y="687166"/>
            <a:ext cx="1420426" cy="14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1" name="Text Box 17">
            <a:extLst>
              <a:ext uri="{FF2B5EF4-FFF2-40B4-BE49-F238E27FC236}">
                <a16:creationId xmlns:a16="http://schemas.microsoft.com/office/drawing/2014/main" id="{3C64D02D-6A54-304C-991B-E0258987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90" y="658247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>
                <a:latin typeface="Times New Roman" pitchFamily="18" charset="0"/>
                <a:cs typeface="Arial" charset="0"/>
              </a:rPr>
              <a:t>Con </a:t>
            </a:r>
            <a:r>
              <a:rPr lang="en-US" sz="3600" b="1" dirty="0" err="1">
                <a:latin typeface="Times New Roman" pitchFamily="18" charset="0"/>
                <a:cs typeface="Arial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2" name="Text Box 17">
            <a:extLst>
              <a:ext uri="{FF2B5EF4-FFF2-40B4-BE49-F238E27FC236}">
                <a16:creationId xmlns:a16="http://schemas.microsoft.com/office/drawing/2014/main" id="{A9618516-F232-F14C-A206-A0BE0D14A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9" y="2574661"/>
            <a:ext cx="88078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toả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tươi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khoẻ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" name="Text Box 1002">
            <a:extLst>
              <a:ext uri="{FF2B5EF4-FFF2-40B4-BE49-F238E27FC236}">
                <a16:creationId xmlns:a16="http://schemas.microsoft.com/office/drawing/2014/main" id="{5EF08B77-453C-DD4A-8014-50B04E2F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855086"/>
            <a:ext cx="643196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ĐƯỢC NHẬN MỘT MÓN QUÀ ! </a:t>
            </a:r>
          </a:p>
        </p:txBody>
      </p:sp>
    </p:spTree>
    <p:extLst>
      <p:ext uri="{BB962C8B-B14F-4D97-AF65-F5344CB8AC3E}">
        <p14:creationId xmlns:p14="http://schemas.microsoft.com/office/powerpoint/2010/main" val="34006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88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0955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152400" y="1352550"/>
            <a:ext cx="4724400" cy="29337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en-US" sz="3600" dirty="0">
              <a:solidFill>
                <a:srgbClr val="1D12F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677</Words>
  <Application>Microsoft Office PowerPoint</Application>
  <PresentationFormat>Trình chiếu Trên màn hình (16:9)</PresentationFormat>
  <Paragraphs>120</Paragraphs>
  <Slides>27</Slides>
  <Notes>7</Notes>
  <HiddenSlides>4</HiddenSlides>
  <MMClips>1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.VnAristote</vt:lpstr>
      <vt:lpstr>.VnTime</vt:lpstr>
      <vt:lpstr>Arial</vt:lpstr>
      <vt:lpstr>Calibri</vt:lpstr>
      <vt:lpstr>Times New Roman</vt:lpstr>
      <vt:lpstr>Wingdings</vt:lpstr>
      <vt:lpstr>Office Theme</vt:lpstr>
      <vt:lpstr>Clip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Hà Nguyễn Thị Thu</cp:lastModifiedBy>
  <cp:revision>52</cp:revision>
  <dcterms:created xsi:type="dcterms:W3CDTF">2019-03-30T08:34:09Z</dcterms:created>
  <dcterms:modified xsi:type="dcterms:W3CDTF">2022-04-15T05:39:02Z</dcterms:modified>
</cp:coreProperties>
</file>