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7" r:id="rId3"/>
    <p:sldId id="271" r:id="rId4"/>
    <p:sldId id="259" r:id="rId5"/>
    <p:sldId id="272" r:id="rId6"/>
    <p:sldId id="273" r:id="rId7"/>
    <p:sldId id="274" r:id="rId8"/>
    <p:sldId id="275" r:id="rId9"/>
    <p:sldId id="266" r:id="rId10"/>
    <p:sldId id="261" r:id="rId11"/>
    <p:sldId id="260" r:id="rId12"/>
    <p:sldId id="262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00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6416-FC49-41D0-9878-80DD8CFF47A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D83E9-AEBC-45FF-91D1-83941DCA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72B91D-49C7-46BF-B378-1BA6CF2F69EF}" type="slidenum">
              <a:rPr lang="zh-CN" altLang="en-US" b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 eaLnBrk="1" hangingPunct="1"/>
              <a:t>1</a:t>
            </a:fld>
            <a:endParaRPr lang="zh-CN" altLang="en-US" b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83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Google Shape;2081;ge3a41a5519_0_34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Google Shape;2082;ge3a41a5519_0_342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567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Google Shape;954;gac7537cc3f_0_946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Google Shape;955;gac7537cc3f_0_946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720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Google Shape;857;g95b965402b_0_26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Google Shape;858;g95b965402b_0_262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179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Google Shape;2081;ge3a41a5519_0_34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Google Shape;2082;ge3a41a5519_0_342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6159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Clr>
                <a:srgbClr val="000000"/>
              </a:buClr>
            </a:pPr>
            <a:fld id="{C7134089-B2C0-425D-BCB9-1E993127540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l">
                <a:spcBef>
                  <a:spcPct val="0"/>
                </a:spcBef>
                <a:buClr>
                  <a:srgbClr val="000000"/>
                </a:buClr>
              </a:pPr>
              <a:t>8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9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6CC64-9662-4176-8CDA-4F136E7E1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2FFF9-D825-492F-B54A-ACEF88904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E0851-3995-407E-BA7C-0D69194EF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79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435;p8"/>
          <p:cNvGrpSpPr>
            <a:grpSpLocks/>
          </p:cNvGrpSpPr>
          <p:nvPr/>
        </p:nvGrpSpPr>
        <p:grpSpPr bwMode="auto">
          <a:xfrm>
            <a:off x="204788" y="0"/>
            <a:ext cx="8939212" cy="6858000"/>
            <a:chOff x="205450" y="25"/>
            <a:chExt cx="8938700" cy="5143500"/>
          </a:xfrm>
        </p:grpSpPr>
        <p:cxnSp>
          <p:nvCxnSpPr>
            <p:cNvPr id="4" name="Google Shape;436;p8"/>
            <p:cNvCxnSpPr>
              <a:cxnSpLocks noChangeShapeType="1"/>
            </p:cNvCxnSpPr>
            <p:nvPr/>
          </p:nvCxnSpPr>
          <p:spPr bwMode="auto"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Google Shape;437;p8"/>
            <p:cNvCxnSpPr>
              <a:cxnSpLocks noChangeShapeType="1"/>
            </p:cNvCxnSpPr>
            <p:nvPr/>
          </p:nvCxnSpPr>
          <p:spPr bwMode="auto"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Google Shape;438;p8"/>
            <p:cNvCxnSpPr>
              <a:cxnSpLocks noChangeShapeType="1"/>
            </p:cNvCxnSpPr>
            <p:nvPr/>
          </p:nvCxnSpPr>
          <p:spPr bwMode="auto"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Google Shape;439;p8"/>
            <p:cNvCxnSpPr>
              <a:cxnSpLocks noChangeShapeType="1"/>
            </p:cNvCxnSpPr>
            <p:nvPr/>
          </p:nvCxnSpPr>
          <p:spPr bwMode="auto"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Google Shape;440;p8"/>
            <p:cNvCxnSpPr>
              <a:cxnSpLocks noChangeShapeType="1"/>
            </p:cNvCxnSpPr>
            <p:nvPr/>
          </p:nvCxnSpPr>
          <p:spPr bwMode="auto"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Google Shape;441;p8"/>
            <p:cNvCxnSpPr>
              <a:cxnSpLocks noChangeShapeType="1"/>
            </p:cNvCxnSpPr>
            <p:nvPr/>
          </p:nvCxnSpPr>
          <p:spPr bwMode="auto"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Google Shape;442;p8"/>
            <p:cNvCxnSpPr>
              <a:cxnSpLocks noChangeShapeType="1"/>
            </p:cNvCxnSpPr>
            <p:nvPr/>
          </p:nvCxnSpPr>
          <p:spPr bwMode="auto"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Google Shape;443;p8"/>
            <p:cNvCxnSpPr>
              <a:cxnSpLocks noChangeShapeType="1"/>
            </p:cNvCxnSpPr>
            <p:nvPr/>
          </p:nvCxnSpPr>
          <p:spPr bwMode="auto"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Google Shape;444;p8"/>
            <p:cNvCxnSpPr>
              <a:cxnSpLocks noChangeShapeType="1"/>
            </p:cNvCxnSpPr>
            <p:nvPr/>
          </p:nvCxnSpPr>
          <p:spPr bwMode="auto"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oogle Shape;445;p8"/>
            <p:cNvCxnSpPr>
              <a:cxnSpLocks noChangeShapeType="1"/>
            </p:cNvCxnSpPr>
            <p:nvPr/>
          </p:nvCxnSpPr>
          <p:spPr bwMode="auto"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446;p8"/>
            <p:cNvCxnSpPr>
              <a:cxnSpLocks noChangeShapeType="1"/>
            </p:cNvCxnSpPr>
            <p:nvPr/>
          </p:nvCxnSpPr>
          <p:spPr bwMode="auto"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oogle Shape;447;p8"/>
            <p:cNvCxnSpPr>
              <a:cxnSpLocks noChangeShapeType="1"/>
            </p:cNvCxnSpPr>
            <p:nvPr/>
          </p:nvCxnSpPr>
          <p:spPr bwMode="auto"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Google Shape;448;p8"/>
            <p:cNvCxnSpPr>
              <a:cxnSpLocks noChangeShapeType="1"/>
            </p:cNvCxnSpPr>
            <p:nvPr/>
          </p:nvCxnSpPr>
          <p:spPr bwMode="auto"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Google Shape;449;p8"/>
            <p:cNvCxnSpPr>
              <a:cxnSpLocks noChangeShapeType="1"/>
            </p:cNvCxnSpPr>
            <p:nvPr/>
          </p:nvCxnSpPr>
          <p:spPr bwMode="auto"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oogle Shape;450;p8"/>
            <p:cNvCxnSpPr>
              <a:cxnSpLocks noChangeShapeType="1"/>
            </p:cNvCxnSpPr>
            <p:nvPr/>
          </p:nvCxnSpPr>
          <p:spPr bwMode="auto"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oogle Shape;451;p8"/>
            <p:cNvCxnSpPr>
              <a:cxnSpLocks noChangeShapeType="1"/>
            </p:cNvCxnSpPr>
            <p:nvPr/>
          </p:nvCxnSpPr>
          <p:spPr bwMode="auto"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Google Shape;452;p8"/>
            <p:cNvCxnSpPr>
              <a:cxnSpLocks noChangeShapeType="1"/>
            </p:cNvCxnSpPr>
            <p:nvPr/>
          </p:nvCxnSpPr>
          <p:spPr bwMode="auto"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Google Shape;453;p8"/>
            <p:cNvCxnSpPr>
              <a:cxnSpLocks noChangeShapeType="1"/>
            </p:cNvCxnSpPr>
            <p:nvPr/>
          </p:nvCxnSpPr>
          <p:spPr bwMode="auto"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Google Shape;454;p8"/>
            <p:cNvCxnSpPr>
              <a:cxnSpLocks noChangeShapeType="1"/>
            </p:cNvCxnSpPr>
            <p:nvPr/>
          </p:nvCxnSpPr>
          <p:spPr bwMode="auto"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Google Shape;455;p8"/>
            <p:cNvCxnSpPr>
              <a:cxnSpLocks noChangeShapeType="1"/>
            </p:cNvCxnSpPr>
            <p:nvPr/>
          </p:nvCxnSpPr>
          <p:spPr bwMode="auto"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Google Shape;456;p8"/>
            <p:cNvCxnSpPr>
              <a:cxnSpLocks noChangeShapeType="1"/>
            </p:cNvCxnSpPr>
            <p:nvPr/>
          </p:nvCxnSpPr>
          <p:spPr bwMode="auto"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Google Shape;457;p8"/>
            <p:cNvCxnSpPr>
              <a:cxnSpLocks noChangeShapeType="1"/>
            </p:cNvCxnSpPr>
            <p:nvPr/>
          </p:nvCxnSpPr>
          <p:spPr bwMode="auto"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Google Shape;458;p8"/>
            <p:cNvCxnSpPr>
              <a:cxnSpLocks noChangeShapeType="1"/>
            </p:cNvCxnSpPr>
            <p:nvPr/>
          </p:nvCxnSpPr>
          <p:spPr bwMode="auto"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Google Shape;459;p8"/>
            <p:cNvCxnSpPr>
              <a:cxnSpLocks noChangeShapeType="1"/>
            </p:cNvCxnSpPr>
            <p:nvPr/>
          </p:nvCxnSpPr>
          <p:spPr bwMode="auto"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Google Shape;460;p8"/>
            <p:cNvCxnSpPr>
              <a:cxnSpLocks noChangeShapeType="1"/>
            </p:cNvCxnSpPr>
            <p:nvPr/>
          </p:nvCxnSpPr>
          <p:spPr bwMode="auto"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Google Shape;461;p8"/>
            <p:cNvCxnSpPr>
              <a:cxnSpLocks noChangeShapeType="1"/>
            </p:cNvCxnSpPr>
            <p:nvPr/>
          </p:nvCxnSpPr>
          <p:spPr bwMode="auto"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Google Shape;462;p8"/>
            <p:cNvCxnSpPr>
              <a:cxnSpLocks noChangeShapeType="1"/>
            </p:cNvCxnSpPr>
            <p:nvPr/>
          </p:nvCxnSpPr>
          <p:spPr bwMode="auto"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Google Shape;463;p8"/>
            <p:cNvCxnSpPr>
              <a:cxnSpLocks noChangeShapeType="1"/>
            </p:cNvCxnSpPr>
            <p:nvPr/>
          </p:nvCxnSpPr>
          <p:spPr bwMode="auto"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Google Shape;464;p8"/>
            <p:cNvCxnSpPr>
              <a:cxnSpLocks noChangeShapeType="1"/>
            </p:cNvCxnSpPr>
            <p:nvPr/>
          </p:nvCxnSpPr>
          <p:spPr bwMode="auto"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Google Shape;465;p8"/>
            <p:cNvCxnSpPr>
              <a:cxnSpLocks noChangeShapeType="1"/>
            </p:cNvCxnSpPr>
            <p:nvPr/>
          </p:nvCxnSpPr>
          <p:spPr bwMode="auto"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Google Shape;466;p8"/>
            <p:cNvCxnSpPr>
              <a:cxnSpLocks noChangeShapeType="1"/>
            </p:cNvCxnSpPr>
            <p:nvPr/>
          </p:nvCxnSpPr>
          <p:spPr bwMode="auto"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Google Shape;467;p8"/>
            <p:cNvCxnSpPr>
              <a:cxnSpLocks noChangeShapeType="1"/>
            </p:cNvCxnSpPr>
            <p:nvPr/>
          </p:nvCxnSpPr>
          <p:spPr bwMode="auto"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Google Shape;468;p8"/>
            <p:cNvCxnSpPr>
              <a:cxnSpLocks noChangeShapeType="1"/>
            </p:cNvCxnSpPr>
            <p:nvPr/>
          </p:nvCxnSpPr>
          <p:spPr bwMode="auto"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Google Shape;469;p8"/>
            <p:cNvCxnSpPr>
              <a:cxnSpLocks noChangeShapeType="1"/>
            </p:cNvCxnSpPr>
            <p:nvPr/>
          </p:nvCxnSpPr>
          <p:spPr bwMode="auto"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Google Shape;470;p8"/>
            <p:cNvCxnSpPr>
              <a:cxnSpLocks noChangeShapeType="1"/>
            </p:cNvCxnSpPr>
            <p:nvPr/>
          </p:nvCxnSpPr>
          <p:spPr bwMode="auto"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Google Shape;471;p8"/>
            <p:cNvCxnSpPr>
              <a:cxnSpLocks noChangeShapeType="1"/>
            </p:cNvCxnSpPr>
            <p:nvPr/>
          </p:nvCxnSpPr>
          <p:spPr bwMode="auto"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Google Shape;472;p8"/>
            <p:cNvCxnSpPr>
              <a:cxnSpLocks noChangeShapeType="1"/>
            </p:cNvCxnSpPr>
            <p:nvPr/>
          </p:nvCxnSpPr>
          <p:spPr bwMode="auto"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Google Shape;473;p8"/>
            <p:cNvCxnSpPr>
              <a:cxnSpLocks noChangeShapeType="1"/>
            </p:cNvCxnSpPr>
            <p:nvPr/>
          </p:nvCxnSpPr>
          <p:spPr bwMode="auto"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Google Shape;474;p8"/>
            <p:cNvCxnSpPr>
              <a:cxnSpLocks noChangeShapeType="1"/>
            </p:cNvCxnSpPr>
            <p:nvPr/>
          </p:nvCxnSpPr>
          <p:spPr bwMode="auto"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Google Shape;475;p8"/>
            <p:cNvCxnSpPr>
              <a:cxnSpLocks noChangeShapeType="1"/>
            </p:cNvCxnSpPr>
            <p:nvPr/>
          </p:nvCxnSpPr>
          <p:spPr bwMode="auto"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Google Shape;476;p8"/>
            <p:cNvCxnSpPr>
              <a:cxnSpLocks noChangeShapeType="1"/>
            </p:cNvCxnSpPr>
            <p:nvPr/>
          </p:nvCxnSpPr>
          <p:spPr bwMode="auto"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Google Shape;477;p8"/>
            <p:cNvCxnSpPr>
              <a:cxnSpLocks noChangeShapeType="1"/>
            </p:cNvCxnSpPr>
            <p:nvPr/>
          </p:nvCxnSpPr>
          <p:spPr bwMode="auto"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Google Shape;478;p8"/>
            <p:cNvCxnSpPr>
              <a:cxnSpLocks noChangeShapeType="1"/>
            </p:cNvCxnSpPr>
            <p:nvPr/>
          </p:nvCxnSpPr>
          <p:spPr bwMode="auto"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Google Shape;479;p8"/>
            <p:cNvCxnSpPr>
              <a:cxnSpLocks noChangeShapeType="1"/>
            </p:cNvCxnSpPr>
            <p:nvPr/>
          </p:nvCxnSpPr>
          <p:spPr bwMode="auto"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" name="Google Shape;480;p8"/>
          <p:cNvGrpSpPr>
            <a:grpSpLocks/>
          </p:cNvGrpSpPr>
          <p:nvPr/>
        </p:nvGrpSpPr>
        <p:grpSpPr bwMode="auto">
          <a:xfrm>
            <a:off x="0" y="-14288"/>
            <a:ext cx="9144000" cy="6886576"/>
            <a:chOff x="1888" y="-21775"/>
            <a:chExt cx="9142112" cy="5165130"/>
          </a:xfrm>
        </p:grpSpPr>
        <p:sp>
          <p:nvSpPr>
            <p:cNvPr id="49" name="Google Shape;481;p8"/>
            <p:cNvSpPr/>
            <p:nvPr/>
          </p:nvSpPr>
          <p:spPr>
            <a:xfrm>
              <a:off x="1888" y="-21775"/>
              <a:ext cx="9142112" cy="4125674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82;p8"/>
            <p:cNvSpPr>
              <a:spLocks/>
            </p:cNvSpPr>
            <p:nvPr/>
          </p:nvSpPr>
          <p:spPr bwMode="auto">
            <a:xfrm>
              <a:off x="6299808" y="3098373"/>
              <a:ext cx="2844192" cy="2044982"/>
            </a:xfrm>
            <a:custGeom>
              <a:avLst/>
              <a:gdLst>
                <a:gd name="T0" fmla="*/ 2147483646 w 88881"/>
                <a:gd name="T1" fmla="*/ 0 h 64247"/>
                <a:gd name="T2" fmla="*/ 2147483646 w 88881"/>
                <a:gd name="T3" fmla="*/ 684668803 h 64247"/>
                <a:gd name="T4" fmla="*/ 2147483646 w 88881"/>
                <a:gd name="T5" fmla="*/ 2147483646 h 64247"/>
                <a:gd name="T6" fmla="*/ 2147483646 w 88881"/>
                <a:gd name="T7" fmla="*/ 2147483646 h 64247"/>
                <a:gd name="T8" fmla="*/ 1048576 w 88881"/>
                <a:gd name="T9" fmla="*/ 2147483646 h 64247"/>
                <a:gd name="T10" fmla="*/ 2147483646 w 88881"/>
                <a:gd name="T11" fmla="*/ 2147483646 h 64247"/>
                <a:gd name="T12" fmla="*/ 2147483646 w 88881"/>
                <a:gd name="T13" fmla="*/ 2147483646 h 64247"/>
                <a:gd name="T14" fmla="*/ 2147483646 w 88881"/>
                <a:gd name="T15" fmla="*/ 2147483646 h 64247"/>
                <a:gd name="T16" fmla="*/ 2147483646 w 88881"/>
                <a:gd name="T17" fmla="*/ 2147483646 h 64247"/>
                <a:gd name="T18" fmla="*/ 2147483646 w 88881"/>
                <a:gd name="T19" fmla="*/ 0 h 642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483;p8"/>
            <p:cNvSpPr/>
            <p:nvPr/>
          </p:nvSpPr>
          <p:spPr>
            <a:xfrm>
              <a:off x="1466848" y="2258360"/>
              <a:ext cx="7677152" cy="2884995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84;p8"/>
            <p:cNvSpPr>
              <a:spLocks/>
            </p:cNvSpPr>
            <p:nvPr/>
          </p:nvSpPr>
          <p:spPr bwMode="auto">
            <a:xfrm>
              <a:off x="1888" y="39626"/>
              <a:ext cx="9142112" cy="5103686"/>
            </a:xfrm>
            <a:custGeom>
              <a:avLst/>
              <a:gdLst>
                <a:gd name="T0" fmla="*/ 2147483646 w 285691"/>
                <a:gd name="T1" fmla="*/ 0 h 160342"/>
                <a:gd name="T2" fmla="*/ 2147483646 w 285691"/>
                <a:gd name="T3" fmla="*/ 2147483646 h 160342"/>
                <a:gd name="T4" fmla="*/ 2147483646 w 285691"/>
                <a:gd name="T5" fmla="*/ 2147483646 h 160342"/>
                <a:gd name="T6" fmla="*/ 2147483646 w 285691"/>
                <a:gd name="T7" fmla="*/ 2147483646 h 160342"/>
                <a:gd name="T8" fmla="*/ 2147483646 w 285691"/>
                <a:gd name="T9" fmla="*/ 2147483646 h 160342"/>
                <a:gd name="T10" fmla="*/ 2147483646 w 285691"/>
                <a:gd name="T11" fmla="*/ 2147483646 h 160342"/>
                <a:gd name="T12" fmla="*/ 2147483646 w 285691"/>
                <a:gd name="T13" fmla="*/ 2147483646 h 160342"/>
                <a:gd name="T14" fmla="*/ 2147483646 w 285691"/>
                <a:gd name="T15" fmla="*/ 2147483646 h 160342"/>
                <a:gd name="T16" fmla="*/ 1048576 w 285691"/>
                <a:gd name="T17" fmla="*/ 2147483646 h 160342"/>
                <a:gd name="T18" fmla="*/ 1048576 w 285691"/>
                <a:gd name="T19" fmla="*/ 2147483646 h 160342"/>
                <a:gd name="T20" fmla="*/ 2147483646 w 285691"/>
                <a:gd name="T21" fmla="*/ 2147483646 h 160342"/>
                <a:gd name="T22" fmla="*/ 2147483646 w 285691"/>
                <a:gd name="T23" fmla="*/ 2147483646 h 160342"/>
                <a:gd name="T24" fmla="*/ 2147483646 w 285691"/>
                <a:gd name="T25" fmla="*/ 2147483646 h 160342"/>
                <a:gd name="T26" fmla="*/ 2147483646 w 285691"/>
                <a:gd name="T27" fmla="*/ 2147483646 h 160342"/>
                <a:gd name="T28" fmla="*/ 2147483646 w 285691"/>
                <a:gd name="T29" fmla="*/ 2147483646 h 160342"/>
                <a:gd name="T30" fmla="*/ 2147483646 w 285691"/>
                <a:gd name="T31" fmla="*/ 2147483646 h 160342"/>
                <a:gd name="T32" fmla="*/ 2147483646 w 285691"/>
                <a:gd name="T33" fmla="*/ 2147483646 h 160342"/>
                <a:gd name="T34" fmla="*/ 2147483646 w 285691"/>
                <a:gd name="T35" fmla="*/ 2147483646 h 160342"/>
                <a:gd name="T36" fmla="*/ 2147483646 w 285691"/>
                <a:gd name="T37" fmla="*/ 2147483646 h 160342"/>
                <a:gd name="T38" fmla="*/ 2147483646 w 285691"/>
                <a:gd name="T39" fmla="*/ 0 h 160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bg2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485;p8"/>
            <p:cNvSpPr>
              <a:spLocks/>
            </p:cNvSpPr>
            <p:nvPr/>
          </p:nvSpPr>
          <p:spPr bwMode="auto">
            <a:xfrm>
              <a:off x="146656" y="1417948"/>
              <a:ext cx="8997344" cy="3725383"/>
            </a:xfrm>
            <a:custGeom>
              <a:avLst/>
              <a:gdLst>
                <a:gd name="T0" fmla="*/ 2147483646 w 281167"/>
                <a:gd name="T1" fmla="*/ 1032406 h 117040"/>
                <a:gd name="T2" fmla="*/ 2147483646 w 281167"/>
                <a:gd name="T3" fmla="*/ 2147483646 h 117040"/>
                <a:gd name="T4" fmla="*/ 2147483646 w 281167"/>
                <a:gd name="T5" fmla="*/ 2147483646 h 117040"/>
                <a:gd name="T6" fmla="*/ 2147483646 w 281167"/>
                <a:gd name="T7" fmla="*/ 2147483646 h 117040"/>
                <a:gd name="T8" fmla="*/ 2147483646 w 281167"/>
                <a:gd name="T9" fmla="*/ 2147483646 h 117040"/>
                <a:gd name="T10" fmla="*/ 2147483646 w 281167"/>
                <a:gd name="T11" fmla="*/ 2147483646 h 117040"/>
                <a:gd name="T12" fmla="*/ 2147483646 w 281167"/>
                <a:gd name="T13" fmla="*/ 2147483646 h 117040"/>
                <a:gd name="T14" fmla="*/ 2147483646 w 281167"/>
                <a:gd name="T15" fmla="*/ 2147483646 h 117040"/>
                <a:gd name="T16" fmla="*/ 1048576 w 281167"/>
                <a:gd name="T17" fmla="*/ 2147483646 h 117040"/>
                <a:gd name="T18" fmla="*/ 2147483646 w 281167"/>
                <a:gd name="T19" fmla="*/ 2147483646 h 117040"/>
                <a:gd name="T20" fmla="*/ 2147483646 w 281167"/>
                <a:gd name="T21" fmla="*/ 2147483646 h 117040"/>
                <a:gd name="T22" fmla="*/ 2147483646 w 281167"/>
                <a:gd name="T23" fmla="*/ 2147483646 h 117040"/>
                <a:gd name="T24" fmla="*/ 2147483646 w 281167"/>
                <a:gd name="T25" fmla="*/ 2147483646 h 117040"/>
                <a:gd name="T26" fmla="*/ 2147483646 w 281167"/>
                <a:gd name="T27" fmla="*/ 2147483646 h 117040"/>
                <a:gd name="T28" fmla="*/ 2147483646 w 281167"/>
                <a:gd name="T29" fmla="*/ 2147483646 h 117040"/>
                <a:gd name="T30" fmla="*/ 2147483646 w 281167"/>
                <a:gd name="T31" fmla="*/ 2147483646 h 117040"/>
                <a:gd name="T32" fmla="*/ 2147483646 w 281167"/>
                <a:gd name="T33" fmla="*/ 2147483646 h 117040"/>
                <a:gd name="T34" fmla="*/ 2147483646 w 281167"/>
                <a:gd name="T35" fmla="*/ 1032406 h 1170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486;p8"/>
            <p:cNvSpPr>
              <a:spLocks/>
            </p:cNvSpPr>
            <p:nvPr/>
          </p:nvSpPr>
          <p:spPr bwMode="auto">
            <a:xfrm>
              <a:off x="2966464" y="3806218"/>
              <a:ext cx="152032" cy="146545"/>
            </a:xfrm>
            <a:custGeom>
              <a:avLst/>
              <a:gdLst>
                <a:gd name="T0" fmla="*/ 2147483646 w 4751"/>
                <a:gd name="T1" fmla="*/ 1032404 h 4604"/>
                <a:gd name="T2" fmla="*/ 0 w 4751"/>
                <a:gd name="T3" fmla="*/ 2147483646 h 4604"/>
                <a:gd name="T4" fmla="*/ 2147483646 w 4751"/>
                <a:gd name="T5" fmla="*/ 2147483646 h 4604"/>
                <a:gd name="T6" fmla="*/ 2147483646 w 4751"/>
                <a:gd name="T7" fmla="*/ 2147483646 h 4604"/>
                <a:gd name="T8" fmla="*/ 2147483646 w 4751"/>
                <a:gd name="T9" fmla="*/ 2147483646 h 4604"/>
                <a:gd name="T10" fmla="*/ 2147483646 w 4751"/>
                <a:gd name="T11" fmla="*/ 809884380 h 4604"/>
                <a:gd name="T12" fmla="*/ 2147483646 w 4751"/>
                <a:gd name="T13" fmla="*/ 712365176 h 4604"/>
                <a:gd name="T14" fmla="*/ 2147483646 w 4751"/>
                <a:gd name="T15" fmla="*/ 1032404 h 4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487;p8"/>
            <p:cNvSpPr>
              <a:spLocks/>
            </p:cNvSpPr>
            <p:nvPr/>
          </p:nvSpPr>
          <p:spPr bwMode="auto">
            <a:xfrm>
              <a:off x="1466479" y="3370685"/>
              <a:ext cx="198912" cy="196327"/>
            </a:xfrm>
            <a:custGeom>
              <a:avLst/>
              <a:gdLst>
                <a:gd name="T0" fmla="*/ 2147483646 w 6216"/>
                <a:gd name="T1" fmla="*/ 1032404 h 6168"/>
                <a:gd name="T2" fmla="*/ 2147483646 w 6216"/>
                <a:gd name="T3" fmla="*/ 61594127 h 6168"/>
                <a:gd name="T4" fmla="*/ 1635778560 w 6216"/>
                <a:gd name="T5" fmla="*/ 428032202 h 6168"/>
                <a:gd name="T6" fmla="*/ 961544192 w 6216"/>
                <a:gd name="T7" fmla="*/ 941263796 h 6168"/>
                <a:gd name="T8" fmla="*/ 462422016 w 6216"/>
                <a:gd name="T9" fmla="*/ 1576652196 h 6168"/>
                <a:gd name="T10" fmla="*/ 25165824 w 6216"/>
                <a:gd name="T11" fmla="*/ 2147483646 h 6168"/>
                <a:gd name="T12" fmla="*/ 12582912 w 6216"/>
                <a:gd name="T13" fmla="*/ 2147483646 h 6168"/>
                <a:gd name="T14" fmla="*/ 274726912 w 6216"/>
                <a:gd name="T15" fmla="*/ 2147483646 h 6168"/>
                <a:gd name="T16" fmla="*/ 924844032 w 6216"/>
                <a:gd name="T17" fmla="*/ 2147483646 h 6168"/>
                <a:gd name="T18" fmla="*/ 1548746752 w 6216"/>
                <a:gd name="T19" fmla="*/ 2147483646 h 6168"/>
                <a:gd name="T20" fmla="*/ 2147483646 w 6216"/>
                <a:gd name="T21" fmla="*/ 2147483646 h 6168"/>
                <a:gd name="T22" fmla="*/ 2147483646 w 6216"/>
                <a:gd name="T23" fmla="*/ 2147483646 h 6168"/>
                <a:gd name="T24" fmla="*/ 2147483646 w 6216"/>
                <a:gd name="T25" fmla="*/ 2147483646 h 6168"/>
                <a:gd name="T26" fmla="*/ 2147483646 w 6216"/>
                <a:gd name="T27" fmla="*/ 2147483646 h 6168"/>
                <a:gd name="T28" fmla="*/ 2147483646 w 6216"/>
                <a:gd name="T29" fmla="*/ 2147483646 h 6168"/>
                <a:gd name="T30" fmla="*/ 2147483646 w 6216"/>
                <a:gd name="T31" fmla="*/ 2147483646 h 6168"/>
                <a:gd name="T32" fmla="*/ 2147483646 w 6216"/>
                <a:gd name="T33" fmla="*/ 2147483646 h 6168"/>
                <a:gd name="T34" fmla="*/ 2147483646 w 6216"/>
                <a:gd name="T35" fmla="*/ 2147483646 h 6168"/>
                <a:gd name="T36" fmla="*/ 2147483646 w 6216"/>
                <a:gd name="T37" fmla="*/ 2147483646 h 6168"/>
                <a:gd name="T38" fmla="*/ 2147483646 w 6216"/>
                <a:gd name="T39" fmla="*/ 1943090303 h 6168"/>
                <a:gd name="T40" fmla="*/ 2147483646 w 6216"/>
                <a:gd name="T41" fmla="*/ 928944977 h 6168"/>
                <a:gd name="T42" fmla="*/ 2147483646 w 6216"/>
                <a:gd name="T43" fmla="*/ 428032202 h 6168"/>
                <a:gd name="T44" fmla="*/ 2147483646 w 6216"/>
                <a:gd name="T45" fmla="*/ 109838018 h 6168"/>
                <a:gd name="T46" fmla="*/ 2147483646 w 6216"/>
                <a:gd name="T47" fmla="*/ 1032404 h 61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488;p8"/>
            <p:cNvSpPr>
              <a:spLocks/>
            </p:cNvSpPr>
            <p:nvPr/>
          </p:nvSpPr>
          <p:spPr bwMode="auto">
            <a:xfrm>
              <a:off x="1070501" y="4837740"/>
              <a:ext cx="198906" cy="153396"/>
            </a:xfrm>
            <a:custGeom>
              <a:avLst/>
              <a:gdLst>
                <a:gd name="T0" fmla="*/ 966952535 w 9323"/>
                <a:gd name="T1" fmla="*/ 0 h 7228"/>
                <a:gd name="T2" fmla="*/ 966952535 w 9323"/>
                <a:gd name="T3" fmla="*/ 1466027919 h 7228"/>
                <a:gd name="T4" fmla="*/ 966952535 w 9323"/>
                <a:gd name="T5" fmla="*/ 0 h 7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489;p8"/>
            <p:cNvSpPr>
              <a:spLocks/>
            </p:cNvSpPr>
            <p:nvPr/>
          </p:nvSpPr>
          <p:spPr bwMode="auto">
            <a:xfrm>
              <a:off x="6951328" y="3699713"/>
              <a:ext cx="152064" cy="146545"/>
            </a:xfrm>
            <a:custGeom>
              <a:avLst/>
              <a:gdLst>
                <a:gd name="T0" fmla="*/ 2147483646 w 4752"/>
                <a:gd name="T1" fmla="*/ 1032404 h 4604"/>
                <a:gd name="T2" fmla="*/ 1048576 w 4752"/>
                <a:gd name="T3" fmla="*/ 2147483646 h 4604"/>
                <a:gd name="T4" fmla="*/ 2147483646 w 4752"/>
                <a:gd name="T5" fmla="*/ 2147483646 h 4604"/>
                <a:gd name="T6" fmla="*/ 2147483646 w 4752"/>
                <a:gd name="T7" fmla="*/ 2147483646 h 4604"/>
                <a:gd name="T8" fmla="*/ 2147483646 w 4752"/>
                <a:gd name="T9" fmla="*/ 2147483646 h 4604"/>
                <a:gd name="T10" fmla="*/ 2147483646 w 4752"/>
                <a:gd name="T11" fmla="*/ 809884380 h 4604"/>
                <a:gd name="T12" fmla="*/ 2147483646 w 4752"/>
                <a:gd name="T13" fmla="*/ 712365176 h 4604"/>
                <a:gd name="T14" fmla="*/ 2147483646 w 4752"/>
                <a:gd name="T15" fmla="*/ 1032404 h 4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490;p8"/>
            <p:cNvSpPr>
              <a:spLocks/>
            </p:cNvSpPr>
            <p:nvPr/>
          </p:nvSpPr>
          <p:spPr bwMode="auto">
            <a:xfrm>
              <a:off x="5194144" y="3113810"/>
              <a:ext cx="198912" cy="196423"/>
            </a:xfrm>
            <a:custGeom>
              <a:avLst/>
              <a:gdLst>
                <a:gd name="T0" fmla="*/ 2147483646 w 6216"/>
                <a:gd name="T1" fmla="*/ 0 h 6171"/>
                <a:gd name="T2" fmla="*/ 2147483646 w 6216"/>
                <a:gd name="T3" fmla="*/ 64658180 h 6171"/>
                <a:gd name="T4" fmla="*/ 1636827136 w 6216"/>
                <a:gd name="T5" fmla="*/ 431130628 h 6171"/>
                <a:gd name="T6" fmla="*/ 962592768 w 6216"/>
                <a:gd name="T7" fmla="*/ 932048015 h 6171"/>
                <a:gd name="T8" fmla="*/ 462422016 w 6216"/>
                <a:gd name="T9" fmla="*/ 1579728206 h 6171"/>
                <a:gd name="T10" fmla="*/ 26214400 w 6216"/>
                <a:gd name="T11" fmla="*/ 2147483646 h 6171"/>
                <a:gd name="T12" fmla="*/ 13631488 w 6216"/>
                <a:gd name="T13" fmla="*/ 2147483646 h 6171"/>
                <a:gd name="T14" fmla="*/ 288358400 w 6216"/>
                <a:gd name="T15" fmla="*/ 2147483646 h 6171"/>
                <a:gd name="T16" fmla="*/ 924844032 w 6216"/>
                <a:gd name="T17" fmla="*/ 2147483646 h 6171"/>
                <a:gd name="T18" fmla="*/ 1548746752 w 6216"/>
                <a:gd name="T19" fmla="*/ 2147483646 h 6171"/>
                <a:gd name="T20" fmla="*/ 2147483646 w 6216"/>
                <a:gd name="T21" fmla="*/ 2147483646 h 6171"/>
                <a:gd name="T22" fmla="*/ 2147483646 w 6216"/>
                <a:gd name="T23" fmla="*/ 2147483646 h 6171"/>
                <a:gd name="T24" fmla="*/ 2147483646 w 6216"/>
                <a:gd name="T25" fmla="*/ 2147483646 h 6171"/>
                <a:gd name="T26" fmla="*/ 2147483646 w 6216"/>
                <a:gd name="T27" fmla="*/ 2147483646 h 6171"/>
                <a:gd name="T28" fmla="*/ 2147483646 w 6216"/>
                <a:gd name="T29" fmla="*/ 2147483646 h 6171"/>
                <a:gd name="T30" fmla="*/ 2147483646 w 6216"/>
                <a:gd name="T31" fmla="*/ 2147483646 h 6171"/>
                <a:gd name="T32" fmla="*/ 2147483646 w 6216"/>
                <a:gd name="T33" fmla="*/ 2147483646 h 6171"/>
                <a:gd name="T34" fmla="*/ 2147483646 w 6216"/>
                <a:gd name="T35" fmla="*/ 2147483646 h 6171"/>
                <a:gd name="T36" fmla="*/ 2147483646 w 6216"/>
                <a:gd name="T37" fmla="*/ 2147483646 h 6171"/>
                <a:gd name="T38" fmla="*/ 2147483646 w 6216"/>
                <a:gd name="T39" fmla="*/ 1934914146 h 6171"/>
                <a:gd name="T40" fmla="*/ 2147483646 w 6216"/>
                <a:gd name="T41" fmla="*/ 919729133 h 6171"/>
                <a:gd name="T42" fmla="*/ 2147483646 w 6216"/>
                <a:gd name="T43" fmla="*/ 431130628 h 6171"/>
                <a:gd name="T44" fmla="*/ 2147483646 w 6216"/>
                <a:gd name="T45" fmla="*/ 112902355 h 6171"/>
                <a:gd name="T46" fmla="*/ 2147483646 w 6216"/>
                <a:gd name="T47" fmla="*/ 0 h 61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491;p8"/>
            <p:cNvSpPr>
              <a:spLocks/>
            </p:cNvSpPr>
            <p:nvPr/>
          </p:nvSpPr>
          <p:spPr bwMode="auto">
            <a:xfrm>
              <a:off x="8691145" y="1128850"/>
              <a:ext cx="88800" cy="68244"/>
            </a:xfrm>
            <a:custGeom>
              <a:avLst/>
              <a:gdLst>
                <a:gd name="T0" fmla="*/ 1460666368 w 2775"/>
                <a:gd name="T1" fmla="*/ 1032413 h 2144"/>
                <a:gd name="T2" fmla="*/ 1460666368 w 2775"/>
                <a:gd name="T3" fmla="*/ 2147483646 h 2144"/>
                <a:gd name="T4" fmla="*/ 1460666368 w 2775"/>
                <a:gd name="T5" fmla="*/ 1032413 h 2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492;p8"/>
          <p:cNvGrpSpPr>
            <a:grpSpLocks/>
          </p:cNvGrpSpPr>
          <p:nvPr/>
        </p:nvGrpSpPr>
        <p:grpSpPr bwMode="auto">
          <a:xfrm>
            <a:off x="134938" y="87313"/>
            <a:ext cx="8975725" cy="6692900"/>
            <a:chOff x="135725" y="65263"/>
            <a:chExt cx="8975066" cy="5019484"/>
          </a:xfrm>
        </p:grpSpPr>
        <p:sp>
          <p:nvSpPr>
            <p:cNvPr id="61" name="Google Shape;493;p8"/>
            <p:cNvSpPr>
              <a:spLocks/>
            </p:cNvSpPr>
            <p:nvPr/>
          </p:nvSpPr>
          <p:spPr bwMode="auto">
            <a:xfrm>
              <a:off x="8600354" y="115167"/>
              <a:ext cx="298406" cy="230067"/>
            </a:xfrm>
            <a:custGeom>
              <a:avLst/>
              <a:gdLst>
                <a:gd name="T0" fmla="*/ 2147483646 w 9323"/>
                <a:gd name="T1" fmla="*/ 0 h 7228"/>
                <a:gd name="T2" fmla="*/ 2147483646 w 9323"/>
                <a:gd name="T3" fmla="*/ 2147483646 h 7228"/>
                <a:gd name="T4" fmla="*/ 2147483646 w 9323"/>
                <a:gd name="T5" fmla="*/ 0 h 7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494;p8"/>
            <p:cNvSpPr>
              <a:spLocks/>
            </p:cNvSpPr>
            <p:nvPr/>
          </p:nvSpPr>
          <p:spPr bwMode="auto">
            <a:xfrm>
              <a:off x="246145" y="4197725"/>
              <a:ext cx="88821" cy="68244"/>
            </a:xfrm>
            <a:custGeom>
              <a:avLst/>
              <a:gdLst>
                <a:gd name="T0" fmla="*/ 1462063180 w 2775"/>
                <a:gd name="T1" fmla="*/ 1032413 h 2144"/>
                <a:gd name="T2" fmla="*/ 1462063180 w 2775"/>
                <a:gd name="T3" fmla="*/ 2147483646 h 2144"/>
                <a:gd name="T4" fmla="*/ 1462063180 w 2775"/>
                <a:gd name="T5" fmla="*/ 1032413 h 2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495;p8"/>
            <p:cNvSpPr>
              <a:spLocks/>
            </p:cNvSpPr>
            <p:nvPr/>
          </p:nvSpPr>
          <p:spPr bwMode="auto">
            <a:xfrm>
              <a:off x="6054120" y="4949125"/>
              <a:ext cx="88821" cy="68244"/>
            </a:xfrm>
            <a:custGeom>
              <a:avLst/>
              <a:gdLst>
                <a:gd name="T0" fmla="*/ 1462063180 w 2775"/>
                <a:gd name="T1" fmla="*/ 1032413 h 2144"/>
                <a:gd name="T2" fmla="*/ 1462063180 w 2775"/>
                <a:gd name="T3" fmla="*/ 2147483646 h 2144"/>
                <a:gd name="T4" fmla="*/ 1462063180 w 2775"/>
                <a:gd name="T5" fmla="*/ 1032413 h 2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496;p8"/>
            <p:cNvSpPr>
              <a:spLocks/>
            </p:cNvSpPr>
            <p:nvPr/>
          </p:nvSpPr>
          <p:spPr bwMode="auto">
            <a:xfrm>
              <a:off x="9021970" y="448500"/>
              <a:ext cx="88821" cy="68244"/>
            </a:xfrm>
            <a:custGeom>
              <a:avLst/>
              <a:gdLst>
                <a:gd name="T0" fmla="*/ 1462063180 w 2775"/>
                <a:gd name="T1" fmla="*/ 1032413 h 2144"/>
                <a:gd name="T2" fmla="*/ 1462063180 w 2775"/>
                <a:gd name="T3" fmla="*/ 2147483646 h 2144"/>
                <a:gd name="T4" fmla="*/ 1462063180 w 2775"/>
                <a:gd name="T5" fmla="*/ 1032413 h 2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497;p8"/>
            <p:cNvSpPr>
              <a:spLocks/>
            </p:cNvSpPr>
            <p:nvPr/>
          </p:nvSpPr>
          <p:spPr bwMode="auto">
            <a:xfrm>
              <a:off x="8898745" y="688925"/>
              <a:ext cx="88821" cy="68244"/>
            </a:xfrm>
            <a:custGeom>
              <a:avLst/>
              <a:gdLst>
                <a:gd name="T0" fmla="*/ 1462063180 w 2775"/>
                <a:gd name="T1" fmla="*/ 1032413 h 2144"/>
                <a:gd name="T2" fmla="*/ 1462063180 w 2775"/>
                <a:gd name="T3" fmla="*/ 2147483646 h 2144"/>
                <a:gd name="T4" fmla="*/ 1462063180 w 2775"/>
                <a:gd name="T5" fmla="*/ 1032413 h 2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498;p8"/>
            <p:cNvSpPr>
              <a:spLocks/>
            </p:cNvSpPr>
            <p:nvPr/>
          </p:nvSpPr>
          <p:spPr bwMode="auto">
            <a:xfrm>
              <a:off x="395554" y="4848692"/>
              <a:ext cx="298406" cy="230067"/>
            </a:xfrm>
            <a:custGeom>
              <a:avLst/>
              <a:gdLst>
                <a:gd name="T0" fmla="*/ 2147483646 w 9323"/>
                <a:gd name="T1" fmla="*/ 0 h 7228"/>
                <a:gd name="T2" fmla="*/ 2147483646 w 9323"/>
                <a:gd name="T3" fmla="*/ 2147483646 h 7228"/>
                <a:gd name="T4" fmla="*/ 2147483646 w 9323"/>
                <a:gd name="T5" fmla="*/ 0 h 7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499;p8"/>
            <p:cNvSpPr>
              <a:spLocks/>
            </p:cNvSpPr>
            <p:nvPr/>
          </p:nvSpPr>
          <p:spPr bwMode="auto">
            <a:xfrm>
              <a:off x="8898745" y="3769475"/>
              <a:ext cx="88821" cy="68244"/>
            </a:xfrm>
            <a:custGeom>
              <a:avLst/>
              <a:gdLst>
                <a:gd name="T0" fmla="*/ 1462063180 w 2775"/>
                <a:gd name="T1" fmla="*/ 1032413 h 2144"/>
                <a:gd name="T2" fmla="*/ 1462063180 w 2775"/>
                <a:gd name="T3" fmla="*/ 2147483646 h 2144"/>
                <a:gd name="T4" fmla="*/ 1462063180 w 2775"/>
                <a:gd name="T5" fmla="*/ 1032413 h 2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500;p8"/>
            <p:cNvSpPr>
              <a:spLocks/>
            </p:cNvSpPr>
            <p:nvPr/>
          </p:nvSpPr>
          <p:spPr bwMode="auto">
            <a:xfrm>
              <a:off x="795168" y="112688"/>
              <a:ext cx="132709" cy="132876"/>
            </a:xfrm>
            <a:custGeom>
              <a:avLst/>
              <a:gdLst>
                <a:gd name="T0" fmla="*/ 120883686 w 9085"/>
                <a:gd name="T1" fmla="*/ 46707 h 9098"/>
                <a:gd name="T2" fmla="*/ 127394928 w 9085"/>
                <a:gd name="T3" fmla="*/ 127899226 h 9098"/>
                <a:gd name="T4" fmla="*/ 0 w 9085"/>
                <a:gd name="T5" fmla="*/ 121391296 h 9098"/>
                <a:gd name="T6" fmla="*/ 94885416 w 9085"/>
                <a:gd name="T7" fmla="*/ 206975270 h 9098"/>
                <a:gd name="T8" fmla="*/ 0 w 9085"/>
                <a:gd name="T9" fmla="*/ 292559244 h 9098"/>
                <a:gd name="T10" fmla="*/ 127394928 w 9085"/>
                <a:gd name="T11" fmla="*/ 286051299 h 9098"/>
                <a:gd name="T12" fmla="*/ 120883686 w 9085"/>
                <a:gd name="T13" fmla="*/ 413903818 h 9098"/>
                <a:gd name="T14" fmla="*/ 207072842 w 9085"/>
                <a:gd name="T15" fmla="*/ 319129595 h 9098"/>
                <a:gd name="T16" fmla="*/ 292760363 w 9085"/>
                <a:gd name="T17" fmla="*/ 413903818 h 9098"/>
                <a:gd name="T18" fmla="*/ 286249121 w 9085"/>
                <a:gd name="T19" fmla="*/ 286051299 h 9098"/>
                <a:gd name="T20" fmla="*/ 413644049 w 9085"/>
                <a:gd name="T21" fmla="*/ 292559244 h 9098"/>
                <a:gd name="T22" fmla="*/ 318758633 w 9085"/>
                <a:gd name="T23" fmla="*/ 206975270 h 9098"/>
                <a:gd name="T24" fmla="*/ 413644049 w 9085"/>
                <a:gd name="T25" fmla="*/ 121391296 h 9098"/>
                <a:gd name="T26" fmla="*/ 286249121 w 9085"/>
                <a:gd name="T27" fmla="*/ 127899226 h 9098"/>
                <a:gd name="T28" fmla="*/ 292760363 w 9085"/>
                <a:gd name="T29" fmla="*/ 46707 h 9098"/>
                <a:gd name="T30" fmla="*/ 207072842 w 9085"/>
                <a:gd name="T31" fmla="*/ 94820725 h 9098"/>
                <a:gd name="T32" fmla="*/ 120883686 w 9085"/>
                <a:gd name="T33" fmla="*/ 46707 h 90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501;p8"/>
            <p:cNvSpPr>
              <a:spLocks/>
            </p:cNvSpPr>
            <p:nvPr/>
          </p:nvSpPr>
          <p:spPr bwMode="auto">
            <a:xfrm>
              <a:off x="6252975" y="65263"/>
              <a:ext cx="227398" cy="227700"/>
            </a:xfrm>
            <a:custGeom>
              <a:avLst/>
              <a:gdLst>
                <a:gd name="T0" fmla="*/ 1042108191 w 9085"/>
                <a:gd name="T1" fmla="*/ 392106 h 9098"/>
                <a:gd name="T2" fmla="*/ 1098231594 w 9085"/>
                <a:gd name="T3" fmla="*/ 1102878565 h 9098"/>
                <a:gd name="T4" fmla="*/ 0 w 9085"/>
                <a:gd name="T5" fmla="*/ 1046772314 h 9098"/>
                <a:gd name="T6" fmla="*/ 817989127 w 9085"/>
                <a:gd name="T7" fmla="*/ 1784778247 h 9098"/>
                <a:gd name="T8" fmla="*/ 0 w 9085"/>
                <a:gd name="T9" fmla="*/ 2147483646 h 9098"/>
                <a:gd name="T10" fmla="*/ 1098231594 w 9085"/>
                <a:gd name="T11" fmla="*/ 2147483646 h 9098"/>
                <a:gd name="T12" fmla="*/ 1042108191 w 9085"/>
                <a:gd name="T13" fmla="*/ 2147483646 h 9098"/>
                <a:gd name="T14" fmla="*/ 1785124911 w 9085"/>
                <a:gd name="T15" fmla="*/ 2147483646 h 9098"/>
                <a:gd name="T16" fmla="*/ 2147483646 w 9085"/>
                <a:gd name="T17" fmla="*/ 2147483646 h 9098"/>
                <a:gd name="T18" fmla="*/ 2147483646 w 9085"/>
                <a:gd name="T19" fmla="*/ 2147483646 h 9098"/>
                <a:gd name="T20" fmla="*/ 2147483646 w 9085"/>
                <a:gd name="T21" fmla="*/ 2147483646 h 9098"/>
                <a:gd name="T22" fmla="*/ 2147483646 w 9085"/>
                <a:gd name="T23" fmla="*/ 1784778247 h 9098"/>
                <a:gd name="T24" fmla="*/ 2147483646 w 9085"/>
                <a:gd name="T25" fmla="*/ 1046772314 h 9098"/>
                <a:gd name="T26" fmla="*/ 2147483646 w 9085"/>
                <a:gd name="T27" fmla="*/ 1102878565 h 9098"/>
                <a:gd name="T28" fmla="*/ 2147483646 w 9085"/>
                <a:gd name="T29" fmla="*/ 392106 h 9098"/>
                <a:gd name="T30" fmla="*/ 1785124911 w 9085"/>
                <a:gd name="T31" fmla="*/ 817643195 h 9098"/>
                <a:gd name="T32" fmla="*/ 1042108191 w 9085"/>
                <a:gd name="T33" fmla="*/ 392106 h 90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502;p8"/>
            <p:cNvSpPr>
              <a:spLocks/>
            </p:cNvSpPr>
            <p:nvPr/>
          </p:nvSpPr>
          <p:spPr bwMode="auto">
            <a:xfrm>
              <a:off x="135725" y="112688"/>
              <a:ext cx="132709" cy="132876"/>
            </a:xfrm>
            <a:custGeom>
              <a:avLst/>
              <a:gdLst>
                <a:gd name="T0" fmla="*/ 120883686 w 9085"/>
                <a:gd name="T1" fmla="*/ 46707 h 9098"/>
                <a:gd name="T2" fmla="*/ 127394928 w 9085"/>
                <a:gd name="T3" fmla="*/ 127899226 h 9098"/>
                <a:gd name="T4" fmla="*/ 0 w 9085"/>
                <a:gd name="T5" fmla="*/ 121391296 h 9098"/>
                <a:gd name="T6" fmla="*/ 94885416 w 9085"/>
                <a:gd name="T7" fmla="*/ 206975270 h 9098"/>
                <a:gd name="T8" fmla="*/ 0 w 9085"/>
                <a:gd name="T9" fmla="*/ 292559244 h 9098"/>
                <a:gd name="T10" fmla="*/ 127394928 w 9085"/>
                <a:gd name="T11" fmla="*/ 286051299 h 9098"/>
                <a:gd name="T12" fmla="*/ 120883686 w 9085"/>
                <a:gd name="T13" fmla="*/ 413903818 h 9098"/>
                <a:gd name="T14" fmla="*/ 207072842 w 9085"/>
                <a:gd name="T15" fmla="*/ 319129595 h 9098"/>
                <a:gd name="T16" fmla="*/ 292760363 w 9085"/>
                <a:gd name="T17" fmla="*/ 413903818 h 9098"/>
                <a:gd name="T18" fmla="*/ 286249121 w 9085"/>
                <a:gd name="T19" fmla="*/ 286051299 h 9098"/>
                <a:gd name="T20" fmla="*/ 413644049 w 9085"/>
                <a:gd name="T21" fmla="*/ 292559244 h 9098"/>
                <a:gd name="T22" fmla="*/ 318758633 w 9085"/>
                <a:gd name="T23" fmla="*/ 206975270 h 9098"/>
                <a:gd name="T24" fmla="*/ 413644049 w 9085"/>
                <a:gd name="T25" fmla="*/ 121391296 h 9098"/>
                <a:gd name="T26" fmla="*/ 286249121 w 9085"/>
                <a:gd name="T27" fmla="*/ 127899226 h 9098"/>
                <a:gd name="T28" fmla="*/ 292760363 w 9085"/>
                <a:gd name="T29" fmla="*/ 46707 h 9098"/>
                <a:gd name="T30" fmla="*/ 207072842 w 9085"/>
                <a:gd name="T31" fmla="*/ 94820725 h 9098"/>
                <a:gd name="T32" fmla="*/ 120883686 w 9085"/>
                <a:gd name="T33" fmla="*/ 46707 h 90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503;p8"/>
            <p:cNvSpPr>
              <a:spLocks/>
            </p:cNvSpPr>
            <p:nvPr/>
          </p:nvSpPr>
          <p:spPr bwMode="auto">
            <a:xfrm>
              <a:off x="135725" y="601088"/>
              <a:ext cx="132709" cy="132876"/>
            </a:xfrm>
            <a:custGeom>
              <a:avLst/>
              <a:gdLst>
                <a:gd name="T0" fmla="*/ 120883686 w 9085"/>
                <a:gd name="T1" fmla="*/ 46707 h 9098"/>
                <a:gd name="T2" fmla="*/ 127394928 w 9085"/>
                <a:gd name="T3" fmla="*/ 127899226 h 9098"/>
                <a:gd name="T4" fmla="*/ 0 w 9085"/>
                <a:gd name="T5" fmla="*/ 121391296 h 9098"/>
                <a:gd name="T6" fmla="*/ 94885416 w 9085"/>
                <a:gd name="T7" fmla="*/ 206975270 h 9098"/>
                <a:gd name="T8" fmla="*/ 0 w 9085"/>
                <a:gd name="T9" fmla="*/ 292559244 h 9098"/>
                <a:gd name="T10" fmla="*/ 127394928 w 9085"/>
                <a:gd name="T11" fmla="*/ 286051299 h 9098"/>
                <a:gd name="T12" fmla="*/ 120883686 w 9085"/>
                <a:gd name="T13" fmla="*/ 413903818 h 9098"/>
                <a:gd name="T14" fmla="*/ 207072842 w 9085"/>
                <a:gd name="T15" fmla="*/ 319129595 h 9098"/>
                <a:gd name="T16" fmla="*/ 292760363 w 9085"/>
                <a:gd name="T17" fmla="*/ 413903818 h 9098"/>
                <a:gd name="T18" fmla="*/ 286249121 w 9085"/>
                <a:gd name="T19" fmla="*/ 286051299 h 9098"/>
                <a:gd name="T20" fmla="*/ 413644049 w 9085"/>
                <a:gd name="T21" fmla="*/ 292559244 h 9098"/>
                <a:gd name="T22" fmla="*/ 318758633 w 9085"/>
                <a:gd name="T23" fmla="*/ 206975270 h 9098"/>
                <a:gd name="T24" fmla="*/ 413644049 w 9085"/>
                <a:gd name="T25" fmla="*/ 121391296 h 9098"/>
                <a:gd name="T26" fmla="*/ 286249121 w 9085"/>
                <a:gd name="T27" fmla="*/ 127899226 h 9098"/>
                <a:gd name="T28" fmla="*/ 292760363 w 9085"/>
                <a:gd name="T29" fmla="*/ 46707 h 9098"/>
                <a:gd name="T30" fmla="*/ 207072842 w 9085"/>
                <a:gd name="T31" fmla="*/ 94820725 h 9098"/>
                <a:gd name="T32" fmla="*/ 120883686 w 9085"/>
                <a:gd name="T33" fmla="*/ 46707 h 90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504;p8"/>
            <p:cNvSpPr>
              <a:spLocks/>
            </p:cNvSpPr>
            <p:nvPr/>
          </p:nvSpPr>
          <p:spPr bwMode="auto">
            <a:xfrm>
              <a:off x="8673300" y="4718075"/>
              <a:ext cx="366171" cy="366672"/>
            </a:xfrm>
            <a:custGeom>
              <a:avLst/>
              <a:gdLst>
                <a:gd name="T0" fmla="*/ 2147483646 w 9085"/>
                <a:gd name="T1" fmla="*/ 2618372 h 9098"/>
                <a:gd name="T2" fmla="*/ 2147483646 w 9085"/>
                <a:gd name="T3" fmla="*/ 2147483646 h 9098"/>
                <a:gd name="T4" fmla="*/ 0 w 9085"/>
                <a:gd name="T5" fmla="*/ 2147483646 h 9098"/>
                <a:gd name="T6" fmla="*/ 2147483646 w 9085"/>
                <a:gd name="T7" fmla="*/ 2147483646 h 9098"/>
                <a:gd name="T8" fmla="*/ 0 w 9085"/>
                <a:gd name="T9" fmla="*/ 2147483646 h 9098"/>
                <a:gd name="T10" fmla="*/ 2147483646 w 9085"/>
                <a:gd name="T11" fmla="*/ 2147483646 h 9098"/>
                <a:gd name="T12" fmla="*/ 2147483646 w 9085"/>
                <a:gd name="T13" fmla="*/ 2147483646 h 9098"/>
                <a:gd name="T14" fmla="*/ 2147483646 w 9085"/>
                <a:gd name="T15" fmla="*/ 2147483646 h 9098"/>
                <a:gd name="T16" fmla="*/ 2147483646 w 9085"/>
                <a:gd name="T17" fmla="*/ 2147483646 h 9098"/>
                <a:gd name="T18" fmla="*/ 2147483646 w 9085"/>
                <a:gd name="T19" fmla="*/ 2147483646 h 9098"/>
                <a:gd name="T20" fmla="*/ 2147483646 w 9085"/>
                <a:gd name="T21" fmla="*/ 2147483646 h 9098"/>
                <a:gd name="T22" fmla="*/ 2147483646 w 9085"/>
                <a:gd name="T23" fmla="*/ 2147483646 h 9098"/>
                <a:gd name="T24" fmla="*/ 2147483646 w 9085"/>
                <a:gd name="T25" fmla="*/ 2147483646 h 9098"/>
                <a:gd name="T26" fmla="*/ 2147483646 w 9085"/>
                <a:gd name="T27" fmla="*/ 2147483646 h 9098"/>
                <a:gd name="T28" fmla="*/ 2147483646 w 9085"/>
                <a:gd name="T29" fmla="*/ 2618372 h 9098"/>
                <a:gd name="T30" fmla="*/ 2147483646 w 9085"/>
                <a:gd name="T31" fmla="*/ 2147483646 h 9098"/>
                <a:gd name="T32" fmla="*/ 2147483646 w 9085"/>
                <a:gd name="T33" fmla="*/ 2618372 h 90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05" name="Google Shape;505;p8"/>
          <p:cNvSpPr txBox="1">
            <a:spLocks noGrp="1"/>
          </p:cNvSpPr>
          <p:nvPr>
            <p:ph type="title"/>
          </p:nvPr>
        </p:nvSpPr>
        <p:spPr>
          <a:xfrm>
            <a:off x="1750025" y="2450705"/>
            <a:ext cx="5643900" cy="182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5898271"/>
      </p:ext>
    </p:extLst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53;p5"/>
          <p:cNvGrpSpPr>
            <a:grpSpLocks/>
          </p:cNvGrpSpPr>
          <p:nvPr/>
        </p:nvGrpSpPr>
        <p:grpSpPr bwMode="auto">
          <a:xfrm>
            <a:off x="155575" y="122238"/>
            <a:ext cx="8832850" cy="6524625"/>
            <a:chOff x="375925" y="955900"/>
            <a:chExt cx="6888675" cy="3816875"/>
          </a:xfrm>
        </p:grpSpPr>
        <p:sp>
          <p:nvSpPr>
            <p:cNvPr id="10" name="Google Shape;54;p5"/>
            <p:cNvSpPr/>
            <p:nvPr/>
          </p:nvSpPr>
          <p:spPr>
            <a:xfrm>
              <a:off x="375925" y="955900"/>
              <a:ext cx="6888675" cy="38168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55;p5"/>
            <p:cNvSpPr>
              <a:spLocks/>
            </p:cNvSpPr>
            <p:nvPr/>
          </p:nvSpPr>
          <p:spPr bwMode="auto">
            <a:xfrm>
              <a:off x="3607875" y="955900"/>
              <a:ext cx="424200" cy="3816875"/>
            </a:xfrm>
            <a:custGeom>
              <a:avLst/>
              <a:gdLst>
                <a:gd name="T0" fmla="*/ 390625 w 16968"/>
                <a:gd name="T1" fmla="*/ 390625 h 152675"/>
                <a:gd name="T2" fmla="*/ 390625 w 16968"/>
                <a:gd name="T3" fmla="*/ 2147483646 h 152675"/>
                <a:gd name="T4" fmla="*/ 2147483646 w 16968"/>
                <a:gd name="T5" fmla="*/ 2147483646 h 152675"/>
                <a:gd name="T6" fmla="*/ 2147483646 w 16968"/>
                <a:gd name="T7" fmla="*/ 390625 h 152675"/>
                <a:gd name="T8" fmla="*/ 390625 w 16968"/>
                <a:gd name="T9" fmla="*/ 390625 h 152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6;p5"/>
            <p:cNvSpPr>
              <a:spLocks/>
            </p:cNvSpPr>
            <p:nvPr/>
          </p:nvSpPr>
          <p:spPr bwMode="auto">
            <a:xfrm>
              <a:off x="554821" y="1106228"/>
              <a:ext cx="3188800" cy="3530673"/>
            </a:xfrm>
            <a:custGeom>
              <a:avLst/>
              <a:gdLst>
                <a:gd name="T0" fmla="*/ 0 w 127552"/>
                <a:gd name="T1" fmla="*/ 464832 h 135042"/>
                <a:gd name="T2" fmla="*/ 0 w 127552"/>
                <a:gd name="T3" fmla="*/ 2147483646 h 135042"/>
                <a:gd name="T4" fmla="*/ 2147483646 w 127552"/>
                <a:gd name="T5" fmla="*/ 2147483646 h 135042"/>
                <a:gd name="T6" fmla="*/ 2147483646 w 127552"/>
                <a:gd name="T7" fmla="*/ 464832 h 135042"/>
                <a:gd name="T8" fmla="*/ 0 w 127552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57;p5"/>
            <p:cNvSpPr>
              <a:spLocks/>
            </p:cNvSpPr>
            <p:nvPr/>
          </p:nvSpPr>
          <p:spPr bwMode="auto">
            <a:xfrm>
              <a:off x="599172" y="1106228"/>
              <a:ext cx="3154275" cy="3530673"/>
            </a:xfrm>
            <a:custGeom>
              <a:avLst/>
              <a:gdLst>
                <a:gd name="T0" fmla="*/ 0 w 126171"/>
                <a:gd name="T1" fmla="*/ 464832 h 135042"/>
                <a:gd name="T2" fmla="*/ 0 w 126171"/>
                <a:gd name="T3" fmla="*/ 2147483646 h 135042"/>
                <a:gd name="T4" fmla="*/ 2147483646 w 126171"/>
                <a:gd name="T5" fmla="*/ 2147483646 h 135042"/>
                <a:gd name="T6" fmla="*/ 2147483646 w 126171"/>
                <a:gd name="T7" fmla="*/ 464832 h 135042"/>
                <a:gd name="T8" fmla="*/ 0 w 126171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58;p5"/>
            <p:cNvSpPr>
              <a:spLocks/>
            </p:cNvSpPr>
            <p:nvPr/>
          </p:nvSpPr>
          <p:spPr bwMode="auto">
            <a:xfrm>
              <a:off x="3763850" y="1258925"/>
              <a:ext cx="90525" cy="3263225"/>
            </a:xfrm>
            <a:custGeom>
              <a:avLst/>
              <a:gdLst>
                <a:gd name="T0" fmla="*/ 390625 w 3621"/>
                <a:gd name="T1" fmla="*/ 0 h 130529"/>
                <a:gd name="T2" fmla="*/ 390625 w 3621"/>
                <a:gd name="T3" fmla="*/ 2147483646 h 130529"/>
                <a:gd name="T4" fmla="*/ 1414062500 w 3621"/>
                <a:gd name="T5" fmla="*/ 2147483646 h 130529"/>
                <a:gd name="T6" fmla="*/ 1414062500 w 3621"/>
                <a:gd name="T7" fmla="*/ 0 h 130529"/>
                <a:gd name="T8" fmla="*/ 390625 w 3621"/>
                <a:gd name="T9" fmla="*/ 0 h 130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59;p5"/>
            <p:cNvSpPr>
              <a:spLocks/>
            </p:cNvSpPr>
            <p:nvPr/>
          </p:nvSpPr>
          <p:spPr bwMode="auto">
            <a:xfrm>
              <a:off x="3703725" y="1074675"/>
              <a:ext cx="217900" cy="218200"/>
            </a:xfrm>
            <a:custGeom>
              <a:avLst/>
              <a:gdLst>
                <a:gd name="T0" fmla="*/ 1702343750 w 8716"/>
                <a:gd name="T1" fmla="*/ 0 h 8728"/>
                <a:gd name="T2" fmla="*/ 0 w 8716"/>
                <a:gd name="T3" fmla="*/ 1702343750 h 8728"/>
                <a:gd name="T4" fmla="*/ 1702343750 w 8716"/>
                <a:gd name="T5" fmla="*/ 2147483646 h 8728"/>
                <a:gd name="T6" fmla="*/ 2147483646 w 8716"/>
                <a:gd name="T7" fmla="*/ 1702343750 h 8728"/>
                <a:gd name="T8" fmla="*/ 1702343750 w 8716"/>
                <a:gd name="T9" fmla="*/ 0 h 8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0;p5"/>
            <p:cNvSpPr>
              <a:spLocks/>
            </p:cNvSpPr>
            <p:nvPr/>
          </p:nvSpPr>
          <p:spPr bwMode="auto">
            <a:xfrm>
              <a:off x="3703734" y="1131261"/>
              <a:ext cx="217900" cy="193172"/>
            </a:xfrm>
            <a:custGeom>
              <a:avLst/>
              <a:gdLst>
                <a:gd name="T0" fmla="*/ 1702343750 w 8716"/>
                <a:gd name="T1" fmla="*/ 0 h 8728"/>
                <a:gd name="T2" fmla="*/ 0 w 8716"/>
                <a:gd name="T3" fmla="*/ 1048576392 h 8728"/>
                <a:gd name="T4" fmla="*/ 1702343750 w 8716"/>
                <a:gd name="T5" fmla="*/ 2094030538 h 8728"/>
                <a:gd name="T6" fmla="*/ 2147483646 w 8716"/>
                <a:gd name="T7" fmla="*/ 1048576392 h 8728"/>
                <a:gd name="T8" fmla="*/ 1702343750 w 8716"/>
                <a:gd name="T9" fmla="*/ 0 h 8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1;p5"/>
            <p:cNvSpPr>
              <a:spLocks/>
            </p:cNvSpPr>
            <p:nvPr/>
          </p:nvSpPr>
          <p:spPr bwMode="auto">
            <a:xfrm>
              <a:off x="3885598" y="1106228"/>
              <a:ext cx="3176300" cy="3530673"/>
            </a:xfrm>
            <a:custGeom>
              <a:avLst/>
              <a:gdLst>
                <a:gd name="T0" fmla="*/ 0 w 127052"/>
                <a:gd name="T1" fmla="*/ 464832 h 135042"/>
                <a:gd name="T2" fmla="*/ 0 w 127052"/>
                <a:gd name="T3" fmla="*/ 2147483646 h 135042"/>
                <a:gd name="T4" fmla="*/ 2147483646 w 127052"/>
                <a:gd name="T5" fmla="*/ 2147483646 h 135042"/>
                <a:gd name="T6" fmla="*/ 2147483646 w 127052"/>
                <a:gd name="T7" fmla="*/ 464832 h 135042"/>
                <a:gd name="T8" fmla="*/ 0 w 127052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2;p5"/>
            <p:cNvSpPr>
              <a:spLocks/>
            </p:cNvSpPr>
            <p:nvPr/>
          </p:nvSpPr>
          <p:spPr bwMode="auto">
            <a:xfrm>
              <a:off x="3884698" y="1106228"/>
              <a:ext cx="3137325" cy="3530673"/>
            </a:xfrm>
            <a:custGeom>
              <a:avLst/>
              <a:gdLst>
                <a:gd name="T0" fmla="*/ 0 w 125493"/>
                <a:gd name="T1" fmla="*/ 464832 h 135042"/>
                <a:gd name="T2" fmla="*/ 0 w 125493"/>
                <a:gd name="T3" fmla="*/ 2147483646 h 135042"/>
                <a:gd name="T4" fmla="*/ 2147483646 w 125493"/>
                <a:gd name="T5" fmla="*/ 2147483646 h 135042"/>
                <a:gd name="T6" fmla="*/ 2147483646 w 125493"/>
                <a:gd name="T7" fmla="*/ 464832 h 135042"/>
                <a:gd name="T8" fmla="*/ 0 w 125493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3;p5"/>
            <p:cNvSpPr>
              <a:spLocks/>
            </p:cNvSpPr>
            <p:nvPr/>
          </p:nvSpPr>
          <p:spPr bwMode="auto">
            <a:xfrm>
              <a:off x="3842723" y="1106228"/>
              <a:ext cx="3137325" cy="3530673"/>
            </a:xfrm>
            <a:custGeom>
              <a:avLst/>
              <a:gdLst>
                <a:gd name="T0" fmla="*/ 390625 w 125493"/>
                <a:gd name="T1" fmla="*/ 464832 h 135042"/>
                <a:gd name="T2" fmla="*/ 390625 w 125493"/>
                <a:gd name="T3" fmla="*/ 2147483646 h 135042"/>
                <a:gd name="T4" fmla="*/ 2147483646 w 125493"/>
                <a:gd name="T5" fmla="*/ 2147483646 h 135042"/>
                <a:gd name="T6" fmla="*/ 2147483646 w 125493"/>
                <a:gd name="T7" fmla="*/ 464832 h 135042"/>
                <a:gd name="T8" fmla="*/ 390625 w 125493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4;p5"/>
            <p:cNvSpPr>
              <a:spLocks/>
            </p:cNvSpPr>
            <p:nvPr/>
          </p:nvSpPr>
          <p:spPr bwMode="auto">
            <a:xfrm>
              <a:off x="645297" y="1106228"/>
              <a:ext cx="3137325" cy="3530673"/>
            </a:xfrm>
            <a:custGeom>
              <a:avLst/>
              <a:gdLst>
                <a:gd name="T0" fmla="*/ 390625 w 125493"/>
                <a:gd name="T1" fmla="*/ 464832 h 135042"/>
                <a:gd name="T2" fmla="*/ 390625 w 125493"/>
                <a:gd name="T3" fmla="*/ 2147483646 h 135042"/>
                <a:gd name="T4" fmla="*/ 2147483646 w 125493"/>
                <a:gd name="T5" fmla="*/ 2147483646 h 135042"/>
                <a:gd name="T6" fmla="*/ 2147483646 w 125493"/>
                <a:gd name="T7" fmla="*/ 464832 h 135042"/>
                <a:gd name="T8" fmla="*/ 390625 w 125493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5;p5"/>
            <p:cNvSpPr>
              <a:spLocks/>
            </p:cNvSpPr>
            <p:nvPr/>
          </p:nvSpPr>
          <p:spPr bwMode="auto">
            <a:xfrm>
              <a:off x="3555800" y="1528600"/>
              <a:ext cx="152700" cy="152725"/>
            </a:xfrm>
            <a:custGeom>
              <a:avLst/>
              <a:gdLst>
                <a:gd name="T0" fmla="*/ 1195312500 w 6108"/>
                <a:gd name="T1" fmla="*/ 0 h 6109"/>
                <a:gd name="T2" fmla="*/ 0 w 6108"/>
                <a:gd name="T3" fmla="*/ 1195312500 h 6109"/>
                <a:gd name="T4" fmla="*/ 1195312500 w 6108"/>
                <a:gd name="T5" fmla="*/ 2147483646 h 6109"/>
                <a:gd name="T6" fmla="*/ 2147483646 w 6108"/>
                <a:gd name="T7" fmla="*/ 1195312500 h 6109"/>
                <a:gd name="T8" fmla="*/ 1195312500 w 6108"/>
                <a:gd name="T9" fmla="*/ 0 h 6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6;p5"/>
            <p:cNvSpPr>
              <a:spLocks/>
            </p:cNvSpPr>
            <p:nvPr/>
          </p:nvSpPr>
          <p:spPr bwMode="auto">
            <a:xfrm>
              <a:off x="3916850" y="1529475"/>
              <a:ext cx="152425" cy="152425"/>
            </a:xfrm>
            <a:custGeom>
              <a:avLst/>
              <a:gdLst>
                <a:gd name="T0" fmla="*/ 1190625000 w 6097"/>
                <a:gd name="T1" fmla="*/ 390625 h 6097"/>
                <a:gd name="T2" fmla="*/ 0 w 6097"/>
                <a:gd name="T3" fmla="*/ 1191015625 h 6097"/>
                <a:gd name="T4" fmla="*/ 1190625000 w 6097"/>
                <a:gd name="T5" fmla="*/ 2147483646 h 6097"/>
                <a:gd name="T6" fmla="*/ 2147483646 w 6097"/>
                <a:gd name="T7" fmla="*/ 1191015625 h 6097"/>
                <a:gd name="T8" fmla="*/ 1190625000 w 6097"/>
                <a:gd name="T9" fmla="*/ 390625 h 6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67;p5"/>
            <p:cNvSpPr>
              <a:spLocks/>
            </p:cNvSpPr>
            <p:nvPr/>
          </p:nvSpPr>
          <p:spPr bwMode="auto">
            <a:xfrm>
              <a:off x="3555800" y="1991150"/>
              <a:ext cx="152700" cy="152725"/>
            </a:xfrm>
            <a:custGeom>
              <a:avLst/>
              <a:gdLst>
                <a:gd name="T0" fmla="*/ 1195312500 w 6108"/>
                <a:gd name="T1" fmla="*/ 0 h 6109"/>
                <a:gd name="T2" fmla="*/ 0 w 6108"/>
                <a:gd name="T3" fmla="*/ 1190625000 h 6109"/>
                <a:gd name="T4" fmla="*/ 1195312500 w 6108"/>
                <a:gd name="T5" fmla="*/ 2147483646 h 6109"/>
                <a:gd name="T6" fmla="*/ 2147483646 w 6108"/>
                <a:gd name="T7" fmla="*/ 1190625000 h 6109"/>
                <a:gd name="T8" fmla="*/ 1195312500 w 6108"/>
                <a:gd name="T9" fmla="*/ 0 h 6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68;p5"/>
            <p:cNvSpPr>
              <a:spLocks/>
            </p:cNvSpPr>
            <p:nvPr/>
          </p:nvSpPr>
          <p:spPr bwMode="auto">
            <a:xfrm>
              <a:off x="3916850" y="1991750"/>
              <a:ext cx="152425" cy="152725"/>
            </a:xfrm>
            <a:custGeom>
              <a:avLst/>
              <a:gdLst>
                <a:gd name="T0" fmla="*/ 1190625000 w 6097"/>
                <a:gd name="T1" fmla="*/ 0 h 6109"/>
                <a:gd name="T2" fmla="*/ 0 w 6097"/>
                <a:gd name="T3" fmla="*/ 1195312500 h 6109"/>
                <a:gd name="T4" fmla="*/ 1190625000 w 6097"/>
                <a:gd name="T5" fmla="*/ 2147483646 h 6109"/>
                <a:gd name="T6" fmla="*/ 2147483646 w 6097"/>
                <a:gd name="T7" fmla="*/ 1195312500 h 6109"/>
                <a:gd name="T8" fmla="*/ 1190625000 w 6097"/>
                <a:gd name="T9" fmla="*/ 0 h 6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69;p5"/>
            <p:cNvSpPr>
              <a:spLocks/>
            </p:cNvSpPr>
            <p:nvPr/>
          </p:nvSpPr>
          <p:spPr bwMode="auto">
            <a:xfrm>
              <a:off x="3555800" y="2495375"/>
              <a:ext cx="152700" cy="152425"/>
            </a:xfrm>
            <a:custGeom>
              <a:avLst/>
              <a:gdLst>
                <a:gd name="T0" fmla="*/ 1195312500 w 6108"/>
                <a:gd name="T1" fmla="*/ 390625 h 6097"/>
                <a:gd name="T2" fmla="*/ 0 w 6108"/>
                <a:gd name="T3" fmla="*/ 1191015625 h 6097"/>
                <a:gd name="T4" fmla="*/ 1195312500 w 6108"/>
                <a:gd name="T5" fmla="*/ 2147483646 h 6097"/>
                <a:gd name="T6" fmla="*/ 2147483646 w 6108"/>
                <a:gd name="T7" fmla="*/ 1191015625 h 6097"/>
                <a:gd name="T8" fmla="*/ 1195312500 w 6108"/>
                <a:gd name="T9" fmla="*/ 390625 h 6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0;p5"/>
            <p:cNvSpPr>
              <a:spLocks/>
            </p:cNvSpPr>
            <p:nvPr/>
          </p:nvSpPr>
          <p:spPr bwMode="auto">
            <a:xfrm>
              <a:off x="3916850" y="2495675"/>
              <a:ext cx="152425" cy="152725"/>
            </a:xfrm>
            <a:custGeom>
              <a:avLst/>
              <a:gdLst>
                <a:gd name="T0" fmla="*/ 1190625000 w 6097"/>
                <a:gd name="T1" fmla="*/ 0 h 6109"/>
                <a:gd name="T2" fmla="*/ 0 w 6097"/>
                <a:gd name="T3" fmla="*/ 1190625000 h 6109"/>
                <a:gd name="T4" fmla="*/ 1190625000 w 6097"/>
                <a:gd name="T5" fmla="*/ 2147483646 h 6109"/>
                <a:gd name="T6" fmla="*/ 2147483646 w 6097"/>
                <a:gd name="T7" fmla="*/ 1190625000 h 6109"/>
                <a:gd name="T8" fmla="*/ 1190625000 w 6097"/>
                <a:gd name="T9" fmla="*/ 0 h 6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1;p5"/>
            <p:cNvSpPr>
              <a:spLocks/>
            </p:cNvSpPr>
            <p:nvPr/>
          </p:nvSpPr>
          <p:spPr bwMode="auto">
            <a:xfrm>
              <a:off x="3555800" y="2997225"/>
              <a:ext cx="152700" cy="152725"/>
            </a:xfrm>
            <a:custGeom>
              <a:avLst/>
              <a:gdLst>
                <a:gd name="T0" fmla="*/ 1195312500 w 6108"/>
                <a:gd name="T1" fmla="*/ 0 h 6109"/>
                <a:gd name="T2" fmla="*/ 0 w 6108"/>
                <a:gd name="T3" fmla="*/ 1190625000 h 6109"/>
                <a:gd name="T4" fmla="*/ 1195312500 w 6108"/>
                <a:gd name="T5" fmla="*/ 2147483646 h 6109"/>
                <a:gd name="T6" fmla="*/ 2147483646 w 6108"/>
                <a:gd name="T7" fmla="*/ 1190625000 h 6109"/>
                <a:gd name="T8" fmla="*/ 1195312500 w 6108"/>
                <a:gd name="T9" fmla="*/ 0 h 6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72;p5"/>
            <p:cNvSpPr>
              <a:spLocks/>
            </p:cNvSpPr>
            <p:nvPr/>
          </p:nvSpPr>
          <p:spPr bwMode="auto">
            <a:xfrm>
              <a:off x="3916850" y="2998125"/>
              <a:ext cx="152425" cy="152425"/>
            </a:xfrm>
            <a:custGeom>
              <a:avLst/>
              <a:gdLst>
                <a:gd name="T0" fmla="*/ 1190625000 w 6097"/>
                <a:gd name="T1" fmla="*/ 0 h 6097"/>
                <a:gd name="T2" fmla="*/ 0 w 6097"/>
                <a:gd name="T3" fmla="*/ 1190625000 h 6097"/>
                <a:gd name="T4" fmla="*/ 1190625000 w 6097"/>
                <a:gd name="T5" fmla="*/ 2147483646 h 6097"/>
                <a:gd name="T6" fmla="*/ 2147483646 w 6097"/>
                <a:gd name="T7" fmla="*/ 1190625000 h 6097"/>
                <a:gd name="T8" fmla="*/ 1190625000 w 6097"/>
                <a:gd name="T9" fmla="*/ 0 h 6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73;p5"/>
            <p:cNvSpPr>
              <a:spLocks/>
            </p:cNvSpPr>
            <p:nvPr/>
          </p:nvSpPr>
          <p:spPr bwMode="auto">
            <a:xfrm>
              <a:off x="3555800" y="3503250"/>
              <a:ext cx="152700" cy="152700"/>
            </a:xfrm>
            <a:custGeom>
              <a:avLst/>
              <a:gdLst>
                <a:gd name="T0" fmla="*/ 1195312500 w 6108"/>
                <a:gd name="T1" fmla="*/ 0 h 6108"/>
                <a:gd name="T2" fmla="*/ 0 w 6108"/>
                <a:gd name="T3" fmla="*/ 1190625000 h 6108"/>
                <a:gd name="T4" fmla="*/ 1195312500 w 6108"/>
                <a:gd name="T5" fmla="*/ 2147483646 h 6108"/>
                <a:gd name="T6" fmla="*/ 2147483646 w 6108"/>
                <a:gd name="T7" fmla="*/ 1190625000 h 6108"/>
                <a:gd name="T8" fmla="*/ 1195312500 w 6108"/>
                <a:gd name="T9" fmla="*/ 0 h 6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74;p5"/>
            <p:cNvSpPr>
              <a:spLocks/>
            </p:cNvSpPr>
            <p:nvPr/>
          </p:nvSpPr>
          <p:spPr bwMode="auto">
            <a:xfrm>
              <a:off x="3916850" y="3504125"/>
              <a:ext cx="152425" cy="152425"/>
            </a:xfrm>
            <a:custGeom>
              <a:avLst/>
              <a:gdLst>
                <a:gd name="T0" fmla="*/ 1190625000 w 6097"/>
                <a:gd name="T1" fmla="*/ 390625 h 6097"/>
                <a:gd name="T2" fmla="*/ 0 w 6097"/>
                <a:gd name="T3" fmla="*/ 1191015625 h 6097"/>
                <a:gd name="T4" fmla="*/ 1190625000 w 6097"/>
                <a:gd name="T5" fmla="*/ 2147483646 h 6097"/>
                <a:gd name="T6" fmla="*/ 2147483646 w 6097"/>
                <a:gd name="T7" fmla="*/ 1191015625 h 6097"/>
                <a:gd name="T8" fmla="*/ 1190625000 w 6097"/>
                <a:gd name="T9" fmla="*/ 390625 h 6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75;p5"/>
            <p:cNvSpPr>
              <a:spLocks/>
            </p:cNvSpPr>
            <p:nvPr/>
          </p:nvSpPr>
          <p:spPr bwMode="auto">
            <a:xfrm>
              <a:off x="3555800" y="4044975"/>
              <a:ext cx="152700" cy="152425"/>
            </a:xfrm>
            <a:custGeom>
              <a:avLst/>
              <a:gdLst>
                <a:gd name="T0" fmla="*/ 1195312500 w 6108"/>
                <a:gd name="T1" fmla="*/ 0 h 6097"/>
                <a:gd name="T2" fmla="*/ 0 w 6108"/>
                <a:gd name="T3" fmla="*/ 1190625000 h 6097"/>
                <a:gd name="T4" fmla="*/ 1195312500 w 6108"/>
                <a:gd name="T5" fmla="*/ 2147483646 h 6097"/>
                <a:gd name="T6" fmla="*/ 2147483646 w 6108"/>
                <a:gd name="T7" fmla="*/ 1190625000 h 6097"/>
                <a:gd name="T8" fmla="*/ 1195312500 w 6108"/>
                <a:gd name="T9" fmla="*/ 0 h 6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76;p5"/>
            <p:cNvSpPr>
              <a:spLocks/>
            </p:cNvSpPr>
            <p:nvPr/>
          </p:nvSpPr>
          <p:spPr bwMode="auto">
            <a:xfrm>
              <a:off x="3916850" y="4045575"/>
              <a:ext cx="152425" cy="152725"/>
            </a:xfrm>
            <a:custGeom>
              <a:avLst/>
              <a:gdLst>
                <a:gd name="T0" fmla="*/ 1190625000 w 6097"/>
                <a:gd name="T1" fmla="*/ 0 h 6109"/>
                <a:gd name="T2" fmla="*/ 0 w 6097"/>
                <a:gd name="T3" fmla="*/ 1195312500 h 6109"/>
                <a:gd name="T4" fmla="*/ 1190625000 w 6097"/>
                <a:gd name="T5" fmla="*/ 2147483646 h 6109"/>
                <a:gd name="T6" fmla="*/ 2147483646 w 6097"/>
                <a:gd name="T7" fmla="*/ 1195312500 h 6109"/>
                <a:gd name="T8" fmla="*/ 1190625000 w 6097"/>
                <a:gd name="T9" fmla="*/ 0 h 6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77;p5"/>
            <p:cNvSpPr>
              <a:spLocks/>
            </p:cNvSpPr>
            <p:nvPr/>
          </p:nvSpPr>
          <p:spPr bwMode="auto">
            <a:xfrm>
              <a:off x="3615325" y="1563725"/>
              <a:ext cx="394425" cy="82475"/>
            </a:xfrm>
            <a:custGeom>
              <a:avLst/>
              <a:gdLst>
                <a:gd name="T0" fmla="*/ 646484375 w 15777"/>
                <a:gd name="T1" fmla="*/ 0 h 3299"/>
                <a:gd name="T2" fmla="*/ 0 w 15777"/>
                <a:gd name="T3" fmla="*/ 646484375 h 3299"/>
                <a:gd name="T4" fmla="*/ 646484375 w 15777"/>
                <a:gd name="T5" fmla="*/ 1288281250 h 3299"/>
                <a:gd name="T6" fmla="*/ 2147483646 w 15777"/>
                <a:gd name="T7" fmla="*/ 1288281250 h 3299"/>
                <a:gd name="T8" fmla="*/ 2147483646 w 15777"/>
                <a:gd name="T9" fmla="*/ 646484375 h 3299"/>
                <a:gd name="T10" fmla="*/ 2147483646 w 15777"/>
                <a:gd name="T11" fmla="*/ 0 h 3299"/>
                <a:gd name="T12" fmla="*/ 646484375 w 15777"/>
                <a:gd name="T13" fmla="*/ 0 h 3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lnTo>
                    <a:pt x="1655" y="0"/>
                  </a:ln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78;p5"/>
            <p:cNvSpPr>
              <a:spLocks/>
            </p:cNvSpPr>
            <p:nvPr/>
          </p:nvSpPr>
          <p:spPr bwMode="auto">
            <a:xfrm>
              <a:off x="3615325" y="2026575"/>
              <a:ext cx="394425" cy="82475"/>
            </a:xfrm>
            <a:custGeom>
              <a:avLst/>
              <a:gdLst>
                <a:gd name="T0" fmla="*/ 646484375 w 15777"/>
                <a:gd name="T1" fmla="*/ 0 h 3299"/>
                <a:gd name="T2" fmla="*/ 0 w 15777"/>
                <a:gd name="T3" fmla="*/ 646484375 h 3299"/>
                <a:gd name="T4" fmla="*/ 646484375 w 15777"/>
                <a:gd name="T5" fmla="*/ 1288281250 h 3299"/>
                <a:gd name="T6" fmla="*/ 2147483646 w 15777"/>
                <a:gd name="T7" fmla="*/ 1288281250 h 3299"/>
                <a:gd name="T8" fmla="*/ 2147483646 w 15777"/>
                <a:gd name="T9" fmla="*/ 646484375 h 3299"/>
                <a:gd name="T10" fmla="*/ 2147483646 w 15777"/>
                <a:gd name="T11" fmla="*/ 0 h 3299"/>
                <a:gd name="T12" fmla="*/ 646484375 w 15777"/>
                <a:gd name="T13" fmla="*/ 0 h 3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lnTo>
                    <a:pt x="1655" y="0"/>
                  </a:ln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79;p5"/>
            <p:cNvSpPr>
              <a:spLocks/>
            </p:cNvSpPr>
            <p:nvPr/>
          </p:nvSpPr>
          <p:spPr bwMode="auto">
            <a:xfrm>
              <a:off x="3615325" y="2530800"/>
              <a:ext cx="394425" cy="82475"/>
            </a:xfrm>
            <a:custGeom>
              <a:avLst/>
              <a:gdLst>
                <a:gd name="T0" fmla="*/ 646484375 w 15777"/>
                <a:gd name="T1" fmla="*/ 0 h 3299"/>
                <a:gd name="T2" fmla="*/ 0 w 15777"/>
                <a:gd name="T3" fmla="*/ 641796875 h 3299"/>
                <a:gd name="T4" fmla="*/ 646484375 w 15777"/>
                <a:gd name="T5" fmla="*/ 1288281250 h 3299"/>
                <a:gd name="T6" fmla="*/ 2147483646 w 15777"/>
                <a:gd name="T7" fmla="*/ 1288281250 h 3299"/>
                <a:gd name="T8" fmla="*/ 2147483646 w 15777"/>
                <a:gd name="T9" fmla="*/ 641796875 h 3299"/>
                <a:gd name="T10" fmla="*/ 2147483646 w 15777"/>
                <a:gd name="T11" fmla="*/ 0 h 3299"/>
                <a:gd name="T12" fmla="*/ 646484375 w 15777"/>
                <a:gd name="T13" fmla="*/ 0 h 3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lnTo>
                    <a:pt x="1655" y="0"/>
                  </a:ln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0;p5"/>
            <p:cNvSpPr>
              <a:spLocks/>
            </p:cNvSpPr>
            <p:nvPr/>
          </p:nvSpPr>
          <p:spPr bwMode="auto">
            <a:xfrm>
              <a:off x="3615325" y="3032950"/>
              <a:ext cx="394425" cy="82475"/>
            </a:xfrm>
            <a:custGeom>
              <a:avLst/>
              <a:gdLst>
                <a:gd name="T0" fmla="*/ 646484375 w 15777"/>
                <a:gd name="T1" fmla="*/ 0 h 3299"/>
                <a:gd name="T2" fmla="*/ 0 w 15777"/>
                <a:gd name="T3" fmla="*/ 646484375 h 3299"/>
                <a:gd name="T4" fmla="*/ 646484375 w 15777"/>
                <a:gd name="T5" fmla="*/ 1288281250 h 3299"/>
                <a:gd name="T6" fmla="*/ 2147483646 w 15777"/>
                <a:gd name="T7" fmla="*/ 1288281250 h 3299"/>
                <a:gd name="T8" fmla="*/ 2147483646 w 15777"/>
                <a:gd name="T9" fmla="*/ 646484375 h 3299"/>
                <a:gd name="T10" fmla="*/ 2147483646 w 15777"/>
                <a:gd name="T11" fmla="*/ 0 h 3299"/>
                <a:gd name="T12" fmla="*/ 646484375 w 15777"/>
                <a:gd name="T13" fmla="*/ 0 h 3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lnTo>
                    <a:pt x="1655" y="0"/>
                  </a:ln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1;p5"/>
            <p:cNvSpPr>
              <a:spLocks/>
            </p:cNvSpPr>
            <p:nvPr/>
          </p:nvSpPr>
          <p:spPr bwMode="auto">
            <a:xfrm>
              <a:off x="3615325" y="3538650"/>
              <a:ext cx="394425" cy="82475"/>
            </a:xfrm>
            <a:custGeom>
              <a:avLst/>
              <a:gdLst>
                <a:gd name="T0" fmla="*/ 646484375 w 15777"/>
                <a:gd name="T1" fmla="*/ 390625 h 3299"/>
                <a:gd name="T2" fmla="*/ 0 w 15777"/>
                <a:gd name="T3" fmla="*/ 646875000 h 3299"/>
                <a:gd name="T4" fmla="*/ 646484375 w 15777"/>
                <a:gd name="T5" fmla="*/ 1288671875 h 3299"/>
                <a:gd name="T6" fmla="*/ 2147483646 w 15777"/>
                <a:gd name="T7" fmla="*/ 1288671875 h 3299"/>
                <a:gd name="T8" fmla="*/ 2147483646 w 15777"/>
                <a:gd name="T9" fmla="*/ 646875000 h 3299"/>
                <a:gd name="T10" fmla="*/ 2147483646 w 15777"/>
                <a:gd name="T11" fmla="*/ 390625 h 3299"/>
                <a:gd name="T12" fmla="*/ 646484375 w 15777"/>
                <a:gd name="T13" fmla="*/ 390625 h 3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lnTo>
                    <a:pt x="1655" y="1"/>
                  </a:ln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2;p5"/>
            <p:cNvSpPr>
              <a:spLocks/>
            </p:cNvSpPr>
            <p:nvPr/>
          </p:nvSpPr>
          <p:spPr bwMode="auto">
            <a:xfrm>
              <a:off x="3615325" y="4080400"/>
              <a:ext cx="394425" cy="82475"/>
            </a:xfrm>
            <a:custGeom>
              <a:avLst/>
              <a:gdLst>
                <a:gd name="T0" fmla="*/ 646484375 w 15777"/>
                <a:gd name="T1" fmla="*/ 0 h 3299"/>
                <a:gd name="T2" fmla="*/ 0 w 15777"/>
                <a:gd name="T3" fmla="*/ 646484375 h 3299"/>
                <a:gd name="T4" fmla="*/ 646484375 w 15777"/>
                <a:gd name="T5" fmla="*/ 1288281250 h 3299"/>
                <a:gd name="T6" fmla="*/ 2147483646 w 15777"/>
                <a:gd name="T7" fmla="*/ 1288281250 h 3299"/>
                <a:gd name="T8" fmla="*/ 2147483646 w 15777"/>
                <a:gd name="T9" fmla="*/ 646484375 h 3299"/>
                <a:gd name="T10" fmla="*/ 2147483646 w 15777"/>
                <a:gd name="T11" fmla="*/ 0 h 3299"/>
                <a:gd name="T12" fmla="*/ 646484375 w 15777"/>
                <a:gd name="T13" fmla="*/ 0 h 3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lnTo>
                    <a:pt x="1655" y="0"/>
                  </a:ln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3;p5"/>
            <p:cNvSpPr>
              <a:spLocks/>
            </p:cNvSpPr>
            <p:nvPr/>
          </p:nvSpPr>
          <p:spPr bwMode="auto">
            <a:xfrm>
              <a:off x="576847" y="1106228"/>
              <a:ext cx="18475" cy="3530673"/>
            </a:xfrm>
            <a:custGeom>
              <a:avLst/>
              <a:gdLst>
                <a:gd name="T0" fmla="*/ 0 w 739"/>
                <a:gd name="T1" fmla="*/ 464832 h 135042"/>
                <a:gd name="T2" fmla="*/ 0 w 739"/>
                <a:gd name="T3" fmla="*/ 2147483646 h 135042"/>
                <a:gd name="T4" fmla="*/ 288671875 w 739"/>
                <a:gd name="T5" fmla="*/ 2147483646 h 135042"/>
                <a:gd name="T6" fmla="*/ 288671875 w 739"/>
                <a:gd name="T7" fmla="*/ 464832 h 135042"/>
                <a:gd name="T8" fmla="*/ 0 w 739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84;p5"/>
            <p:cNvSpPr>
              <a:spLocks/>
            </p:cNvSpPr>
            <p:nvPr/>
          </p:nvSpPr>
          <p:spPr bwMode="auto">
            <a:xfrm>
              <a:off x="625072" y="1106228"/>
              <a:ext cx="18775" cy="3530673"/>
            </a:xfrm>
            <a:custGeom>
              <a:avLst/>
              <a:gdLst>
                <a:gd name="T0" fmla="*/ 0 w 751"/>
                <a:gd name="T1" fmla="*/ 464832 h 135042"/>
                <a:gd name="T2" fmla="*/ 0 w 751"/>
                <a:gd name="T3" fmla="*/ 2147483646 h 135042"/>
                <a:gd name="T4" fmla="*/ 292968750 w 751"/>
                <a:gd name="T5" fmla="*/ 2147483646 h 135042"/>
                <a:gd name="T6" fmla="*/ 292968750 w 751"/>
                <a:gd name="T7" fmla="*/ 464832 h 135042"/>
                <a:gd name="T8" fmla="*/ 0 w 751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85;p5"/>
            <p:cNvSpPr>
              <a:spLocks/>
            </p:cNvSpPr>
            <p:nvPr/>
          </p:nvSpPr>
          <p:spPr bwMode="auto">
            <a:xfrm>
              <a:off x="7021099" y="1106228"/>
              <a:ext cx="18475" cy="3530673"/>
            </a:xfrm>
            <a:custGeom>
              <a:avLst/>
              <a:gdLst>
                <a:gd name="T0" fmla="*/ 390625 w 739"/>
                <a:gd name="T1" fmla="*/ 464832 h 135042"/>
                <a:gd name="T2" fmla="*/ 390625 w 739"/>
                <a:gd name="T3" fmla="*/ 2147483646 h 135042"/>
                <a:gd name="T4" fmla="*/ 288671875 w 739"/>
                <a:gd name="T5" fmla="*/ 2147483646 h 135042"/>
                <a:gd name="T6" fmla="*/ 288671875 w 739"/>
                <a:gd name="T7" fmla="*/ 464832 h 135042"/>
                <a:gd name="T8" fmla="*/ 390625 w 739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86;p5"/>
            <p:cNvSpPr>
              <a:spLocks/>
            </p:cNvSpPr>
            <p:nvPr/>
          </p:nvSpPr>
          <p:spPr bwMode="auto">
            <a:xfrm>
              <a:off x="6980024" y="1106228"/>
              <a:ext cx="18775" cy="3530673"/>
            </a:xfrm>
            <a:custGeom>
              <a:avLst/>
              <a:gdLst>
                <a:gd name="T0" fmla="*/ 390625 w 751"/>
                <a:gd name="T1" fmla="*/ 464832 h 135042"/>
                <a:gd name="T2" fmla="*/ 390625 w 751"/>
                <a:gd name="T3" fmla="*/ 2147483646 h 135042"/>
                <a:gd name="T4" fmla="*/ 293359375 w 751"/>
                <a:gd name="T5" fmla="*/ 2147483646 h 135042"/>
                <a:gd name="T6" fmla="*/ 293359375 w 751"/>
                <a:gd name="T7" fmla="*/ 464832 h 135042"/>
                <a:gd name="T8" fmla="*/ 390625 w 751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13100" y="3959017"/>
            <a:ext cx="2615100" cy="56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713100" y="4496541"/>
            <a:ext cx="2615100" cy="141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3100" y="593367"/>
            <a:ext cx="3438000" cy="141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5176725" y="3959017"/>
            <a:ext cx="2615100" cy="56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176725" y="4496541"/>
            <a:ext cx="2615100" cy="141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/>
          </p:nvPr>
        </p:nvSpPr>
        <p:spPr>
          <a:xfrm>
            <a:off x="786375" y="2953067"/>
            <a:ext cx="704100" cy="621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/>
          </p:nvPr>
        </p:nvSpPr>
        <p:spPr>
          <a:xfrm>
            <a:off x="5258675" y="2953067"/>
            <a:ext cx="704100" cy="621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444968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250;p13"/>
          <p:cNvGrpSpPr>
            <a:grpSpLocks/>
          </p:cNvGrpSpPr>
          <p:nvPr/>
        </p:nvGrpSpPr>
        <p:grpSpPr bwMode="auto">
          <a:xfrm>
            <a:off x="155575" y="122238"/>
            <a:ext cx="8832850" cy="6524625"/>
            <a:chOff x="375925" y="955900"/>
            <a:chExt cx="6888675" cy="3816875"/>
          </a:xfrm>
        </p:grpSpPr>
        <p:sp>
          <p:nvSpPr>
            <p:cNvPr id="16" name="Google Shape;251;p13"/>
            <p:cNvSpPr/>
            <p:nvPr/>
          </p:nvSpPr>
          <p:spPr>
            <a:xfrm>
              <a:off x="375925" y="955900"/>
              <a:ext cx="6888675" cy="38168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2;p13"/>
            <p:cNvSpPr>
              <a:spLocks/>
            </p:cNvSpPr>
            <p:nvPr/>
          </p:nvSpPr>
          <p:spPr bwMode="auto">
            <a:xfrm>
              <a:off x="3607875" y="955900"/>
              <a:ext cx="424200" cy="3816875"/>
            </a:xfrm>
            <a:custGeom>
              <a:avLst/>
              <a:gdLst>
                <a:gd name="T0" fmla="*/ 390625 w 16968"/>
                <a:gd name="T1" fmla="*/ 390625 h 152675"/>
                <a:gd name="T2" fmla="*/ 390625 w 16968"/>
                <a:gd name="T3" fmla="*/ 2147483646 h 152675"/>
                <a:gd name="T4" fmla="*/ 2147483646 w 16968"/>
                <a:gd name="T5" fmla="*/ 2147483646 h 152675"/>
                <a:gd name="T6" fmla="*/ 2147483646 w 16968"/>
                <a:gd name="T7" fmla="*/ 390625 h 152675"/>
                <a:gd name="T8" fmla="*/ 390625 w 16968"/>
                <a:gd name="T9" fmla="*/ 390625 h 152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3;p13"/>
            <p:cNvSpPr>
              <a:spLocks/>
            </p:cNvSpPr>
            <p:nvPr/>
          </p:nvSpPr>
          <p:spPr bwMode="auto">
            <a:xfrm>
              <a:off x="554821" y="1106228"/>
              <a:ext cx="3188800" cy="3530673"/>
            </a:xfrm>
            <a:custGeom>
              <a:avLst/>
              <a:gdLst>
                <a:gd name="T0" fmla="*/ 0 w 127552"/>
                <a:gd name="T1" fmla="*/ 464832 h 135042"/>
                <a:gd name="T2" fmla="*/ 0 w 127552"/>
                <a:gd name="T3" fmla="*/ 2147483646 h 135042"/>
                <a:gd name="T4" fmla="*/ 2147483646 w 127552"/>
                <a:gd name="T5" fmla="*/ 2147483646 h 135042"/>
                <a:gd name="T6" fmla="*/ 2147483646 w 127552"/>
                <a:gd name="T7" fmla="*/ 464832 h 135042"/>
                <a:gd name="T8" fmla="*/ 0 w 127552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4;p13"/>
            <p:cNvSpPr>
              <a:spLocks/>
            </p:cNvSpPr>
            <p:nvPr/>
          </p:nvSpPr>
          <p:spPr bwMode="auto">
            <a:xfrm>
              <a:off x="599172" y="1106228"/>
              <a:ext cx="3154275" cy="3530673"/>
            </a:xfrm>
            <a:custGeom>
              <a:avLst/>
              <a:gdLst>
                <a:gd name="T0" fmla="*/ 0 w 126171"/>
                <a:gd name="T1" fmla="*/ 464832 h 135042"/>
                <a:gd name="T2" fmla="*/ 0 w 126171"/>
                <a:gd name="T3" fmla="*/ 2147483646 h 135042"/>
                <a:gd name="T4" fmla="*/ 2147483646 w 126171"/>
                <a:gd name="T5" fmla="*/ 2147483646 h 135042"/>
                <a:gd name="T6" fmla="*/ 2147483646 w 126171"/>
                <a:gd name="T7" fmla="*/ 464832 h 135042"/>
                <a:gd name="T8" fmla="*/ 0 w 126171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55;p13"/>
            <p:cNvSpPr>
              <a:spLocks/>
            </p:cNvSpPr>
            <p:nvPr/>
          </p:nvSpPr>
          <p:spPr bwMode="auto">
            <a:xfrm>
              <a:off x="3763850" y="1258925"/>
              <a:ext cx="90525" cy="3263225"/>
            </a:xfrm>
            <a:custGeom>
              <a:avLst/>
              <a:gdLst>
                <a:gd name="T0" fmla="*/ 390625 w 3621"/>
                <a:gd name="T1" fmla="*/ 0 h 130529"/>
                <a:gd name="T2" fmla="*/ 390625 w 3621"/>
                <a:gd name="T3" fmla="*/ 2147483646 h 130529"/>
                <a:gd name="T4" fmla="*/ 1414062500 w 3621"/>
                <a:gd name="T5" fmla="*/ 2147483646 h 130529"/>
                <a:gd name="T6" fmla="*/ 1414062500 w 3621"/>
                <a:gd name="T7" fmla="*/ 0 h 130529"/>
                <a:gd name="T8" fmla="*/ 390625 w 3621"/>
                <a:gd name="T9" fmla="*/ 0 h 130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56;p13"/>
            <p:cNvSpPr>
              <a:spLocks/>
            </p:cNvSpPr>
            <p:nvPr/>
          </p:nvSpPr>
          <p:spPr bwMode="auto">
            <a:xfrm>
              <a:off x="3703725" y="1074675"/>
              <a:ext cx="217900" cy="218200"/>
            </a:xfrm>
            <a:custGeom>
              <a:avLst/>
              <a:gdLst>
                <a:gd name="T0" fmla="*/ 1702343750 w 8716"/>
                <a:gd name="T1" fmla="*/ 0 h 8728"/>
                <a:gd name="T2" fmla="*/ 0 w 8716"/>
                <a:gd name="T3" fmla="*/ 1702343750 h 8728"/>
                <a:gd name="T4" fmla="*/ 1702343750 w 8716"/>
                <a:gd name="T5" fmla="*/ 2147483646 h 8728"/>
                <a:gd name="T6" fmla="*/ 2147483646 w 8716"/>
                <a:gd name="T7" fmla="*/ 1702343750 h 8728"/>
                <a:gd name="T8" fmla="*/ 1702343750 w 8716"/>
                <a:gd name="T9" fmla="*/ 0 h 8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57;p13"/>
            <p:cNvSpPr>
              <a:spLocks/>
            </p:cNvSpPr>
            <p:nvPr/>
          </p:nvSpPr>
          <p:spPr bwMode="auto">
            <a:xfrm>
              <a:off x="3703734" y="1131261"/>
              <a:ext cx="217900" cy="193172"/>
            </a:xfrm>
            <a:custGeom>
              <a:avLst/>
              <a:gdLst>
                <a:gd name="T0" fmla="*/ 1702343750 w 8716"/>
                <a:gd name="T1" fmla="*/ 0 h 8728"/>
                <a:gd name="T2" fmla="*/ 0 w 8716"/>
                <a:gd name="T3" fmla="*/ 1048576392 h 8728"/>
                <a:gd name="T4" fmla="*/ 1702343750 w 8716"/>
                <a:gd name="T5" fmla="*/ 2094030538 h 8728"/>
                <a:gd name="T6" fmla="*/ 2147483646 w 8716"/>
                <a:gd name="T7" fmla="*/ 1048576392 h 8728"/>
                <a:gd name="T8" fmla="*/ 1702343750 w 8716"/>
                <a:gd name="T9" fmla="*/ 0 h 8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58;p13"/>
            <p:cNvSpPr>
              <a:spLocks/>
            </p:cNvSpPr>
            <p:nvPr/>
          </p:nvSpPr>
          <p:spPr bwMode="auto">
            <a:xfrm>
              <a:off x="3885598" y="1106228"/>
              <a:ext cx="3176300" cy="3530673"/>
            </a:xfrm>
            <a:custGeom>
              <a:avLst/>
              <a:gdLst>
                <a:gd name="T0" fmla="*/ 0 w 127052"/>
                <a:gd name="T1" fmla="*/ 464832 h 135042"/>
                <a:gd name="T2" fmla="*/ 0 w 127052"/>
                <a:gd name="T3" fmla="*/ 2147483646 h 135042"/>
                <a:gd name="T4" fmla="*/ 2147483646 w 127052"/>
                <a:gd name="T5" fmla="*/ 2147483646 h 135042"/>
                <a:gd name="T6" fmla="*/ 2147483646 w 127052"/>
                <a:gd name="T7" fmla="*/ 464832 h 135042"/>
                <a:gd name="T8" fmla="*/ 0 w 127052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59;p13"/>
            <p:cNvSpPr>
              <a:spLocks/>
            </p:cNvSpPr>
            <p:nvPr/>
          </p:nvSpPr>
          <p:spPr bwMode="auto">
            <a:xfrm>
              <a:off x="3884698" y="1106228"/>
              <a:ext cx="3137325" cy="3530673"/>
            </a:xfrm>
            <a:custGeom>
              <a:avLst/>
              <a:gdLst>
                <a:gd name="T0" fmla="*/ 0 w 125493"/>
                <a:gd name="T1" fmla="*/ 464832 h 135042"/>
                <a:gd name="T2" fmla="*/ 0 w 125493"/>
                <a:gd name="T3" fmla="*/ 2147483646 h 135042"/>
                <a:gd name="T4" fmla="*/ 2147483646 w 125493"/>
                <a:gd name="T5" fmla="*/ 2147483646 h 135042"/>
                <a:gd name="T6" fmla="*/ 2147483646 w 125493"/>
                <a:gd name="T7" fmla="*/ 464832 h 135042"/>
                <a:gd name="T8" fmla="*/ 0 w 125493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0;p13"/>
            <p:cNvSpPr>
              <a:spLocks/>
            </p:cNvSpPr>
            <p:nvPr/>
          </p:nvSpPr>
          <p:spPr bwMode="auto">
            <a:xfrm>
              <a:off x="3842723" y="1106228"/>
              <a:ext cx="3137325" cy="3530673"/>
            </a:xfrm>
            <a:custGeom>
              <a:avLst/>
              <a:gdLst>
                <a:gd name="T0" fmla="*/ 390625 w 125493"/>
                <a:gd name="T1" fmla="*/ 464832 h 135042"/>
                <a:gd name="T2" fmla="*/ 390625 w 125493"/>
                <a:gd name="T3" fmla="*/ 2147483646 h 135042"/>
                <a:gd name="T4" fmla="*/ 2147483646 w 125493"/>
                <a:gd name="T5" fmla="*/ 2147483646 h 135042"/>
                <a:gd name="T6" fmla="*/ 2147483646 w 125493"/>
                <a:gd name="T7" fmla="*/ 464832 h 135042"/>
                <a:gd name="T8" fmla="*/ 390625 w 125493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1;p13"/>
            <p:cNvSpPr>
              <a:spLocks/>
            </p:cNvSpPr>
            <p:nvPr/>
          </p:nvSpPr>
          <p:spPr bwMode="auto">
            <a:xfrm>
              <a:off x="645297" y="1106228"/>
              <a:ext cx="3137325" cy="3530673"/>
            </a:xfrm>
            <a:custGeom>
              <a:avLst/>
              <a:gdLst>
                <a:gd name="T0" fmla="*/ 390625 w 125493"/>
                <a:gd name="T1" fmla="*/ 464832 h 135042"/>
                <a:gd name="T2" fmla="*/ 390625 w 125493"/>
                <a:gd name="T3" fmla="*/ 2147483646 h 135042"/>
                <a:gd name="T4" fmla="*/ 2147483646 w 125493"/>
                <a:gd name="T5" fmla="*/ 2147483646 h 135042"/>
                <a:gd name="T6" fmla="*/ 2147483646 w 125493"/>
                <a:gd name="T7" fmla="*/ 464832 h 135042"/>
                <a:gd name="T8" fmla="*/ 390625 w 125493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62;p13"/>
            <p:cNvSpPr>
              <a:spLocks/>
            </p:cNvSpPr>
            <p:nvPr/>
          </p:nvSpPr>
          <p:spPr bwMode="auto">
            <a:xfrm>
              <a:off x="3555800" y="1528600"/>
              <a:ext cx="152700" cy="152725"/>
            </a:xfrm>
            <a:custGeom>
              <a:avLst/>
              <a:gdLst>
                <a:gd name="T0" fmla="*/ 1195312500 w 6108"/>
                <a:gd name="T1" fmla="*/ 0 h 6109"/>
                <a:gd name="T2" fmla="*/ 0 w 6108"/>
                <a:gd name="T3" fmla="*/ 1195312500 h 6109"/>
                <a:gd name="T4" fmla="*/ 1195312500 w 6108"/>
                <a:gd name="T5" fmla="*/ 2147483646 h 6109"/>
                <a:gd name="T6" fmla="*/ 2147483646 w 6108"/>
                <a:gd name="T7" fmla="*/ 1195312500 h 6109"/>
                <a:gd name="T8" fmla="*/ 1195312500 w 6108"/>
                <a:gd name="T9" fmla="*/ 0 h 6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63;p13"/>
            <p:cNvSpPr>
              <a:spLocks/>
            </p:cNvSpPr>
            <p:nvPr/>
          </p:nvSpPr>
          <p:spPr bwMode="auto">
            <a:xfrm>
              <a:off x="3916850" y="1529475"/>
              <a:ext cx="152425" cy="152425"/>
            </a:xfrm>
            <a:custGeom>
              <a:avLst/>
              <a:gdLst>
                <a:gd name="T0" fmla="*/ 1190625000 w 6097"/>
                <a:gd name="T1" fmla="*/ 390625 h 6097"/>
                <a:gd name="T2" fmla="*/ 0 w 6097"/>
                <a:gd name="T3" fmla="*/ 1191015625 h 6097"/>
                <a:gd name="T4" fmla="*/ 1190625000 w 6097"/>
                <a:gd name="T5" fmla="*/ 2147483646 h 6097"/>
                <a:gd name="T6" fmla="*/ 2147483646 w 6097"/>
                <a:gd name="T7" fmla="*/ 1191015625 h 6097"/>
                <a:gd name="T8" fmla="*/ 1190625000 w 6097"/>
                <a:gd name="T9" fmla="*/ 390625 h 6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264;p13"/>
            <p:cNvSpPr>
              <a:spLocks/>
            </p:cNvSpPr>
            <p:nvPr/>
          </p:nvSpPr>
          <p:spPr bwMode="auto">
            <a:xfrm>
              <a:off x="3555800" y="1991150"/>
              <a:ext cx="152700" cy="152725"/>
            </a:xfrm>
            <a:custGeom>
              <a:avLst/>
              <a:gdLst>
                <a:gd name="T0" fmla="*/ 1195312500 w 6108"/>
                <a:gd name="T1" fmla="*/ 0 h 6109"/>
                <a:gd name="T2" fmla="*/ 0 w 6108"/>
                <a:gd name="T3" fmla="*/ 1190625000 h 6109"/>
                <a:gd name="T4" fmla="*/ 1195312500 w 6108"/>
                <a:gd name="T5" fmla="*/ 2147483646 h 6109"/>
                <a:gd name="T6" fmla="*/ 2147483646 w 6108"/>
                <a:gd name="T7" fmla="*/ 1190625000 h 6109"/>
                <a:gd name="T8" fmla="*/ 1195312500 w 6108"/>
                <a:gd name="T9" fmla="*/ 0 h 6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265;p13"/>
            <p:cNvSpPr>
              <a:spLocks/>
            </p:cNvSpPr>
            <p:nvPr/>
          </p:nvSpPr>
          <p:spPr bwMode="auto">
            <a:xfrm>
              <a:off x="3916850" y="1991750"/>
              <a:ext cx="152425" cy="152725"/>
            </a:xfrm>
            <a:custGeom>
              <a:avLst/>
              <a:gdLst>
                <a:gd name="T0" fmla="*/ 1190625000 w 6097"/>
                <a:gd name="T1" fmla="*/ 0 h 6109"/>
                <a:gd name="T2" fmla="*/ 0 w 6097"/>
                <a:gd name="T3" fmla="*/ 1195312500 h 6109"/>
                <a:gd name="T4" fmla="*/ 1190625000 w 6097"/>
                <a:gd name="T5" fmla="*/ 2147483646 h 6109"/>
                <a:gd name="T6" fmla="*/ 2147483646 w 6097"/>
                <a:gd name="T7" fmla="*/ 1195312500 h 6109"/>
                <a:gd name="T8" fmla="*/ 1190625000 w 6097"/>
                <a:gd name="T9" fmla="*/ 0 h 6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266;p13"/>
            <p:cNvSpPr>
              <a:spLocks/>
            </p:cNvSpPr>
            <p:nvPr/>
          </p:nvSpPr>
          <p:spPr bwMode="auto">
            <a:xfrm>
              <a:off x="3555800" y="2495375"/>
              <a:ext cx="152700" cy="152425"/>
            </a:xfrm>
            <a:custGeom>
              <a:avLst/>
              <a:gdLst>
                <a:gd name="T0" fmla="*/ 1195312500 w 6108"/>
                <a:gd name="T1" fmla="*/ 390625 h 6097"/>
                <a:gd name="T2" fmla="*/ 0 w 6108"/>
                <a:gd name="T3" fmla="*/ 1191015625 h 6097"/>
                <a:gd name="T4" fmla="*/ 1195312500 w 6108"/>
                <a:gd name="T5" fmla="*/ 2147483646 h 6097"/>
                <a:gd name="T6" fmla="*/ 2147483646 w 6108"/>
                <a:gd name="T7" fmla="*/ 1191015625 h 6097"/>
                <a:gd name="T8" fmla="*/ 1195312500 w 6108"/>
                <a:gd name="T9" fmla="*/ 390625 h 6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267;p13"/>
            <p:cNvSpPr>
              <a:spLocks/>
            </p:cNvSpPr>
            <p:nvPr/>
          </p:nvSpPr>
          <p:spPr bwMode="auto">
            <a:xfrm>
              <a:off x="3916850" y="2495675"/>
              <a:ext cx="152425" cy="152725"/>
            </a:xfrm>
            <a:custGeom>
              <a:avLst/>
              <a:gdLst>
                <a:gd name="T0" fmla="*/ 1190625000 w 6097"/>
                <a:gd name="T1" fmla="*/ 0 h 6109"/>
                <a:gd name="T2" fmla="*/ 0 w 6097"/>
                <a:gd name="T3" fmla="*/ 1190625000 h 6109"/>
                <a:gd name="T4" fmla="*/ 1190625000 w 6097"/>
                <a:gd name="T5" fmla="*/ 2147483646 h 6109"/>
                <a:gd name="T6" fmla="*/ 2147483646 w 6097"/>
                <a:gd name="T7" fmla="*/ 1190625000 h 6109"/>
                <a:gd name="T8" fmla="*/ 1190625000 w 6097"/>
                <a:gd name="T9" fmla="*/ 0 h 6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268;p13"/>
            <p:cNvSpPr>
              <a:spLocks/>
            </p:cNvSpPr>
            <p:nvPr/>
          </p:nvSpPr>
          <p:spPr bwMode="auto">
            <a:xfrm>
              <a:off x="3555800" y="2997225"/>
              <a:ext cx="152700" cy="152725"/>
            </a:xfrm>
            <a:custGeom>
              <a:avLst/>
              <a:gdLst>
                <a:gd name="T0" fmla="*/ 1195312500 w 6108"/>
                <a:gd name="T1" fmla="*/ 0 h 6109"/>
                <a:gd name="T2" fmla="*/ 0 w 6108"/>
                <a:gd name="T3" fmla="*/ 1190625000 h 6109"/>
                <a:gd name="T4" fmla="*/ 1195312500 w 6108"/>
                <a:gd name="T5" fmla="*/ 2147483646 h 6109"/>
                <a:gd name="T6" fmla="*/ 2147483646 w 6108"/>
                <a:gd name="T7" fmla="*/ 1190625000 h 6109"/>
                <a:gd name="T8" fmla="*/ 1195312500 w 6108"/>
                <a:gd name="T9" fmla="*/ 0 h 6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69;p13"/>
            <p:cNvSpPr>
              <a:spLocks/>
            </p:cNvSpPr>
            <p:nvPr/>
          </p:nvSpPr>
          <p:spPr bwMode="auto">
            <a:xfrm>
              <a:off x="3916850" y="2998125"/>
              <a:ext cx="152425" cy="152425"/>
            </a:xfrm>
            <a:custGeom>
              <a:avLst/>
              <a:gdLst>
                <a:gd name="T0" fmla="*/ 1190625000 w 6097"/>
                <a:gd name="T1" fmla="*/ 0 h 6097"/>
                <a:gd name="T2" fmla="*/ 0 w 6097"/>
                <a:gd name="T3" fmla="*/ 1190625000 h 6097"/>
                <a:gd name="T4" fmla="*/ 1190625000 w 6097"/>
                <a:gd name="T5" fmla="*/ 2147483646 h 6097"/>
                <a:gd name="T6" fmla="*/ 2147483646 w 6097"/>
                <a:gd name="T7" fmla="*/ 1190625000 h 6097"/>
                <a:gd name="T8" fmla="*/ 1190625000 w 6097"/>
                <a:gd name="T9" fmla="*/ 0 h 6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0;p13"/>
            <p:cNvSpPr>
              <a:spLocks/>
            </p:cNvSpPr>
            <p:nvPr/>
          </p:nvSpPr>
          <p:spPr bwMode="auto">
            <a:xfrm>
              <a:off x="3555800" y="3503250"/>
              <a:ext cx="152700" cy="152700"/>
            </a:xfrm>
            <a:custGeom>
              <a:avLst/>
              <a:gdLst>
                <a:gd name="T0" fmla="*/ 1195312500 w 6108"/>
                <a:gd name="T1" fmla="*/ 0 h 6108"/>
                <a:gd name="T2" fmla="*/ 0 w 6108"/>
                <a:gd name="T3" fmla="*/ 1190625000 h 6108"/>
                <a:gd name="T4" fmla="*/ 1195312500 w 6108"/>
                <a:gd name="T5" fmla="*/ 2147483646 h 6108"/>
                <a:gd name="T6" fmla="*/ 2147483646 w 6108"/>
                <a:gd name="T7" fmla="*/ 1190625000 h 6108"/>
                <a:gd name="T8" fmla="*/ 1195312500 w 6108"/>
                <a:gd name="T9" fmla="*/ 0 h 6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1;p13"/>
            <p:cNvSpPr>
              <a:spLocks/>
            </p:cNvSpPr>
            <p:nvPr/>
          </p:nvSpPr>
          <p:spPr bwMode="auto">
            <a:xfrm>
              <a:off x="3916850" y="3504125"/>
              <a:ext cx="152425" cy="152425"/>
            </a:xfrm>
            <a:custGeom>
              <a:avLst/>
              <a:gdLst>
                <a:gd name="T0" fmla="*/ 1190625000 w 6097"/>
                <a:gd name="T1" fmla="*/ 390625 h 6097"/>
                <a:gd name="T2" fmla="*/ 0 w 6097"/>
                <a:gd name="T3" fmla="*/ 1191015625 h 6097"/>
                <a:gd name="T4" fmla="*/ 1190625000 w 6097"/>
                <a:gd name="T5" fmla="*/ 2147483646 h 6097"/>
                <a:gd name="T6" fmla="*/ 2147483646 w 6097"/>
                <a:gd name="T7" fmla="*/ 1191015625 h 6097"/>
                <a:gd name="T8" fmla="*/ 1190625000 w 6097"/>
                <a:gd name="T9" fmla="*/ 390625 h 6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2;p13"/>
            <p:cNvSpPr>
              <a:spLocks/>
            </p:cNvSpPr>
            <p:nvPr/>
          </p:nvSpPr>
          <p:spPr bwMode="auto">
            <a:xfrm>
              <a:off x="3555800" y="4044975"/>
              <a:ext cx="152700" cy="152425"/>
            </a:xfrm>
            <a:custGeom>
              <a:avLst/>
              <a:gdLst>
                <a:gd name="T0" fmla="*/ 1195312500 w 6108"/>
                <a:gd name="T1" fmla="*/ 0 h 6097"/>
                <a:gd name="T2" fmla="*/ 0 w 6108"/>
                <a:gd name="T3" fmla="*/ 1190625000 h 6097"/>
                <a:gd name="T4" fmla="*/ 1195312500 w 6108"/>
                <a:gd name="T5" fmla="*/ 2147483646 h 6097"/>
                <a:gd name="T6" fmla="*/ 2147483646 w 6108"/>
                <a:gd name="T7" fmla="*/ 1190625000 h 6097"/>
                <a:gd name="T8" fmla="*/ 1195312500 w 6108"/>
                <a:gd name="T9" fmla="*/ 0 h 6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3;p13"/>
            <p:cNvSpPr>
              <a:spLocks/>
            </p:cNvSpPr>
            <p:nvPr/>
          </p:nvSpPr>
          <p:spPr bwMode="auto">
            <a:xfrm>
              <a:off x="3916850" y="4045575"/>
              <a:ext cx="152425" cy="152725"/>
            </a:xfrm>
            <a:custGeom>
              <a:avLst/>
              <a:gdLst>
                <a:gd name="T0" fmla="*/ 1190625000 w 6097"/>
                <a:gd name="T1" fmla="*/ 0 h 6109"/>
                <a:gd name="T2" fmla="*/ 0 w 6097"/>
                <a:gd name="T3" fmla="*/ 1195312500 h 6109"/>
                <a:gd name="T4" fmla="*/ 1190625000 w 6097"/>
                <a:gd name="T5" fmla="*/ 2147483646 h 6109"/>
                <a:gd name="T6" fmla="*/ 2147483646 w 6097"/>
                <a:gd name="T7" fmla="*/ 1195312500 h 6109"/>
                <a:gd name="T8" fmla="*/ 1190625000 w 6097"/>
                <a:gd name="T9" fmla="*/ 0 h 6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74;p13"/>
            <p:cNvSpPr>
              <a:spLocks/>
            </p:cNvSpPr>
            <p:nvPr/>
          </p:nvSpPr>
          <p:spPr bwMode="auto">
            <a:xfrm>
              <a:off x="3615325" y="1563725"/>
              <a:ext cx="394425" cy="82475"/>
            </a:xfrm>
            <a:custGeom>
              <a:avLst/>
              <a:gdLst>
                <a:gd name="T0" fmla="*/ 646484375 w 15777"/>
                <a:gd name="T1" fmla="*/ 0 h 3299"/>
                <a:gd name="T2" fmla="*/ 0 w 15777"/>
                <a:gd name="T3" fmla="*/ 646484375 h 3299"/>
                <a:gd name="T4" fmla="*/ 646484375 w 15777"/>
                <a:gd name="T5" fmla="*/ 1288281250 h 3299"/>
                <a:gd name="T6" fmla="*/ 2147483646 w 15777"/>
                <a:gd name="T7" fmla="*/ 1288281250 h 3299"/>
                <a:gd name="T8" fmla="*/ 2147483646 w 15777"/>
                <a:gd name="T9" fmla="*/ 646484375 h 3299"/>
                <a:gd name="T10" fmla="*/ 2147483646 w 15777"/>
                <a:gd name="T11" fmla="*/ 0 h 3299"/>
                <a:gd name="T12" fmla="*/ 646484375 w 15777"/>
                <a:gd name="T13" fmla="*/ 0 h 3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lnTo>
                    <a:pt x="1655" y="0"/>
                  </a:ln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75;p13"/>
            <p:cNvSpPr>
              <a:spLocks/>
            </p:cNvSpPr>
            <p:nvPr/>
          </p:nvSpPr>
          <p:spPr bwMode="auto">
            <a:xfrm>
              <a:off x="3615325" y="2026575"/>
              <a:ext cx="394425" cy="82475"/>
            </a:xfrm>
            <a:custGeom>
              <a:avLst/>
              <a:gdLst>
                <a:gd name="T0" fmla="*/ 646484375 w 15777"/>
                <a:gd name="T1" fmla="*/ 0 h 3299"/>
                <a:gd name="T2" fmla="*/ 0 w 15777"/>
                <a:gd name="T3" fmla="*/ 646484375 h 3299"/>
                <a:gd name="T4" fmla="*/ 646484375 w 15777"/>
                <a:gd name="T5" fmla="*/ 1288281250 h 3299"/>
                <a:gd name="T6" fmla="*/ 2147483646 w 15777"/>
                <a:gd name="T7" fmla="*/ 1288281250 h 3299"/>
                <a:gd name="T8" fmla="*/ 2147483646 w 15777"/>
                <a:gd name="T9" fmla="*/ 646484375 h 3299"/>
                <a:gd name="T10" fmla="*/ 2147483646 w 15777"/>
                <a:gd name="T11" fmla="*/ 0 h 3299"/>
                <a:gd name="T12" fmla="*/ 646484375 w 15777"/>
                <a:gd name="T13" fmla="*/ 0 h 3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lnTo>
                    <a:pt x="1655" y="0"/>
                  </a:ln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276;p13"/>
            <p:cNvSpPr>
              <a:spLocks/>
            </p:cNvSpPr>
            <p:nvPr/>
          </p:nvSpPr>
          <p:spPr bwMode="auto">
            <a:xfrm>
              <a:off x="3615325" y="2530800"/>
              <a:ext cx="394425" cy="82475"/>
            </a:xfrm>
            <a:custGeom>
              <a:avLst/>
              <a:gdLst>
                <a:gd name="T0" fmla="*/ 646484375 w 15777"/>
                <a:gd name="T1" fmla="*/ 0 h 3299"/>
                <a:gd name="T2" fmla="*/ 0 w 15777"/>
                <a:gd name="T3" fmla="*/ 641796875 h 3299"/>
                <a:gd name="T4" fmla="*/ 646484375 w 15777"/>
                <a:gd name="T5" fmla="*/ 1288281250 h 3299"/>
                <a:gd name="T6" fmla="*/ 2147483646 w 15777"/>
                <a:gd name="T7" fmla="*/ 1288281250 h 3299"/>
                <a:gd name="T8" fmla="*/ 2147483646 w 15777"/>
                <a:gd name="T9" fmla="*/ 641796875 h 3299"/>
                <a:gd name="T10" fmla="*/ 2147483646 w 15777"/>
                <a:gd name="T11" fmla="*/ 0 h 3299"/>
                <a:gd name="T12" fmla="*/ 646484375 w 15777"/>
                <a:gd name="T13" fmla="*/ 0 h 3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lnTo>
                    <a:pt x="1655" y="0"/>
                  </a:ln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277;p13"/>
            <p:cNvSpPr>
              <a:spLocks/>
            </p:cNvSpPr>
            <p:nvPr/>
          </p:nvSpPr>
          <p:spPr bwMode="auto">
            <a:xfrm>
              <a:off x="3615325" y="3032950"/>
              <a:ext cx="394425" cy="82475"/>
            </a:xfrm>
            <a:custGeom>
              <a:avLst/>
              <a:gdLst>
                <a:gd name="T0" fmla="*/ 646484375 w 15777"/>
                <a:gd name="T1" fmla="*/ 0 h 3299"/>
                <a:gd name="T2" fmla="*/ 0 w 15777"/>
                <a:gd name="T3" fmla="*/ 646484375 h 3299"/>
                <a:gd name="T4" fmla="*/ 646484375 w 15777"/>
                <a:gd name="T5" fmla="*/ 1288281250 h 3299"/>
                <a:gd name="T6" fmla="*/ 2147483646 w 15777"/>
                <a:gd name="T7" fmla="*/ 1288281250 h 3299"/>
                <a:gd name="T8" fmla="*/ 2147483646 w 15777"/>
                <a:gd name="T9" fmla="*/ 646484375 h 3299"/>
                <a:gd name="T10" fmla="*/ 2147483646 w 15777"/>
                <a:gd name="T11" fmla="*/ 0 h 3299"/>
                <a:gd name="T12" fmla="*/ 646484375 w 15777"/>
                <a:gd name="T13" fmla="*/ 0 h 3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lnTo>
                    <a:pt x="1655" y="0"/>
                  </a:ln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278;p13"/>
            <p:cNvSpPr>
              <a:spLocks/>
            </p:cNvSpPr>
            <p:nvPr/>
          </p:nvSpPr>
          <p:spPr bwMode="auto">
            <a:xfrm>
              <a:off x="3615325" y="3538650"/>
              <a:ext cx="394425" cy="82475"/>
            </a:xfrm>
            <a:custGeom>
              <a:avLst/>
              <a:gdLst>
                <a:gd name="T0" fmla="*/ 646484375 w 15777"/>
                <a:gd name="T1" fmla="*/ 390625 h 3299"/>
                <a:gd name="T2" fmla="*/ 0 w 15777"/>
                <a:gd name="T3" fmla="*/ 646875000 h 3299"/>
                <a:gd name="T4" fmla="*/ 646484375 w 15777"/>
                <a:gd name="T5" fmla="*/ 1288671875 h 3299"/>
                <a:gd name="T6" fmla="*/ 2147483646 w 15777"/>
                <a:gd name="T7" fmla="*/ 1288671875 h 3299"/>
                <a:gd name="T8" fmla="*/ 2147483646 w 15777"/>
                <a:gd name="T9" fmla="*/ 646875000 h 3299"/>
                <a:gd name="T10" fmla="*/ 2147483646 w 15777"/>
                <a:gd name="T11" fmla="*/ 390625 h 3299"/>
                <a:gd name="T12" fmla="*/ 646484375 w 15777"/>
                <a:gd name="T13" fmla="*/ 390625 h 3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lnTo>
                    <a:pt x="1655" y="1"/>
                  </a:ln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279;p13"/>
            <p:cNvSpPr>
              <a:spLocks/>
            </p:cNvSpPr>
            <p:nvPr/>
          </p:nvSpPr>
          <p:spPr bwMode="auto">
            <a:xfrm>
              <a:off x="3615325" y="4080400"/>
              <a:ext cx="394425" cy="82475"/>
            </a:xfrm>
            <a:custGeom>
              <a:avLst/>
              <a:gdLst>
                <a:gd name="T0" fmla="*/ 646484375 w 15777"/>
                <a:gd name="T1" fmla="*/ 0 h 3299"/>
                <a:gd name="T2" fmla="*/ 0 w 15777"/>
                <a:gd name="T3" fmla="*/ 646484375 h 3299"/>
                <a:gd name="T4" fmla="*/ 646484375 w 15777"/>
                <a:gd name="T5" fmla="*/ 1288281250 h 3299"/>
                <a:gd name="T6" fmla="*/ 2147483646 w 15777"/>
                <a:gd name="T7" fmla="*/ 1288281250 h 3299"/>
                <a:gd name="T8" fmla="*/ 2147483646 w 15777"/>
                <a:gd name="T9" fmla="*/ 646484375 h 3299"/>
                <a:gd name="T10" fmla="*/ 2147483646 w 15777"/>
                <a:gd name="T11" fmla="*/ 0 h 3299"/>
                <a:gd name="T12" fmla="*/ 646484375 w 15777"/>
                <a:gd name="T13" fmla="*/ 0 h 3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lnTo>
                    <a:pt x="1655" y="0"/>
                  </a:ln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280;p13"/>
            <p:cNvSpPr>
              <a:spLocks/>
            </p:cNvSpPr>
            <p:nvPr/>
          </p:nvSpPr>
          <p:spPr bwMode="auto">
            <a:xfrm>
              <a:off x="576847" y="1106228"/>
              <a:ext cx="18475" cy="3530673"/>
            </a:xfrm>
            <a:custGeom>
              <a:avLst/>
              <a:gdLst>
                <a:gd name="T0" fmla="*/ 0 w 739"/>
                <a:gd name="T1" fmla="*/ 464832 h 135042"/>
                <a:gd name="T2" fmla="*/ 0 w 739"/>
                <a:gd name="T3" fmla="*/ 2147483646 h 135042"/>
                <a:gd name="T4" fmla="*/ 288671875 w 739"/>
                <a:gd name="T5" fmla="*/ 2147483646 h 135042"/>
                <a:gd name="T6" fmla="*/ 288671875 w 739"/>
                <a:gd name="T7" fmla="*/ 464832 h 135042"/>
                <a:gd name="T8" fmla="*/ 0 w 739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281;p13"/>
            <p:cNvSpPr>
              <a:spLocks/>
            </p:cNvSpPr>
            <p:nvPr/>
          </p:nvSpPr>
          <p:spPr bwMode="auto">
            <a:xfrm>
              <a:off x="625072" y="1106228"/>
              <a:ext cx="18775" cy="3530673"/>
            </a:xfrm>
            <a:custGeom>
              <a:avLst/>
              <a:gdLst>
                <a:gd name="T0" fmla="*/ 0 w 751"/>
                <a:gd name="T1" fmla="*/ 464832 h 135042"/>
                <a:gd name="T2" fmla="*/ 0 w 751"/>
                <a:gd name="T3" fmla="*/ 2147483646 h 135042"/>
                <a:gd name="T4" fmla="*/ 292968750 w 751"/>
                <a:gd name="T5" fmla="*/ 2147483646 h 135042"/>
                <a:gd name="T6" fmla="*/ 292968750 w 751"/>
                <a:gd name="T7" fmla="*/ 464832 h 135042"/>
                <a:gd name="T8" fmla="*/ 0 w 751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282;p13"/>
            <p:cNvSpPr>
              <a:spLocks/>
            </p:cNvSpPr>
            <p:nvPr/>
          </p:nvSpPr>
          <p:spPr bwMode="auto">
            <a:xfrm>
              <a:off x="7021099" y="1106228"/>
              <a:ext cx="18475" cy="3530673"/>
            </a:xfrm>
            <a:custGeom>
              <a:avLst/>
              <a:gdLst>
                <a:gd name="T0" fmla="*/ 390625 w 739"/>
                <a:gd name="T1" fmla="*/ 464832 h 135042"/>
                <a:gd name="T2" fmla="*/ 390625 w 739"/>
                <a:gd name="T3" fmla="*/ 2147483646 h 135042"/>
                <a:gd name="T4" fmla="*/ 288671875 w 739"/>
                <a:gd name="T5" fmla="*/ 2147483646 h 135042"/>
                <a:gd name="T6" fmla="*/ 288671875 w 739"/>
                <a:gd name="T7" fmla="*/ 464832 h 135042"/>
                <a:gd name="T8" fmla="*/ 390625 w 739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283;p13"/>
            <p:cNvSpPr>
              <a:spLocks/>
            </p:cNvSpPr>
            <p:nvPr/>
          </p:nvSpPr>
          <p:spPr bwMode="auto">
            <a:xfrm>
              <a:off x="6980024" y="1106228"/>
              <a:ext cx="18775" cy="3530673"/>
            </a:xfrm>
            <a:custGeom>
              <a:avLst/>
              <a:gdLst>
                <a:gd name="T0" fmla="*/ 390625 w 751"/>
                <a:gd name="T1" fmla="*/ 464832 h 135042"/>
                <a:gd name="T2" fmla="*/ 390625 w 751"/>
                <a:gd name="T3" fmla="*/ 2147483646 h 135042"/>
                <a:gd name="T4" fmla="*/ 293359375 w 751"/>
                <a:gd name="T5" fmla="*/ 2147483646 h 135042"/>
                <a:gd name="T6" fmla="*/ 293359375 w 751"/>
                <a:gd name="T7" fmla="*/ 464832 h 135042"/>
                <a:gd name="T8" fmla="*/ 390625 w 751"/>
                <a:gd name="T9" fmla="*/ 464832 h 135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513125" y="2525000"/>
            <a:ext cx="1993500" cy="147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6119527" y="567144"/>
            <a:ext cx="2046900" cy="56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5229300" y="955200"/>
            <a:ext cx="704100" cy="621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9527" y="1056197"/>
            <a:ext cx="2046900" cy="87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6119527" y="1976336"/>
            <a:ext cx="2046900" cy="56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/>
          </p:nvPr>
        </p:nvSpPr>
        <p:spPr>
          <a:xfrm>
            <a:off x="5229300" y="2375907"/>
            <a:ext cx="704100" cy="621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6119527" y="2471877"/>
            <a:ext cx="2046900" cy="87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6119527" y="3385528"/>
            <a:ext cx="2046900" cy="56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/>
          </p:nvPr>
        </p:nvSpPr>
        <p:spPr>
          <a:xfrm>
            <a:off x="5229300" y="3796613"/>
            <a:ext cx="704100" cy="621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9527" y="3887557"/>
            <a:ext cx="2046900" cy="87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6119527" y="4794720"/>
            <a:ext cx="2046900" cy="56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/>
          </p:nvPr>
        </p:nvSpPr>
        <p:spPr>
          <a:xfrm>
            <a:off x="5229300" y="5217319"/>
            <a:ext cx="704100" cy="621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6119527" y="5303237"/>
            <a:ext cx="2046900" cy="87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819239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9867-1793-42DA-B1E3-AFB7C91BA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7DD52-6867-4B2D-B9C0-040873397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05788-5100-4E90-986F-EE91995A0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1FF64-7567-4D19-BE67-3E8DD2463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62E1-FB8C-4E10-96FB-27EB60A7E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45F56-9B67-4A1D-B8FF-CB3B7C947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65F70-9B17-4F86-9EE3-5F7264AEA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08A67-EEBD-442F-805A-10979F53C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FA34AE-5F2A-40B8-9E4D-B98FFEFCF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14400"/>
            <a:ext cx="845502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650875"/>
            <a:ext cx="13398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658813"/>
            <a:ext cx="13398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3513"/>
            <a:ext cx="91440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93888"/>
            <a:ext cx="6773863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01342" y="2428558"/>
            <a:ext cx="1601592" cy="6724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Chính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tả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528" y="1905635"/>
            <a:ext cx="5308506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en-US" sz="28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Thứ</a:t>
            </a:r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  ngày    </a:t>
            </a:r>
            <a:r>
              <a:rPr lang="en-US" sz="28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tháng</a:t>
            </a:r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năm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2947" y="2898458"/>
            <a:ext cx="2953053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en-US" sz="28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Bài hát trồng cây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57200" y="2286000"/>
            <a:ext cx="1981200" cy="579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Bài tập 1: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667000" y="22860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990000"/>
                </a:solidFill>
                <a:latin typeface="Times New Roman" pitchFamily="18" charset="0"/>
              </a:rPr>
              <a:t>Điền vào chỗ trống: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57200" y="2895600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a) 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rong</a:t>
            </a:r>
            <a:r>
              <a:rPr lang="en-US" sz="3200" b="1">
                <a:latin typeface="Times New Roman" pitchFamily="18" charset="0"/>
              </a:rPr>
              <a:t>, 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dong</a:t>
            </a:r>
            <a:r>
              <a:rPr lang="en-US" sz="3200" b="1">
                <a:latin typeface="Times New Roman" pitchFamily="18" charset="0"/>
              </a:rPr>
              <a:t> hay 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giong</a:t>
            </a:r>
            <a:r>
              <a:rPr lang="en-US" sz="3200" b="1">
                <a:latin typeface="Times New Roman" pitchFamily="18" charset="0"/>
              </a:rPr>
              <a:t>?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85800" y="35814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- …….. ruổi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85800" y="42672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- …… chơi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800600" y="35814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- thong ……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724400" y="41910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- trống ……… cờ mở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648200" y="48006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- gánh hàng …… 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838200" y="35814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rong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62000" y="4238625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rong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867400" y="3582988"/>
            <a:ext cx="152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dong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867400" y="4144963"/>
            <a:ext cx="152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giong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629400" y="48006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rong</a:t>
            </a:r>
          </a:p>
        </p:txBody>
      </p:sp>
      <p:pic>
        <p:nvPicPr>
          <p:cNvPr id="16" name="图片 21">
            <a:extLst>
              <a:ext uri="{FF2B5EF4-FFF2-40B4-BE49-F238E27FC236}">
                <a16:creationId xmlns:a16="http://schemas.microsoft.com/office/drawing/2014/main" id="{82FFE7F6-59AE-4007-8FE7-09CD28877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280" y="-327821"/>
            <a:ext cx="2743202" cy="2743202"/>
          </a:xfrm>
          <a:prstGeom prst="rect">
            <a:avLst/>
          </a:prstGeom>
        </p:spPr>
      </p:pic>
      <p:pic>
        <p:nvPicPr>
          <p:cNvPr id="17" name="图片 23" descr="3">
            <a:extLst>
              <a:ext uri="{FF2B5EF4-FFF2-40B4-BE49-F238E27FC236}">
                <a16:creationId xmlns:a16="http://schemas.microsoft.com/office/drawing/2014/main" id="{B33D4609-F152-43ED-BDFB-A544C2CE3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353" y="153274"/>
            <a:ext cx="1855587" cy="169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5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/>
      <p:bldP spid="7178" grpId="0"/>
      <p:bldP spid="7179" grpId="0"/>
      <p:bldP spid="7180" grpId="0"/>
      <p:bldP spid="7181" grpId="0"/>
      <p:bldP spid="7182" grpId="0"/>
      <p:bldP spid="71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9144000" cy="6858000"/>
          </a:xfrm>
          <a:prstGeom prst="rect">
            <a:avLst/>
          </a:prstGeom>
        </p:spPr>
      </p:pic>
      <p:sp>
        <p:nvSpPr>
          <p:cNvPr id="7170" name="Text Box 11"/>
          <p:cNvSpPr txBox="1">
            <a:spLocks noChangeArrowheads="1"/>
          </p:cNvSpPr>
          <p:nvPr/>
        </p:nvSpPr>
        <p:spPr bwMode="auto">
          <a:xfrm>
            <a:off x="452120" y="1676400"/>
            <a:ext cx="1981200" cy="579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Bài tập 1:</a:t>
            </a:r>
          </a:p>
        </p:txBody>
      </p:sp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2661920" y="16764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990000"/>
                </a:solidFill>
                <a:latin typeface="Times New Roman" pitchFamily="18" charset="0"/>
              </a:rPr>
              <a:t>Điền vào chỗ trống: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52120" y="22860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b)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rủ</a:t>
            </a:r>
            <a:r>
              <a:rPr lang="en-US" sz="3200" b="1">
                <a:latin typeface="Times New Roman" pitchFamily="18" charset="0"/>
              </a:rPr>
              <a:t> hay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rũ</a:t>
            </a:r>
            <a:r>
              <a:rPr lang="en-US" sz="3200" b="1">
                <a:latin typeface="Times New Roman" pitchFamily="18" charset="0"/>
              </a:rPr>
              <a:t>?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-5080" y="2928938"/>
            <a:ext cx="297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-</a:t>
            </a:r>
            <a:r>
              <a:rPr lang="en-US" sz="3200" b="1">
                <a:latin typeface="Times New Roman" pitchFamily="18" charset="0"/>
              </a:rPr>
              <a:t>cười …  rượi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966470" y="2900363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rũ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223520" y="3733800"/>
            <a:ext cx="3106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-nói chuyện … rỉ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490720" y="2895600"/>
            <a:ext cx="2992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-… nhau đi chơi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4490720" y="3810000"/>
            <a:ext cx="3613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-lá … xuống mặt hồ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2095183" y="37338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rủ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4381183" y="2871788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 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rủ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795520" y="379095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rủ</a:t>
            </a:r>
          </a:p>
        </p:txBody>
      </p:sp>
      <p:pic>
        <p:nvPicPr>
          <p:cNvPr id="22" name="图片 1">
            <a:extLst>
              <a:ext uri="{FF2B5EF4-FFF2-40B4-BE49-F238E27FC236}">
                <a16:creationId xmlns:a16="http://schemas.microsoft.com/office/drawing/2014/main" id="{C3B12D8A-FC04-41D1-B911-5D1864538D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40" y="-85725"/>
            <a:ext cx="2590800" cy="259080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233C4BA5-6C5D-4901-B9A4-851043F8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85" y="4241128"/>
            <a:ext cx="2643859" cy="264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2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4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58" grpId="0"/>
      <p:bldP spid="6164" grpId="0"/>
      <p:bldP spid="6164" grpId="1"/>
      <p:bldP spid="6166" grpId="0"/>
      <p:bldP spid="61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9144000" cy="6858000"/>
          </a:xfrm>
          <a:prstGeom prst="rect">
            <a:avLst/>
          </a:prstGeom>
        </p:spPr>
      </p:pic>
      <p:sp>
        <p:nvSpPr>
          <p:cNvPr id="8194" name="Text Box 8"/>
          <p:cNvSpPr txBox="1">
            <a:spLocks noChangeArrowheads="1"/>
          </p:cNvSpPr>
          <p:nvPr/>
        </p:nvSpPr>
        <p:spPr bwMode="auto">
          <a:xfrm>
            <a:off x="457200" y="2514600"/>
            <a:ext cx="1981200" cy="579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Bài tập 2:</a:t>
            </a:r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2667000" y="2514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990000"/>
                </a:solidFill>
                <a:latin typeface="Times New Roman" pitchFamily="18" charset="0"/>
              </a:rPr>
              <a:t>Đặt câu: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52400" y="3429000"/>
            <a:ext cx="876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-Nghe bạn Hoa kể chuyện, chúng em cười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rũ</a:t>
            </a: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 rượi.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52400" y="4191000"/>
            <a:ext cx="876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-Ngày mai, chúng em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rủ</a:t>
            </a: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 nhau đi chơi công viên.</a:t>
            </a:r>
          </a:p>
        </p:txBody>
      </p:sp>
      <p:pic>
        <p:nvPicPr>
          <p:cNvPr id="7" name="图片 21">
            <a:extLst>
              <a:ext uri="{FF2B5EF4-FFF2-40B4-BE49-F238E27FC236}">
                <a16:creationId xmlns:a16="http://schemas.microsoft.com/office/drawing/2014/main" id="{82FFE7F6-59AE-4007-8FE7-09CD28877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280" y="-327821"/>
            <a:ext cx="2743202" cy="2743202"/>
          </a:xfrm>
          <a:prstGeom prst="rect">
            <a:avLst/>
          </a:prstGeom>
        </p:spPr>
      </p:pic>
      <p:pic>
        <p:nvPicPr>
          <p:cNvPr id="8" name="图片 23" descr="3">
            <a:extLst>
              <a:ext uri="{FF2B5EF4-FFF2-40B4-BE49-F238E27FC236}">
                <a16:creationId xmlns:a16="http://schemas.microsoft.com/office/drawing/2014/main" id="{B33D4609-F152-43ED-BDFB-A544C2CE3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353" y="153274"/>
            <a:ext cx="1855587" cy="169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3429000" y="471488"/>
            <a:ext cx="1706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006600"/>
                </a:solidFill>
                <a:latin typeface="Times New Roman" pitchFamily="18" charset="0"/>
              </a:rPr>
              <a:t>Chính tả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438400" y="971550"/>
            <a:ext cx="403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hát trồng cây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61938" y="1471613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Ai trồng cây</a:t>
            </a:r>
          </a:p>
          <a:p>
            <a:pPr marL="342900" indent="-342900"/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Người đó có tiếng hát</a:t>
            </a:r>
          </a:p>
          <a:p>
            <a:pPr marL="342900" indent="-342900"/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Trên vòm cây</a:t>
            </a:r>
          </a:p>
          <a:p>
            <a:pPr marL="342900" indent="-342900"/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Chim hót lời mê say.</a:t>
            </a:r>
          </a:p>
          <a:p>
            <a:pPr marL="342900" indent="-342900"/>
            <a:endParaRPr lang="en-US" sz="3200" b="1" i="1">
              <a:solidFill>
                <a:srgbClr val="000099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Ai trồng cây</a:t>
            </a:r>
          </a:p>
          <a:p>
            <a:pPr marL="342900" indent="-342900"/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Người đó có ngọn gió</a:t>
            </a:r>
          </a:p>
          <a:p>
            <a:pPr marL="342900" indent="-342900"/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Rung cành cây</a:t>
            </a:r>
          </a:p>
          <a:p>
            <a:pPr marL="342900" indent="-342900"/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Hoa lá đùa lay lay.</a:t>
            </a:r>
          </a:p>
          <a:p>
            <a:pPr marL="342900" indent="-342900"/>
            <a:endParaRPr lang="en-US" sz="3200" b="1" i="1">
              <a:solidFill>
                <a:srgbClr val="000099"/>
              </a:solidFill>
              <a:latin typeface="Times New Roman" pitchFamily="18" charset="0"/>
            </a:endParaRPr>
          </a:p>
          <a:p>
            <a:pPr marL="342900" indent="-342900"/>
            <a:endParaRPr lang="en-US" sz="32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95800" y="1447800"/>
            <a:ext cx="4572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Ai trồng cây</a:t>
            </a:r>
          </a:p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Người đó có bóng mát</a:t>
            </a:r>
          </a:p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Trong vòm cây</a:t>
            </a:r>
          </a:p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Quên nắng xa đường dài.</a:t>
            </a:r>
          </a:p>
          <a:p>
            <a:endParaRPr lang="en-US" sz="3200" b="1" i="1">
              <a:solidFill>
                <a:srgbClr val="000099"/>
              </a:solidFill>
              <a:latin typeface="Times New Roman" pitchFamily="18" charset="0"/>
            </a:endParaRPr>
          </a:p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Ai trồng cây</a:t>
            </a:r>
          </a:p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Người đó có hạnh phúc</a:t>
            </a:r>
          </a:p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Mong chờ cây</a:t>
            </a:r>
          </a:p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Mau lớn lên từng ngày.</a:t>
            </a:r>
          </a:p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                </a:t>
            </a:r>
            <a:r>
              <a:rPr lang="en-US" sz="3200" b="1" i="1">
                <a:solidFill>
                  <a:srgbClr val="990000"/>
                </a:solidFill>
                <a:latin typeface="Times New Roman" pitchFamily="18" charset="0"/>
              </a:rPr>
              <a:t>Bế Kiến Quốc</a:t>
            </a:r>
          </a:p>
        </p:txBody>
      </p:sp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EE2CA006-866B-4D5D-94C1-C97ED4244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8" y="-28575"/>
            <a:ext cx="160020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/>
      <p:bldP spid="30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1"/>
          <p:cNvSpPr/>
          <p:nvPr/>
        </p:nvSpPr>
        <p:spPr>
          <a:xfrm>
            <a:off x="1143000" y="2416175"/>
            <a:ext cx="7559675" cy="2351088"/>
          </a:xfrm>
          <a:prstGeom prst="roundRect">
            <a:avLst>
              <a:gd name="adj" fmla="val 10811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475" name="Google Shape;2085;p41"/>
          <p:cNvSpPr txBox="1">
            <a:spLocks noGrp="1"/>
          </p:cNvSpPr>
          <p:nvPr>
            <p:ph type="title"/>
          </p:nvPr>
        </p:nvSpPr>
        <p:spPr>
          <a:xfrm>
            <a:off x="915988" y="2846388"/>
            <a:ext cx="7772400" cy="17922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F1932"/>
              </a:buClr>
              <a:buFont typeface="Delius" charset="0"/>
              <a:buNone/>
            </a:pPr>
            <a:r>
              <a:rPr lang="en-US" altLang="en-US" sz="4800" b="1" smtClean="0">
                <a:solidFill>
                  <a:srgbClr val="C00000"/>
                </a:solidFill>
                <a:latin typeface="Times New Roman" panose="02020603050405020304" pitchFamily="18" charset="0"/>
                <a:ea typeface="Delius" charset="0"/>
                <a:cs typeface="Times New Roman" panose="02020603050405020304" pitchFamily="18" charset="0"/>
                <a:sym typeface="Delius" charset="0"/>
              </a:rPr>
              <a:t>TÌM HIỂU </a:t>
            </a:r>
            <a:br>
              <a:rPr lang="en-US" altLang="en-US" sz="4800" b="1" smtClean="0">
                <a:solidFill>
                  <a:srgbClr val="C00000"/>
                </a:solidFill>
                <a:latin typeface="Times New Roman" panose="02020603050405020304" pitchFamily="18" charset="0"/>
                <a:ea typeface="Delius" charset="0"/>
                <a:cs typeface="Times New Roman" panose="02020603050405020304" pitchFamily="18" charset="0"/>
                <a:sym typeface="Delius" charset="0"/>
              </a:rPr>
            </a:br>
            <a:r>
              <a:rPr lang="en-US" altLang="en-US" sz="4800" b="1" smtClean="0">
                <a:solidFill>
                  <a:srgbClr val="C00000"/>
                </a:solidFill>
                <a:latin typeface="Times New Roman" panose="02020603050405020304" pitchFamily="18" charset="0"/>
                <a:ea typeface="Delius" charset="0"/>
                <a:cs typeface="Times New Roman" panose="02020603050405020304" pitchFamily="18" charset="0"/>
                <a:sym typeface="Delius" charset="0"/>
              </a:rPr>
              <a:t>NỘI DUNG ĐOẠN VIẾT</a:t>
            </a:r>
          </a:p>
        </p:txBody>
      </p:sp>
      <p:sp>
        <p:nvSpPr>
          <p:cNvPr id="2087" name="Google Shape;2087;p41"/>
          <p:cNvSpPr/>
          <p:nvPr/>
        </p:nvSpPr>
        <p:spPr>
          <a:xfrm>
            <a:off x="4724400" y="4441825"/>
            <a:ext cx="1125538" cy="541338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8" name="Google Shape;2088;p41"/>
          <p:cNvSpPr/>
          <p:nvPr/>
        </p:nvSpPr>
        <p:spPr>
          <a:xfrm>
            <a:off x="1590675" y="1993900"/>
            <a:ext cx="511175" cy="474663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9" name="Google Shape;2089;p41"/>
          <p:cNvSpPr/>
          <p:nvPr/>
        </p:nvSpPr>
        <p:spPr>
          <a:xfrm>
            <a:off x="1036638" y="2203450"/>
            <a:ext cx="1127125" cy="53975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5479" name="Google Shape;2587;p53"/>
          <p:cNvGrpSpPr>
            <a:grpSpLocks/>
          </p:cNvGrpSpPr>
          <p:nvPr/>
        </p:nvGrpSpPr>
        <p:grpSpPr bwMode="auto">
          <a:xfrm rot="1756468">
            <a:off x="6680200" y="2427288"/>
            <a:ext cx="1044575" cy="909637"/>
            <a:chOff x="8035087" y="1291415"/>
            <a:chExt cx="376222" cy="364612"/>
          </a:xfrm>
        </p:grpSpPr>
        <p:sp>
          <p:nvSpPr>
            <p:cNvPr id="9" name="Google Shape;2588;p53"/>
            <p:cNvSpPr/>
            <p:nvPr/>
          </p:nvSpPr>
          <p:spPr>
            <a:xfrm>
              <a:off x="8222976" y="1401015"/>
              <a:ext cx="180678" cy="248165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89;p53"/>
            <p:cNvSpPr/>
            <p:nvPr/>
          </p:nvSpPr>
          <p:spPr>
            <a:xfrm>
              <a:off x="8042484" y="1400550"/>
              <a:ext cx="180678" cy="248165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590;p53"/>
            <p:cNvSpPr/>
            <p:nvPr/>
          </p:nvSpPr>
          <p:spPr>
            <a:xfrm>
              <a:off x="8063054" y="1381760"/>
              <a:ext cx="158379" cy="241166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591;p53"/>
            <p:cNvSpPr/>
            <p:nvPr/>
          </p:nvSpPr>
          <p:spPr>
            <a:xfrm>
              <a:off x="8223051" y="1381880"/>
              <a:ext cx="158379" cy="241166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92;p53"/>
            <p:cNvSpPr/>
            <p:nvPr/>
          </p:nvSpPr>
          <p:spPr>
            <a:xfrm>
              <a:off x="8033847" y="1377768"/>
              <a:ext cx="376222" cy="278072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593;p53"/>
            <p:cNvSpPr/>
            <p:nvPr/>
          </p:nvSpPr>
          <p:spPr>
            <a:xfrm>
              <a:off x="8081216" y="1324729"/>
              <a:ext cx="28016" cy="27998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94;p53"/>
            <p:cNvSpPr/>
            <p:nvPr/>
          </p:nvSpPr>
          <p:spPr>
            <a:xfrm>
              <a:off x="8295834" y="1296922"/>
              <a:ext cx="11435" cy="11454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95;p53"/>
            <p:cNvSpPr/>
            <p:nvPr/>
          </p:nvSpPr>
          <p:spPr>
            <a:xfrm>
              <a:off x="8164959" y="1291391"/>
              <a:ext cx="41739" cy="45815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96;p53"/>
            <p:cNvSpPr/>
            <p:nvPr/>
          </p:nvSpPr>
          <p:spPr>
            <a:xfrm>
              <a:off x="8331145" y="1306613"/>
              <a:ext cx="57177" cy="61723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480" name="Google Shape;2881;p53"/>
          <p:cNvGrpSpPr>
            <a:grpSpLocks/>
          </p:cNvGrpSpPr>
          <p:nvPr/>
        </p:nvGrpSpPr>
        <p:grpSpPr bwMode="auto">
          <a:xfrm rot="-9097328">
            <a:off x="7556500" y="3330575"/>
            <a:ext cx="388938" cy="376238"/>
            <a:chOff x="8034594" y="2498072"/>
            <a:chExt cx="389370" cy="375613"/>
          </a:xfrm>
        </p:grpSpPr>
        <p:sp>
          <p:nvSpPr>
            <p:cNvPr id="19" name="Google Shape;2882;p53"/>
            <p:cNvSpPr/>
            <p:nvPr/>
          </p:nvSpPr>
          <p:spPr>
            <a:xfrm>
              <a:off x="8299438" y="2577103"/>
              <a:ext cx="114427" cy="110940"/>
            </a:xfrm>
            <a:custGeom>
              <a:avLst/>
              <a:gdLst/>
              <a:ahLst/>
              <a:cxnLst/>
              <a:rect l="l" t="t" r="r" b="b"/>
              <a:pathLst>
                <a:path w="3945" h="3838" extrusionOk="0">
                  <a:moveTo>
                    <a:pt x="3353" y="1"/>
                  </a:moveTo>
                  <a:cubicBezTo>
                    <a:pt x="3215" y="1"/>
                    <a:pt x="3077" y="53"/>
                    <a:pt x="2972" y="158"/>
                  </a:cubicBezTo>
                  <a:lnTo>
                    <a:pt x="212" y="2918"/>
                  </a:lnTo>
                  <a:cubicBezTo>
                    <a:pt x="1" y="3128"/>
                    <a:pt x="1" y="3470"/>
                    <a:pt x="212" y="3680"/>
                  </a:cubicBezTo>
                  <a:cubicBezTo>
                    <a:pt x="317" y="3785"/>
                    <a:pt x="456" y="3838"/>
                    <a:pt x="594" y="3838"/>
                  </a:cubicBezTo>
                  <a:cubicBezTo>
                    <a:pt x="732" y="3838"/>
                    <a:pt x="870" y="3785"/>
                    <a:pt x="975" y="3680"/>
                  </a:cubicBezTo>
                  <a:lnTo>
                    <a:pt x="3734" y="921"/>
                  </a:lnTo>
                  <a:cubicBezTo>
                    <a:pt x="3944" y="711"/>
                    <a:pt x="3944" y="368"/>
                    <a:pt x="3734" y="158"/>
                  </a:cubicBezTo>
                  <a:cubicBezTo>
                    <a:pt x="3628" y="53"/>
                    <a:pt x="3490" y="1"/>
                    <a:pt x="3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883;p53"/>
            <p:cNvSpPr/>
            <p:nvPr/>
          </p:nvSpPr>
          <p:spPr>
            <a:xfrm>
              <a:off x="8111886" y="2504343"/>
              <a:ext cx="295603" cy="285275"/>
            </a:xfrm>
            <a:custGeom>
              <a:avLst/>
              <a:gdLst/>
              <a:ahLst/>
              <a:cxnLst/>
              <a:rect l="l" t="t" r="r" b="b"/>
              <a:pathLst>
                <a:path w="10157" h="9863" extrusionOk="0">
                  <a:moveTo>
                    <a:pt x="8509" y="0"/>
                  </a:moveTo>
                  <a:cubicBezTo>
                    <a:pt x="8125" y="0"/>
                    <a:pt x="7741" y="147"/>
                    <a:pt x="7448" y="440"/>
                  </a:cubicBezTo>
                  <a:lnTo>
                    <a:pt x="586" y="7301"/>
                  </a:lnTo>
                  <a:cubicBezTo>
                    <a:pt x="1" y="7887"/>
                    <a:pt x="1" y="8836"/>
                    <a:pt x="586" y="9422"/>
                  </a:cubicBezTo>
                  <a:cubicBezTo>
                    <a:pt x="879" y="9716"/>
                    <a:pt x="1264" y="9863"/>
                    <a:pt x="1648" y="9863"/>
                  </a:cubicBezTo>
                  <a:cubicBezTo>
                    <a:pt x="2032" y="9863"/>
                    <a:pt x="2416" y="9716"/>
                    <a:pt x="2709" y="9422"/>
                  </a:cubicBezTo>
                  <a:lnTo>
                    <a:pt x="9571" y="2561"/>
                  </a:lnTo>
                  <a:cubicBezTo>
                    <a:pt x="10157" y="1975"/>
                    <a:pt x="10157" y="1026"/>
                    <a:pt x="9571" y="440"/>
                  </a:cubicBezTo>
                  <a:cubicBezTo>
                    <a:pt x="9278" y="147"/>
                    <a:pt x="8893" y="0"/>
                    <a:pt x="8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884;p53"/>
            <p:cNvSpPr/>
            <p:nvPr/>
          </p:nvSpPr>
          <p:spPr>
            <a:xfrm>
              <a:off x="8288394" y="2558244"/>
              <a:ext cx="41321" cy="39622"/>
            </a:xfrm>
            <a:custGeom>
              <a:avLst/>
              <a:gdLst/>
              <a:ahLst/>
              <a:cxnLst/>
              <a:rect l="l" t="t" r="r" b="b"/>
              <a:pathLst>
                <a:path w="1389" h="1320" extrusionOk="0">
                  <a:moveTo>
                    <a:pt x="1101" y="0"/>
                  </a:moveTo>
                  <a:cubicBezTo>
                    <a:pt x="1035" y="0"/>
                    <a:pt x="969" y="25"/>
                    <a:pt x="918" y="75"/>
                  </a:cubicBezTo>
                  <a:cubicBezTo>
                    <a:pt x="826" y="164"/>
                    <a:pt x="274" y="693"/>
                    <a:pt x="99" y="877"/>
                  </a:cubicBezTo>
                  <a:cubicBezTo>
                    <a:pt x="1" y="983"/>
                    <a:pt x="5" y="1149"/>
                    <a:pt x="110" y="1247"/>
                  </a:cubicBezTo>
                  <a:cubicBezTo>
                    <a:pt x="160" y="1296"/>
                    <a:pt x="225" y="1319"/>
                    <a:pt x="289" y="1319"/>
                  </a:cubicBezTo>
                  <a:cubicBezTo>
                    <a:pt x="358" y="1319"/>
                    <a:pt x="427" y="1291"/>
                    <a:pt x="479" y="1238"/>
                  </a:cubicBezTo>
                  <a:cubicBezTo>
                    <a:pt x="645" y="1063"/>
                    <a:pt x="1191" y="538"/>
                    <a:pt x="1283" y="448"/>
                  </a:cubicBezTo>
                  <a:cubicBezTo>
                    <a:pt x="1387" y="347"/>
                    <a:pt x="1389" y="181"/>
                    <a:pt x="1288" y="78"/>
                  </a:cubicBezTo>
                  <a:cubicBezTo>
                    <a:pt x="1237" y="26"/>
                    <a:pt x="1169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885;p53"/>
            <p:cNvSpPr/>
            <p:nvPr/>
          </p:nvSpPr>
          <p:spPr>
            <a:xfrm>
              <a:off x="8326658" y="2538615"/>
              <a:ext cx="19071" cy="19018"/>
            </a:xfrm>
            <a:custGeom>
              <a:avLst/>
              <a:gdLst/>
              <a:ahLst/>
              <a:cxnLst/>
              <a:rect l="l" t="t" r="r" b="b"/>
              <a:pathLst>
                <a:path w="682" h="628" extrusionOk="0">
                  <a:moveTo>
                    <a:pt x="393" y="0"/>
                  </a:moveTo>
                  <a:cubicBezTo>
                    <a:pt x="327" y="0"/>
                    <a:pt x="261" y="25"/>
                    <a:pt x="210" y="75"/>
                  </a:cubicBezTo>
                  <a:lnTo>
                    <a:pt x="104" y="179"/>
                  </a:lnTo>
                  <a:cubicBezTo>
                    <a:pt x="2" y="281"/>
                    <a:pt x="0" y="446"/>
                    <a:pt x="101" y="549"/>
                  </a:cubicBezTo>
                  <a:cubicBezTo>
                    <a:pt x="152" y="601"/>
                    <a:pt x="219" y="627"/>
                    <a:pt x="289" y="627"/>
                  </a:cubicBezTo>
                  <a:cubicBezTo>
                    <a:pt x="354" y="627"/>
                    <a:pt x="420" y="601"/>
                    <a:pt x="471" y="552"/>
                  </a:cubicBezTo>
                  <a:lnTo>
                    <a:pt x="577" y="448"/>
                  </a:lnTo>
                  <a:cubicBezTo>
                    <a:pt x="680" y="347"/>
                    <a:pt x="681" y="181"/>
                    <a:pt x="580" y="78"/>
                  </a:cubicBezTo>
                  <a:cubicBezTo>
                    <a:pt x="529" y="26"/>
                    <a:pt x="46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886;p53"/>
            <p:cNvSpPr/>
            <p:nvPr/>
          </p:nvSpPr>
          <p:spPr>
            <a:xfrm>
              <a:off x="8037622" y="2769673"/>
              <a:ext cx="92177" cy="91922"/>
            </a:xfrm>
            <a:custGeom>
              <a:avLst/>
              <a:gdLst/>
              <a:ahLst/>
              <a:cxnLst/>
              <a:rect l="l" t="t" r="r" b="b"/>
              <a:pathLst>
                <a:path w="3168" h="3169" extrusionOk="0">
                  <a:moveTo>
                    <a:pt x="849" y="0"/>
                  </a:moveTo>
                  <a:lnTo>
                    <a:pt x="0" y="3168"/>
                  </a:lnTo>
                  <a:lnTo>
                    <a:pt x="0" y="3168"/>
                  </a:lnTo>
                  <a:lnTo>
                    <a:pt x="3168" y="2318"/>
                  </a:lnTo>
                  <a:lnTo>
                    <a:pt x="2890" y="27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887;p53"/>
            <p:cNvSpPr/>
            <p:nvPr/>
          </p:nvSpPr>
          <p:spPr>
            <a:xfrm>
              <a:off x="8085587" y="2739602"/>
              <a:ext cx="85820" cy="83997"/>
            </a:xfrm>
            <a:custGeom>
              <a:avLst/>
              <a:gdLst/>
              <a:ahLst/>
              <a:cxnLst/>
              <a:rect l="l" t="t" r="r" b="b"/>
              <a:pathLst>
                <a:path w="2957" h="2847" extrusionOk="0">
                  <a:moveTo>
                    <a:pt x="627" y="0"/>
                  </a:moveTo>
                  <a:cubicBezTo>
                    <a:pt x="480" y="0"/>
                    <a:pt x="334" y="56"/>
                    <a:pt x="223" y="168"/>
                  </a:cubicBezTo>
                  <a:cubicBezTo>
                    <a:pt x="1" y="391"/>
                    <a:pt x="1" y="753"/>
                    <a:pt x="223" y="975"/>
                  </a:cubicBezTo>
                  <a:lnTo>
                    <a:pt x="1926" y="2679"/>
                  </a:lnTo>
                  <a:cubicBezTo>
                    <a:pt x="2038" y="2790"/>
                    <a:pt x="2184" y="2846"/>
                    <a:pt x="2330" y="2846"/>
                  </a:cubicBezTo>
                  <a:cubicBezTo>
                    <a:pt x="2477" y="2846"/>
                    <a:pt x="2623" y="2790"/>
                    <a:pt x="2734" y="2679"/>
                  </a:cubicBezTo>
                  <a:cubicBezTo>
                    <a:pt x="2957" y="2455"/>
                    <a:pt x="2957" y="2093"/>
                    <a:pt x="2734" y="1871"/>
                  </a:cubicBezTo>
                  <a:lnTo>
                    <a:pt x="1031" y="168"/>
                  </a:lnTo>
                  <a:cubicBezTo>
                    <a:pt x="919" y="56"/>
                    <a:pt x="773" y="0"/>
                    <a:pt x="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888;p53"/>
            <p:cNvSpPr/>
            <p:nvPr/>
          </p:nvSpPr>
          <p:spPr>
            <a:xfrm>
              <a:off x="8034594" y="2498072"/>
              <a:ext cx="389370" cy="375613"/>
            </a:xfrm>
            <a:custGeom>
              <a:avLst/>
              <a:gdLst/>
              <a:ahLst/>
              <a:cxnLst/>
              <a:rect l="l" t="t" r="r" b="b"/>
              <a:pathLst>
                <a:path w="13415" h="12941" extrusionOk="0">
                  <a:moveTo>
                    <a:pt x="12535" y="3027"/>
                  </a:moveTo>
                  <a:cubicBezTo>
                    <a:pt x="12610" y="3027"/>
                    <a:pt x="12680" y="3056"/>
                    <a:pt x="12732" y="3108"/>
                  </a:cubicBezTo>
                  <a:cubicBezTo>
                    <a:pt x="12841" y="3217"/>
                    <a:pt x="12841" y="3394"/>
                    <a:pt x="12732" y="3503"/>
                  </a:cubicBezTo>
                  <a:lnTo>
                    <a:pt x="9972" y="6261"/>
                  </a:lnTo>
                  <a:cubicBezTo>
                    <a:pt x="9918" y="6315"/>
                    <a:pt x="9848" y="6342"/>
                    <a:pt x="9776" y="6342"/>
                  </a:cubicBezTo>
                  <a:cubicBezTo>
                    <a:pt x="9705" y="6342"/>
                    <a:pt x="9634" y="6315"/>
                    <a:pt x="9579" y="6261"/>
                  </a:cubicBezTo>
                  <a:cubicBezTo>
                    <a:pt x="9527" y="6208"/>
                    <a:pt x="9498" y="6139"/>
                    <a:pt x="9498" y="6064"/>
                  </a:cubicBezTo>
                  <a:cubicBezTo>
                    <a:pt x="9498" y="5991"/>
                    <a:pt x="9527" y="5920"/>
                    <a:pt x="9579" y="5868"/>
                  </a:cubicBezTo>
                  <a:lnTo>
                    <a:pt x="10587" y="4862"/>
                  </a:lnTo>
                  <a:lnTo>
                    <a:pt x="12339" y="3108"/>
                  </a:lnTo>
                  <a:cubicBezTo>
                    <a:pt x="12393" y="3056"/>
                    <a:pt x="12462" y="3027"/>
                    <a:pt x="12535" y="3027"/>
                  </a:cubicBezTo>
                  <a:close/>
                  <a:moveTo>
                    <a:pt x="11193" y="524"/>
                  </a:moveTo>
                  <a:cubicBezTo>
                    <a:pt x="11524" y="524"/>
                    <a:pt x="11836" y="653"/>
                    <a:pt x="12069" y="886"/>
                  </a:cubicBezTo>
                  <a:cubicBezTo>
                    <a:pt x="12552" y="1369"/>
                    <a:pt x="12552" y="2156"/>
                    <a:pt x="12069" y="2639"/>
                  </a:cubicBezTo>
                  <a:lnTo>
                    <a:pt x="5208" y="9500"/>
                  </a:lnTo>
                  <a:cubicBezTo>
                    <a:pt x="5031" y="9677"/>
                    <a:pt x="4814" y="9789"/>
                    <a:pt x="4585" y="9836"/>
                  </a:cubicBezTo>
                  <a:lnTo>
                    <a:pt x="3119" y="8370"/>
                  </a:lnTo>
                  <a:cubicBezTo>
                    <a:pt x="3168" y="8137"/>
                    <a:pt x="3283" y="7920"/>
                    <a:pt x="3456" y="7747"/>
                  </a:cubicBezTo>
                  <a:lnTo>
                    <a:pt x="10317" y="886"/>
                  </a:lnTo>
                  <a:cubicBezTo>
                    <a:pt x="10550" y="653"/>
                    <a:pt x="10862" y="524"/>
                    <a:pt x="11193" y="524"/>
                  </a:cubicBezTo>
                  <a:close/>
                  <a:moveTo>
                    <a:pt x="2411" y="8531"/>
                  </a:moveTo>
                  <a:cubicBezTo>
                    <a:pt x="2491" y="8531"/>
                    <a:pt x="2571" y="8561"/>
                    <a:pt x="2631" y="8621"/>
                  </a:cubicBezTo>
                  <a:lnTo>
                    <a:pt x="4333" y="10324"/>
                  </a:lnTo>
                  <a:cubicBezTo>
                    <a:pt x="4455" y="10445"/>
                    <a:pt x="4455" y="10641"/>
                    <a:pt x="4333" y="10763"/>
                  </a:cubicBezTo>
                  <a:cubicBezTo>
                    <a:pt x="4274" y="10823"/>
                    <a:pt x="4195" y="10853"/>
                    <a:pt x="4115" y="10853"/>
                  </a:cubicBezTo>
                  <a:cubicBezTo>
                    <a:pt x="4036" y="10853"/>
                    <a:pt x="3957" y="10823"/>
                    <a:pt x="3896" y="10763"/>
                  </a:cubicBezTo>
                  <a:lnTo>
                    <a:pt x="2194" y="9060"/>
                  </a:lnTo>
                  <a:cubicBezTo>
                    <a:pt x="2072" y="8939"/>
                    <a:pt x="2072" y="8742"/>
                    <a:pt x="2194" y="8621"/>
                  </a:cubicBezTo>
                  <a:cubicBezTo>
                    <a:pt x="2253" y="8561"/>
                    <a:pt x="2333" y="8531"/>
                    <a:pt x="2411" y="8531"/>
                  </a:cubicBezTo>
                  <a:close/>
                  <a:moveTo>
                    <a:pt x="1318" y="9802"/>
                  </a:moveTo>
                  <a:lnTo>
                    <a:pt x="2335" y="9940"/>
                  </a:lnTo>
                  <a:lnTo>
                    <a:pt x="3016" y="10621"/>
                  </a:lnTo>
                  <a:lnTo>
                    <a:pt x="3154" y="11638"/>
                  </a:lnTo>
                  <a:lnTo>
                    <a:pt x="950" y="12229"/>
                  </a:lnTo>
                  <a:lnTo>
                    <a:pt x="1694" y="11484"/>
                  </a:lnTo>
                  <a:cubicBezTo>
                    <a:pt x="1738" y="11500"/>
                    <a:pt x="1785" y="11509"/>
                    <a:pt x="1831" y="11509"/>
                  </a:cubicBezTo>
                  <a:cubicBezTo>
                    <a:pt x="1930" y="11509"/>
                    <a:pt x="2029" y="11471"/>
                    <a:pt x="2105" y="11396"/>
                  </a:cubicBezTo>
                  <a:cubicBezTo>
                    <a:pt x="2255" y="11246"/>
                    <a:pt x="2255" y="11002"/>
                    <a:pt x="2105" y="10852"/>
                  </a:cubicBezTo>
                  <a:cubicBezTo>
                    <a:pt x="2030" y="10776"/>
                    <a:pt x="1931" y="10739"/>
                    <a:pt x="1832" y="10739"/>
                  </a:cubicBezTo>
                  <a:cubicBezTo>
                    <a:pt x="1734" y="10739"/>
                    <a:pt x="1635" y="10776"/>
                    <a:pt x="1560" y="10852"/>
                  </a:cubicBezTo>
                  <a:cubicBezTo>
                    <a:pt x="1448" y="10962"/>
                    <a:pt x="1419" y="11125"/>
                    <a:pt x="1473" y="11263"/>
                  </a:cubicBezTo>
                  <a:lnTo>
                    <a:pt x="727" y="12007"/>
                  </a:lnTo>
                  <a:lnTo>
                    <a:pt x="1318" y="9802"/>
                  </a:lnTo>
                  <a:close/>
                  <a:moveTo>
                    <a:pt x="11193" y="1"/>
                  </a:moveTo>
                  <a:cubicBezTo>
                    <a:pt x="10722" y="1"/>
                    <a:pt x="10280" y="183"/>
                    <a:pt x="9948" y="516"/>
                  </a:cubicBezTo>
                  <a:lnTo>
                    <a:pt x="3086" y="7377"/>
                  </a:lnTo>
                  <a:cubicBezTo>
                    <a:pt x="2893" y="7571"/>
                    <a:pt x="2752" y="7799"/>
                    <a:pt x="2666" y="8049"/>
                  </a:cubicBezTo>
                  <a:cubicBezTo>
                    <a:pt x="2583" y="8023"/>
                    <a:pt x="2497" y="8009"/>
                    <a:pt x="2411" y="8009"/>
                  </a:cubicBezTo>
                  <a:cubicBezTo>
                    <a:pt x="2199" y="8009"/>
                    <a:pt x="1986" y="8090"/>
                    <a:pt x="1824" y="8253"/>
                  </a:cubicBezTo>
                  <a:cubicBezTo>
                    <a:pt x="1529" y="8546"/>
                    <a:pt x="1502" y="9006"/>
                    <a:pt x="1740" y="9331"/>
                  </a:cubicBezTo>
                  <a:lnTo>
                    <a:pt x="1160" y="9253"/>
                  </a:lnTo>
                  <a:cubicBezTo>
                    <a:pt x="1148" y="9252"/>
                    <a:pt x="1137" y="9251"/>
                    <a:pt x="1126" y="9251"/>
                  </a:cubicBezTo>
                  <a:cubicBezTo>
                    <a:pt x="1010" y="9251"/>
                    <a:pt x="904" y="9329"/>
                    <a:pt x="873" y="9445"/>
                  </a:cubicBezTo>
                  <a:lnTo>
                    <a:pt x="25" y="12613"/>
                  </a:lnTo>
                  <a:cubicBezTo>
                    <a:pt x="0" y="12701"/>
                    <a:pt x="26" y="12798"/>
                    <a:pt x="92" y="12864"/>
                  </a:cubicBezTo>
                  <a:cubicBezTo>
                    <a:pt x="141" y="12915"/>
                    <a:pt x="209" y="12941"/>
                    <a:pt x="276" y="12941"/>
                  </a:cubicBezTo>
                  <a:cubicBezTo>
                    <a:pt x="299" y="12941"/>
                    <a:pt x="322" y="12938"/>
                    <a:pt x="345" y="12932"/>
                  </a:cubicBezTo>
                  <a:lnTo>
                    <a:pt x="3511" y="12083"/>
                  </a:lnTo>
                  <a:cubicBezTo>
                    <a:pt x="3639" y="12050"/>
                    <a:pt x="3721" y="11927"/>
                    <a:pt x="3703" y="11796"/>
                  </a:cubicBezTo>
                  <a:lnTo>
                    <a:pt x="3625" y="11217"/>
                  </a:lnTo>
                  <a:lnTo>
                    <a:pt x="3625" y="11217"/>
                  </a:lnTo>
                  <a:cubicBezTo>
                    <a:pt x="3771" y="11322"/>
                    <a:pt x="3942" y="11376"/>
                    <a:pt x="4116" y="11376"/>
                  </a:cubicBezTo>
                  <a:cubicBezTo>
                    <a:pt x="4329" y="11376"/>
                    <a:pt x="4542" y="11295"/>
                    <a:pt x="4705" y="11132"/>
                  </a:cubicBezTo>
                  <a:cubicBezTo>
                    <a:pt x="4932" y="10905"/>
                    <a:pt x="4999" y="10577"/>
                    <a:pt x="4909" y="10289"/>
                  </a:cubicBezTo>
                  <a:cubicBezTo>
                    <a:pt x="5153" y="10204"/>
                    <a:pt x="5383" y="10066"/>
                    <a:pt x="5579" y="9870"/>
                  </a:cubicBezTo>
                  <a:lnTo>
                    <a:pt x="9049" y="6400"/>
                  </a:lnTo>
                  <a:cubicBezTo>
                    <a:pt x="9089" y="6485"/>
                    <a:pt x="9142" y="6563"/>
                    <a:pt x="9210" y="6632"/>
                  </a:cubicBezTo>
                  <a:cubicBezTo>
                    <a:pt x="9366" y="6787"/>
                    <a:pt x="9572" y="6865"/>
                    <a:pt x="9777" y="6865"/>
                  </a:cubicBezTo>
                  <a:cubicBezTo>
                    <a:pt x="9981" y="6865"/>
                    <a:pt x="10187" y="6787"/>
                    <a:pt x="10343" y="6632"/>
                  </a:cubicBezTo>
                  <a:lnTo>
                    <a:pt x="13103" y="3872"/>
                  </a:lnTo>
                  <a:cubicBezTo>
                    <a:pt x="13414" y="3559"/>
                    <a:pt x="13414" y="3052"/>
                    <a:pt x="13101" y="2739"/>
                  </a:cubicBezTo>
                  <a:cubicBezTo>
                    <a:pt x="13008" y="2647"/>
                    <a:pt x="12896" y="2579"/>
                    <a:pt x="12775" y="2541"/>
                  </a:cubicBezTo>
                  <a:cubicBezTo>
                    <a:pt x="13098" y="1883"/>
                    <a:pt x="12986" y="1064"/>
                    <a:pt x="12439" y="516"/>
                  </a:cubicBezTo>
                  <a:cubicBezTo>
                    <a:pt x="12106" y="183"/>
                    <a:pt x="11664" y="1"/>
                    <a:pt x="1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89;p53"/>
            <p:cNvSpPr/>
            <p:nvPr/>
          </p:nvSpPr>
          <p:spPr>
            <a:xfrm>
              <a:off x="8187147" y="2709880"/>
              <a:ext cx="15893" cy="15849"/>
            </a:xfrm>
            <a:custGeom>
              <a:avLst/>
              <a:gdLst/>
              <a:ahLst/>
              <a:cxnLst/>
              <a:rect l="l" t="t" r="r" b="b"/>
              <a:pathLst>
                <a:path w="549" h="538" extrusionOk="0">
                  <a:moveTo>
                    <a:pt x="374" y="0"/>
                  </a:moveTo>
                  <a:cubicBezTo>
                    <a:pt x="331" y="0"/>
                    <a:pt x="287" y="18"/>
                    <a:pt x="257" y="53"/>
                  </a:cubicBezTo>
                  <a:lnTo>
                    <a:pt x="57" y="277"/>
                  </a:lnTo>
                  <a:cubicBezTo>
                    <a:pt x="0" y="342"/>
                    <a:pt x="7" y="441"/>
                    <a:pt x="71" y="500"/>
                  </a:cubicBezTo>
                  <a:cubicBezTo>
                    <a:pt x="102" y="526"/>
                    <a:pt x="139" y="538"/>
                    <a:pt x="175" y="538"/>
                  </a:cubicBezTo>
                  <a:cubicBezTo>
                    <a:pt x="218" y="538"/>
                    <a:pt x="261" y="521"/>
                    <a:pt x="293" y="486"/>
                  </a:cubicBezTo>
                  <a:lnTo>
                    <a:pt x="491" y="262"/>
                  </a:lnTo>
                  <a:cubicBezTo>
                    <a:pt x="548" y="196"/>
                    <a:pt x="542" y="98"/>
                    <a:pt x="478" y="39"/>
                  </a:cubicBezTo>
                  <a:cubicBezTo>
                    <a:pt x="448" y="13"/>
                    <a:pt x="411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90;p53"/>
            <p:cNvSpPr/>
            <p:nvPr/>
          </p:nvSpPr>
          <p:spPr>
            <a:xfrm>
              <a:off x="8218246" y="2703935"/>
              <a:ext cx="15893" cy="15849"/>
            </a:xfrm>
            <a:custGeom>
              <a:avLst/>
              <a:gdLst/>
              <a:ahLst/>
              <a:cxnLst/>
              <a:rect l="l" t="t" r="r" b="b"/>
              <a:pathLst>
                <a:path w="550" h="539" extrusionOk="0">
                  <a:moveTo>
                    <a:pt x="373" y="0"/>
                  </a:moveTo>
                  <a:cubicBezTo>
                    <a:pt x="330" y="0"/>
                    <a:pt x="287" y="18"/>
                    <a:pt x="256" y="54"/>
                  </a:cubicBezTo>
                  <a:lnTo>
                    <a:pt x="59" y="278"/>
                  </a:lnTo>
                  <a:cubicBezTo>
                    <a:pt x="0" y="342"/>
                    <a:pt x="6" y="442"/>
                    <a:pt x="71" y="498"/>
                  </a:cubicBezTo>
                  <a:cubicBezTo>
                    <a:pt x="101" y="524"/>
                    <a:pt x="138" y="538"/>
                    <a:pt x="175" y="538"/>
                  </a:cubicBezTo>
                  <a:cubicBezTo>
                    <a:pt x="218" y="538"/>
                    <a:pt x="263" y="520"/>
                    <a:pt x="293" y="485"/>
                  </a:cubicBezTo>
                  <a:lnTo>
                    <a:pt x="491" y="261"/>
                  </a:lnTo>
                  <a:cubicBezTo>
                    <a:pt x="549" y="196"/>
                    <a:pt x="543" y="97"/>
                    <a:pt x="477" y="40"/>
                  </a:cubicBezTo>
                  <a:cubicBezTo>
                    <a:pt x="447" y="14"/>
                    <a:pt x="410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91;p53"/>
            <p:cNvSpPr/>
            <p:nvPr/>
          </p:nvSpPr>
          <p:spPr>
            <a:xfrm>
              <a:off x="8225089" y="2508551"/>
              <a:ext cx="28607" cy="28528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5" y="0"/>
                  </a:moveTo>
                  <a:cubicBezTo>
                    <a:pt x="217" y="0"/>
                    <a:pt x="1" y="217"/>
                    <a:pt x="1" y="485"/>
                  </a:cubicBezTo>
                  <a:cubicBezTo>
                    <a:pt x="1" y="752"/>
                    <a:pt x="217" y="970"/>
                    <a:pt x="485" y="970"/>
                  </a:cubicBezTo>
                  <a:cubicBezTo>
                    <a:pt x="752" y="970"/>
                    <a:pt x="970" y="752"/>
                    <a:pt x="970" y="485"/>
                  </a:cubicBezTo>
                  <a:cubicBezTo>
                    <a:pt x="970" y="217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892;p53"/>
            <p:cNvSpPr/>
            <p:nvPr/>
          </p:nvSpPr>
          <p:spPr>
            <a:xfrm>
              <a:off x="8091754" y="2583041"/>
              <a:ext cx="14303" cy="11095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0"/>
                  </a:moveTo>
                  <a:cubicBezTo>
                    <a:pt x="208" y="0"/>
                    <a:pt x="181" y="5"/>
                    <a:pt x="156" y="16"/>
                  </a:cubicBezTo>
                  <a:cubicBezTo>
                    <a:pt x="52" y="59"/>
                    <a:pt x="1" y="180"/>
                    <a:pt x="45" y="284"/>
                  </a:cubicBezTo>
                  <a:cubicBezTo>
                    <a:pt x="78" y="363"/>
                    <a:pt x="154" y="411"/>
                    <a:pt x="234" y="411"/>
                  </a:cubicBezTo>
                  <a:cubicBezTo>
                    <a:pt x="260" y="411"/>
                    <a:pt x="287" y="405"/>
                    <a:pt x="312" y="394"/>
                  </a:cubicBezTo>
                  <a:cubicBezTo>
                    <a:pt x="418" y="352"/>
                    <a:pt x="467" y="232"/>
                    <a:pt x="424" y="126"/>
                  </a:cubicBezTo>
                  <a:cubicBezTo>
                    <a:pt x="392" y="47"/>
                    <a:pt x="315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893;p53"/>
            <p:cNvSpPr/>
            <p:nvPr/>
          </p:nvSpPr>
          <p:spPr>
            <a:xfrm>
              <a:off x="8121031" y="2515219"/>
              <a:ext cx="42910" cy="47546"/>
            </a:xfrm>
            <a:custGeom>
              <a:avLst/>
              <a:gdLst/>
              <a:ahLst/>
              <a:cxnLst/>
              <a:rect l="l" t="t" r="r" b="b"/>
              <a:pathLst>
                <a:path w="1475" h="1628" extrusionOk="0">
                  <a:moveTo>
                    <a:pt x="738" y="1"/>
                  </a:moveTo>
                  <a:cubicBezTo>
                    <a:pt x="711" y="1"/>
                    <a:pt x="685" y="17"/>
                    <a:pt x="673" y="50"/>
                  </a:cubicBezTo>
                  <a:lnTo>
                    <a:pt x="508" y="513"/>
                  </a:lnTo>
                  <a:cubicBezTo>
                    <a:pt x="501" y="533"/>
                    <a:pt x="487" y="549"/>
                    <a:pt x="470" y="556"/>
                  </a:cubicBezTo>
                  <a:lnTo>
                    <a:pt x="59" y="742"/>
                  </a:lnTo>
                  <a:cubicBezTo>
                    <a:pt x="1" y="768"/>
                    <a:pt x="1" y="860"/>
                    <a:pt x="59" y="886"/>
                  </a:cubicBezTo>
                  <a:lnTo>
                    <a:pt x="470" y="1072"/>
                  </a:lnTo>
                  <a:cubicBezTo>
                    <a:pt x="487" y="1081"/>
                    <a:pt x="501" y="1096"/>
                    <a:pt x="508" y="1116"/>
                  </a:cubicBezTo>
                  <a:lnTo>
                    <a:pt x="673" y="1580"/>
                  </a:lnTo>
                  <a:cubicBezTo>
                    <a:pt x="685" y="1612"/>
                    <a:pt x="711" y="1628"/>
                    <a:pt x="738" y="1628"/>
                  </a:cubicBezTo>
                  <a:cubicBezTo>
                    <a:pt x="764" y="1628"/>
                    <a:pt x="790" y="1612"/>
                    <a:pt x="801" y="1580"/>
                  </a:cubicBezTo>
                  <a:lnTo>
                    <a:pt x="967" y="1116"/>
                  </a:lnTo>
                  <a:cubicBezTo>
                    <a:pt x="973" y="1096"/>
                    <a:pt x="987" y="1079"/>
                    <a:pt x="1005" y="1072"/>
                  </a:cubicBezTo>
                  <a:lnTo>
                    <a:pt x="1417" y="886"/>
                  </a:lnTo>
                  <a:cubicBezTo>
                    <a:pt x="1475" y="860"/>
                    <a:pt x="1475" y="768"/>
                    <a:pt x="1417" y="742"/>
                  </a:cubicBezTo>
                  <a:lnTo>
                    <a:pt x="1005" y="556"/>
                  </a:lnTo>
                  <a:cubicBezTo>
                    <a:pt x="987" y="549"/>
                    <a:pt x="973" y="533"/>
                    <a:pt x="967" y="513"/>
                  </a:cubicBezTo>
                  <a:lnTo>
                    <a:pt x="801" y="50"/>
                  </a:lnTo>
                  <a:cubicBezTo>
                    <a:pt x="790" y="17"/>
                    <a:pt x="764" y="1"/>
                    <a:pt x="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894;p53"/>
            <p:cNvSpPr/>
            <p:nvPr/>
          </p:nvSpPr>
          <p:spPr>
            <a:xfrm>
              <a:off x="8050930" y="2632644"/>
              <a:ext cx="58803" cy="63395"/>
            </a:xfrm>
            <a:custGeom>
              <a:avLst/>
              <a:gdLst/>
              <a:ahLst/>
              <a:cxnLst/>
              <a:rect l="l" t="t" r="r" b="b"/>
              <a:pathLst>
                <a:path w="2029" h="2195" extrusionOk="0">
                  <a:moveTo>
                    <a:pt x="1014" y="1"/>
                  </a:moveTo>
                  <a:cubicBezTo>
                    <a:pt x="978" y="1"/>
                    <a:pt x="941" y="22"/>
                    <a:pt x="925" y="66"/>
                  </a:cubicBezTo>
                  <a:lnTo>
                    <a:pt x="700" y="690"/>
                  </a:lnTo>
                  <a:cubicBezTo>
                    <a:pt x="689" y="718"/>
                    <a:pt x="671" y="738"/>
                    <a:pt x="646" y="749"/>
                  </a:cubicBezTo>
                  <a:lnTo>
                    <a:pt x="82" y="999"/>
                  </a:lnTo>
                  <a:cubicBezTo>
                    <a:pt x="0" y="1036"/>
                    <a:pt x="0" y="1160"/>
                    <a:pt x="82" y="1195"/>
                  </a:cubicBezTo>
                  <a:lnTo>
                    <a:pt x="646" y="1445"/>
                  </a:lnTo>
                  <a:cubicBezTo>
                    <a:pt x="671" y="1456"/>
                    <a:pt x="689" y="1477"/>
                    <a:pt x="700" y="1503"/>
                  </a:cubicBezTo>
                  <a:lnTo>
                    <a:pt x="925" y="2128"/>
                  </a:lnTo>
                  <a:cubicBezTo>
                    <a:pt x="941" y="2172"/>
                    <a:pt x="978" y="2194"/>
                    <a:pt x="1014" y="2194"/>
                  </a:cubicBezTo>
                  <a:cubicBezTo>
                    <a:pt x="1051" y="2194"/>
                    <a:pt x="1087" y="2172"/>
                    <a:pt x="1103" y="2128"/>
                  </a:cubicBezTo>
                  <a:lnTo>
                    <a:pt x="1329" y="1503"/>
                  </a:lnTo>
                  <a:cubicBezTo>
                    <a:pt x="1339" y="1477"/>
                    <a:pt x="1358" y="1456"/>
                    <a:pt x="1382" y="1445"/>
                  </a:cubicBezTo>
                  <a:lnTo>
                    <a:pt x="1947" y="1195"/>
                  </a:lnTo>
                  <a:cubicBezTo>
                    <a:pt x="2028" y="1160"/>
                    <a:pt x="2028" y="1034"/>
                    <a:pt x="1947" y="999"/>
                  </a:cubicBezTo>
                  <a:lnTo>
                    <a:pt x="1382" y="749"/>
                  </a:lnTo>
                  <a:cubicBezTo>
                    <a:pt x="1358" y="738"/>
                    <a:pt x="1338" y="718"/>
                    <a:pt x="1329" y="690"/>
                  </a:cubicBezTo>
                  <a:lnTo>
                    <a:pt x="1103" y="66"/>
                  </a:lnTo>
                  <a:cubicBezTo>
                    <a:pt x="1087" y="22"/>
                    <a:pt x="1051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0134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57175" y="6858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+ Hạnh phúc của người trồng cây là gì 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52400" y="1214438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/>
              <a:t>  </a:t>
            </a:r>
            <a:r>
              <a:rPr lang="en-US" sz="2800" b="1">
                <a:solidFill>
                  <a:srgbClr val="990000"/>
                </a:solidFill>
              </a:rPr>
              <a:t>- </a:t>
            </a:r>
            <a:r>
              <a:rPr lang="en-US" sz="3200" b="1" i="1">
                <a:solidFill>
                  <a:srgbClr val="990000"/>
                </a:solidFill>
                <a:latin typeface="Times New Roman" pitchFamily="18" charset="0"/>
              </a:rPr>
              <a:t>Hạnh phúc là được mong chờ cây lớn, được chứng kiến cây lớn lên từng ngày.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28600" y="2357438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/>
              <a:t> </a:t>
            </a: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+ Đoạn thơ có mấy khổ ? Trình bày như thế nào cho đẹp ?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0" y="3378200"/>
            <a:ext cx="899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990000"/>
                </a:solidFill>
                <a:latin typeface="Times New Roman" pitchFamily="18" charset="0"/>
              </a:rPr>
              <a:t>- Đoạn thơ có 4 khổ, giữa 2 khổ thơ ta để cách 1 dòng</a:t>
            </a:r>
            <a:r>
              <a:rPr lang="en-US" sz="2800" b="1"/>
              <a:t> 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57200" y="4602163"/>
            <a:ext cx="868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+ Các dòng thơ được trình bày như thế nào ?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28600" y="51816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990000"/>
                </a:solidFill>
                <a:latin typeface="Times New Roman" pitchFamily="18" charset="0"/>
              </a:rPr>
              <a:t>- Chữ đầu dòng thơ phải viết hoa và viết lùi vào 3 ô</a:t>
            </a:r>
            <a:r>
              <a:rPr lang="en-US" sz="28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/>
      <p:bldP spid="5131" grpId="0"/>
      <p:bldP spid="5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oogle Shape;957;p39"/>
          <p:cNvGrpSpPr>
            <a:grpSpLocks/>
          </p:cNvGrpSpPr>
          <p:nvPr/>
        </p:nvGrpSpPr>
        <p:grpSpPr bwMode="auto">
          <a:xfrm>
            <a:off x="876300" y="2989263"/>
            <a:ext cx="750888" cy="742950"/>
            <a:chOff x="5395463" y="832475"/>
            <a:chExt cx="751675" cy="744325"/>
          </a:xfrm>
          <a:solidFill>
            <a:srgbClr val="FFC000"/>
          </a:solidFill>
        </p:grpSpPr>
        <p:sp>
          <p:nvSpPr>
            <p:cNvPr id="958" name="Google Shape;958;p39"/>
            <p:cNvSpPr/>
            <p:nvPr/>
          </p:nvSpPr>
          <p:spPr>
            <a:xfrm>
              <a:off x="5439960" y="869055"/>
              <a:ext cx="707178" cy="70774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5395463" y="832475"/>
              <a:ext cx="707178" cy="70774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09571" name="Google Shape;960;p39"/>
          <p:cNvGrpSpPr>
            <a:grpSpLocks/>
          </p:cNvGrpSpPr>
          <p:nvPr/>
        </p:nvGrpSpPr>
        <p:grpSpPr bwMode="auto">
          <a:xfrm>
            <a:off x="5256213" y="2951163"/>
            <a:ext cx="752475" cy="744537"/>
            <a:chOff x="5395463" y="832475"/>
            <a:chExt cx="751675" cy="744325"/>
          </a:xfrm>
          <a:solidFill>
            <a:srgbClr val="FFC000"/>
          </a:solidFill>
        </p:grpSpPr>
        <p:sp>
          <p:nvSpPr>
            <p:cNvPr id="961" name="Google Shape;961;p39"/>
            <p:cNvSpPr/>
            <p:nvPr/>
          </p:nvSpPr>
          <p:spPr>
            <a:xfrm>
              <a:off x="5439866" y="868977"/>
              <a:ext cx="707272" cy="7078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5395463" y="832475"/>
              <a:ext cx="707272" cy="7078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09572" name="Google Shape;965;p39"/>
          <p:cNvSpPr txBox="1">
            <a:spLocks noGrp="1"/>
          </p:cNvSpPr>
          <p:nvPr>
            <p:ph type="title"/>
          </p:nvPr>
        </p:nvSpPr>
        <p:spPr>
          <a:xfrm>
            <a:off x="712788" y="1195388"/>
            <a:ext cx="3473450" cy="14271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2F1932"/>
              </a:buClr>
              <a:buFont typeface="Delius" charset="0"/>
              <a:buNone/>
            </a:pP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Delius" charset="0"/>
                <a:cs typeface="Times New Roman" panose="02020603050405020304" pitchFamily="18" charset="0"/>
                <a:sym typeface="Delius" charset="0"/>
              </a:rPr>
              <a:t>Đọc thầm đoạn văn và thực hiện các yêu cầu sau:</a:t>
            </a:r>
          </a:p>
        </p:txBody>
      </p:sp>
      <p:sp>
        <p:nvSpPr>
          <p:cNvPr id="966" name="Google Shape;966;p39"/>
          <p:cNvSpPr txBox="1">
            <a:spLocks noGrp="1"/>
          </p:cNvSpPr>
          <p:nvPr>
            <p:ph type="subTitle" idx="3"/>
          </p:nvPr>
        </p:nvSpPr>
        <p:spPr>
          <a:xfrm>
            <a:off x="5176838" y="3825875"/>
            <a:ext cx="3327400" cy="1063625"/>
          </a:xfrm>
        </p:spPr>
        <p:txBody>
          <a:bodyPr/>
          <a:lstStyle/>
          <a:p>
            <a:pPr indent="4763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F1932"/>
              </a:buClr>
              <a:buFont typeface="Delius" charset="0"/>
              <a:buNone/>
            </a:pPr>
            <a:r>
              <a:rPr kumimoji="1" lang="vi-VN" altLang="zh-CN" sz="2400" smtClean="0">
                <a:solidFill>
                  <a:srgbClr val="002060"/>
                </a:solidFill>
                <a:latin typeface="Times New Roman" panose="02020603050405020304" pitchFamily="18" charset="0"/>
                <a:ea typeface="Source Han Sans CN Heavy"/>
                <a:cs typeface="Times New Roman" panose="02020603050405020304" pitchFamily="18" charset="0"/>
                <a:sym typeface="Delius" charset="0"/>
              </a:rPr>
              <a:t>Em cần lưu ý điều gì khi trình bày bài viết</a:t>
            </a:r>
            <a:r>
              <a:rPr kumimoji="1" lang="en-US" altLang="zh-CN" sz="2400" smtClean="0">
                <a:solidFill>
                  <a:srgbClr val="002060"/>
                </a:solidFill>
                <a:latin typeface="Times New Roman" panose="02020603050405020304" pitchFamily="18" charset="0"/>
                <a:ea typeface="Source Han Sans CN Heavy"/>
                <a:cs typeface="Times New Roman" panose="02020603050405020304" pitchFamily="18" charset="0"/>
                <a:sym typeface="Delius" charset="0"/>
              </a:rPr>
              <a:t>?</a:t>
            </a:r>
            <a:endParaRPr kumimoji="1" lang="vi-VN" altLang="zh-CN" sz="2400" smtClean="0">
              <a:solidFill>
                <a:srgbClr val="002060"/>
              </a:solidFill>
              <a:latin typeface="Times New Roman" panose="02020603050405020304" pitchFamily="18" charset="0"/>
              <a:ea typeface="Source Han Sans CN Heavy"/>
              <a:cs typeface="Times New Roman" panose="02020603050405020304" pitchFamily="18" charset="0"/>
              <a:sym typeface="Delius" charset="0"/>
            </a:endParaRPr>
          </a:p>
        </p:txBody>
      </p:sp>
      <p:sp>
        <p:nvSpPr>
          <p:cNvPr id="109574" name="Google Shape;968;p39"/>
          <p:cNvSpPr txBox="1">
            <a:spLocks noGrp="1"/>
          </p:cNvSpPr>
          <p:nvPr>
            <p:ph type="title" idx="5"/>
          </p:nvPr>
        </p:nvSpPr>
        <p:spPr>
          <a:xfrm>
            <a:off x="877888" y="3108325"/>
            <a:ext cx="703262" cy="466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F1932"/>
              </a:buClr>
              <a:buFont typeface="Delius" charset="0"/>
              <a:buNone/>
            </a:pPr>
            <a:r>
              <a:rPr lang="en-US" altLang="en-US" sz="2800" b="1" smtClean="0">
                <a:solidFill>
                  <a:srgbClr val="FFFFFF"/>
                </a:solidFill>
                <a:latin typeface="Times New Roman" panose="02020603050405020304" pitchFamily="18" charset="0"/>
                <a:ea typeface="Delius" charset="0"/>
                <a:cs typeface="Times New Roman" panose="02020603050405020304" pitchFamily="18" charset="0"/>
                <a:sym typeface="Delius" charset="0"/>
              </a:rPr>
              <a:t>01</a:t>
            </a:r>
          </a:p>
        </p:txBody>
      </p:sp>
      <p:sp>
        <p:nvSpPr>
          <p:cNvPr id="109575" name="Google Shape;969;p39"/>
          <p:cNvSpPr txBox="1">
            <a:spLocks noGrp="1"/>
          </p:cNvSpPr>
          <p:nvPr>
            <p:ph type="title" idx="6"/>
          </p:nvPr>
        </p:nvSpPr>
        <p:spPr>
          <a:xfrm>
            <a:off x="5259388" y="3071813"/>
            <a:ext cx="703262" cy="466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F1932"/>
              </a:buClr>
              <a:buFont typeface="Delius" charset="0"/>
              <a:buNone/>
            </a:pPr>
            <a:r>
              <a:rPr lang="en-US" altLang="en-US" sz="2800" b="1" smtClean="0">
                <a:solidFill>
                  <a:srgbClr val="FFFFFF"/>
                </a:solidFill>
                <a:latin typeface="Times New Roman" panose="02020603050405020304" pitchFamily="18" charset="0"/>
                <a:ea typeface="Delius" charset="0"/>
                <a:cs typeface="Times New Roman" panose="02020603050405020304" pitchFamily="18" charset="0"/>
                <a:sym typeface="Delius" charset="0"/>
              </a:rPr>
              <a:t>02</a:t>
            </a:r>
          </a:p>
        </p:txBody>
      </p:sp>
      <p:sp>
        <p:nvSpPr>
          <p:cNvPr id="2" name="Subtitle 1"/>
          <p:cNvSpPr txBox="1">
            <a:spLocks noGrp="1"/>
          </p:cNvSpPr>
          <p:nvPr>
            <p:ph type="subTitle" idx="1"/>
          </p:nvPr>
        </p:nvSpPr>
        <p:spPr>
          <a:xfrm>
            <a:off x="712788" y="3825875"/>
            <a:ext cx="3386137" cy="1217613"/>
          </a:xfrm>
        </p:spPr>
        <p:txBody>
          <a:bodyPr/>
          <a:lstStyle/>
          <a:p>
            <a:pPr indent="4763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F1932"/>
              </a:buClr>
              <a:buFont typeface="Delius" charset="0"/>
              <a:buNone/>
            </a:pPr>
            <a:r>
              <a:rPr kumimoji="1" lang="vi-VN" altLang="zh-CN" sz="2400" smtClean="0">
                <a:solidFill>
                  <a:srgbClr val="002060"/>
                </a:solidFill>
                <a:latin typeface="Times New Roman" panose="02020603050405020304" pitchFamily="18" charset="0"/>
                <a:ea typeface="Source Han Sans CN Heavy"/>
                <a:cs typeface="Times New Roman" panose="02020603050405020304" pitchFamily="18" charset="0"/>
                <a:sym typeface="Delius" charset="0"/>
              </a:rPr>
              <a:t>Gạch chân dưới tiếng/từ khó đọc, dễ viết sai.</a:t>
            </a:r>
          </a:p>
        </p:txBody>
      </p:sp>
      <p:grpSp>
        <p:nvGrpSpPr>
          <p:cNvPr id="109577" name="Google Shape;1119;p46"/>
          <p:cNvGrpSpPr>
            <a:grpSpLocks/>
          </p:cNvGrpSpPr>
          <p:nvPr/>
        </p:nvGrpSpPr>
        <p:grpSpPr bwMode="auto">
          <a:xfrm rot="728172">
            <a:off x="6553200" y="1427163"/>
            <a:ext cx="1784350" cy="1784350"/>
            <a:chOff x="5448300" y="1526500"/>
            <a:chExt cx="1154925" cy="1154650"/>
          </a:xfrm>
          <a:solidFill>
            <a:srgbClr val="7030A0"/>
          </a:solidFill>
        </p:grpSpPr>
        <p:sp>
          <p:nvSpPr>
            <p:cNvPr id="14" name="Google Shape;1120;p46"/>
            <p:cNvSpPr/>
            <p:nvPr/>
          </p:nvSpPr>
          <p:spPr>
            <a:xfrm>
              <a:off x="5461501" y="1544352"/>
              <a:ext cx="1136430" cy="1136159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121;p46"/>
            <p:cNvSpPr/>
            <p:nvPr/>
          </p:nvSpPr>
          <p:spPr>
            <a:xfrm>
              <a:off x="5448140" y="1526210"/>
              <a:ext cx="1136430" cy="1136159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122;p46"/>
            <p:cNvSpPr/>
            <p:nvPr/>
          </p:nvSpPr>
          <p:spPr>
            <a:xfrm>
              <a:off x="5443100" y="1524968"/>
              <a:ext cx="185980" cy="1095068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82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" grpId="0" build="p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34"/>
          <p:cNvGrpSpPr/>
          <p:nvPr/>
        </p:nvGrpSpPr>
        <p:grpSpPr>
          <a:xfrm>
            <a:off x="614045" y="2667000"/>
            <a:ext cx="4021497" cy="1152370"/>
            <a:chOff x="5448300" y="1526500"/>
            <a:chExt cx="1154925" cy="1154650"/>
          </a:xfrm>
          <a:solidFill>
            <a:srgbClr val="FFC000"/>
          </a:solidFill>
        </p:grpSpPr>
        <p:sp>
          <p:nvSpPr>
            <p:cNvPr id="879" name="Google Shape;879;p3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007745" y="2650490"/>
            <a:ext cx="3411855" cy="8461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6600"/>
              </a:lnSpc>
            </a:pPr>
            <a:r>
              <a:rPr lang="en-US" altLang="en-US" sz="3200" b="1">
                <a:solidFill>
                  <a:srgbClr val="FFFFFF"/>
                </a:solidFill>
                <a:latin typeface="Lazydog"/>
                <a:cs typeface="Arial" panose="020B0604020202020204" pitchFamily="34" charset="0"/>
                <a:sym typeface="Arial" panose="020B0604020202020204" pitchFamily="34" charset="0"/>
              </a:rPr>
              <a:t>Luyện viết từ khó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5534025" y="3103562"/>
            <a:ext cx="2324100" cy="584200"/>
          </a:xfrm>
          <a:prstGeom prst="rect">
            <a:avLst/>
          </a:prstGeom>
          <a:solidFill>
            <a:srgbClr val="FFF2E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mê say</a:t>
            </a:r>
            <a:endParaRPr lang="en-US" altLang="en-US" sz="3200" b="1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562600" y="3962400"/>
            <a:ext cx="2325688" cy="585787"/>
          </a:xfrm>
          <a:prstGeom prst="rect">
            <a:avLst/>
          </a:prstGeom>
          <a:solidFill>
            <a:srgbClr val="FFF2E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lay lay</a:t>
            </a:r>
            <a:endParaRPr lang="en-US" altLang="en-US" sz="3200" b="1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503863" y="2225675"/>
            <a:ext cx="1760418" cy="584775"/>
          </a:xfrm>
          <a:prstGeom prst="rect">
            <a:avLst/>
          </a:prstGeom>
          <a:solidFill>
            <a:srgbClr val="FFF2E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3200" b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rồng cây</a:t>
            </a:r>
            <a:endParaRPr lang="en-US" altLang="en-US" sz="3200" b="1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1"/>
          <p:cNvSpPr/>
          <p:nvPr/>
        </p:nvSpPr>
        <p:spPr>
          <a:xfrm>
            <a:off x="1481138" y="2214563"/>
            <a:ext cx="6346825" cy="2351087"/>
          </a:xfrm>
          <a:prstGeom prst="roundRect">
            <a:avLst>
              <a:gd name="adj" fmla="val 10811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715" name="Google Shape;2085;p41"/>
          <p:cNvSpPr txBox="1">
            <a:spLocks noGrp="1"/>
          </p:cNvSpPr>
          <p:nvPr>
            <p:ph type="title"/>
          </p:nvPr>
        </p:nvSpPr>
        <p:spPr>
          <a:xfrm>
            <a:off x="1325563" y="2752725"/>
            <a:ext cx="5643562" cy="12096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F1932"/>
              </a:buClr>
              <a:buFont typeface="Delius" charset="0"/>
              <a:buNone/>
            </a:pPr>
            <a:r>
              <a:rPr lang="en-US" altLang="en-US" sz="4800" b="1" smtClean="0">
                <a:solidFill>
                  <a:srgbClr val="C00000"/>
                </a:solidFill>
                <a:latin typeface="Times New Roman" panose="02020603050405020304" pitchFamily="18" charset="0"/>
                <a:ea typeface="Delius" charset="0"/>
                <a:cs typeface="Times New Roman" panose="02020603050405020304" pitchFamily="18" charset="0"/>
                <a:sym typeface="Delius" charset="0"/>
              </a:rPr>
              <a:t>VIẾT CHÍNH TẢ</a:t>
            </a:r>
          </a:p>
        </p:txBody>
      </p:sp>
      <p:sp>
        <p:nvSpPr>
          <p:cNvPr id="2087" name="Google Shape;2087;p41"/>
          <p:cNvSpPr/>
          <p:nvPr/>
        </p:nvSpPr>
        <p:spPr>
          <a:xfrm>
            <a:off x="4846638" y="4333875"/>
            <a:ext cx="1125537" cy="541338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8" name="Google Shape;2088;p41"/>
          <p:cNvSpPr/>
          <p:nvPr/>
        </p:nvSpPr>
        <p:spPr>
          <a:xfrm>
            <a:off x="1590675" y="1993900"/>
            <a:ext cx="511175" cy="474663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9" name="Google Shape;2089;p41"/>
          <p:cNvSpPr/>
          <p:nvPr/>
        </p:nvSpPr>
        <p:spPr>
          <a:xfrm>
            <a:off x="1036638" y="2203450"/>
            <a:ext cx="1127125" cy="53975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719" name="Google Shape;2587;p53"/>
          <p:cNvGrpSpPr>
            <a:grpSpLocks/>
          </p:cNvGrpSpPr>
          <p:nvPr/>
        </p:nvGrpSpPr>
        <p:grpSpPr bwMode="auto">
          <a:xfrm rot="1756468">
            <a:off x="6545263" y="2543175"/>
            <a:ext cx="1044575" cy="909638"/>
            <a:chOff x="8035087" y="1291415"/>
            <a:chExt cx="376222" cy="364612"/>
          </a:xfrm>
        </p:grpSpPr>
        <p:sp>
          <p:nvSpPr>
            <p:cNvPr id="9" name="Google Shape;2588;p53"/>
            <p:cNvSpPr/>
            <p:nvPr/>
          </p:nvSpPr>
          <p:spPr>
            <a:xfrm>
              <a:off x="8222975" y="1401016"/>
              <a:ext cx="180678" cy="248165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89;p53"/>
            <p:cNvSpPr/>
            <p:nvPr/>
          </p:nvSpPr>
          <p:spPr>
            <a:xfrm>
              <a:off x="8042484" y="1400550"/>
              <a:ext cx="180678" cy="248165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590;p53"/>
            <p:cNvSpPr/>
            <p:nvPr/>
          </p:nvSpPr>
          <p:spPr>
            <a:xfrm>
              <a:off x="8063053" y="1381760"/>
              <a:ext cx="158379" cy="241165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591;p53"/>
            <p:cNvSpPr/>
            <p:nvPr/>
          </p:nvSpPr>
          <p:spPr>
            <a:xfrm>
              <a:off x="8223051" y="1381880"/>
              <a:ext cx="158379" cy="241166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92;p53"/>
            <p:cNvSpPr/>
            <p:nvPr/>
          </p:nvSpPr>
          <p:spPr>
            <a:xfrm>
              <a:off x="8033847" y="1377769"/>
              <a:ext cx="376222" cy="278072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593;p53"/>
            <p:cNvSpPr/>
            <p:nvPr/>
          </p:nvSpPr>
          <p:spPr>
            <a:xfrm>
              <a:off x="8081215" y="1324729"/>
              <a:ext cx="28017" cy="27998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94;p53"/>
            <p:cNvSpPr/>
            <p:nvPr/>
          </p:nvSpPr>
          <p:spPr>
            <a:xfrm>
              <a:off x="8295834" y="1296922"/>
              <a:ext cx="11435" cy="11454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95;p53"/>
            <p:cNvSpPr/>
            <p:nvPr/>
          </p:nvSpPr>
          <p:spPr>
            <a:xfrm>
              <a:off x="8164959" y="1291391"/>
              <a:ext cx="41739" cy="45815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96;p53"/>
            <p:cNvSpPr/>
            <p:nvPr/>
          </p:nvSpPr>
          <p:spPr>
            <a:xfrm>
              <a:off x="8331145" y="1306613"/>
              <a:ext cx="57177" cy="61723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720" name="Google Shape;2881;p53"/>
          <p:cNvGrpSpPr>
            <a:grpSpLocks/>
          </p:cNvGrpSpPr>
          <p:nvPr/>
        </p:nvGrpSpPr>
        <p:grpSpPr bwMode="auto">
          <a:xfrm rot="-9097328">
            <a:off x="7180263" y="3605213"/>
            <a:ext cx="388937" cy="376237"/>
            <a:chOff x="8034594" y="2498072"/>
            <a:chExt cx="389370" cy="375613"/>
          </a:xfrm>
        </p:grpSpPr>
        <p:sp>
          <p:nvSpPr>
            <p:cNvPr id="19" name="Google Shape;2882;p53"/>
            <p:cNvSpPr/>
            <p:nvPr/>
          </p:nvSpPr>
          <p:spPr>
            <a:xfrm>
              <a:off x="8299438" y="2577104"/>
              <a:ext cx="114427" cy="110941"/>
            </a:xfrm>
            <a:custGeom>
              <a:avLst/>
              <a:gdLst/>
              <a:ahLst/>
              <a:cxnLst/>
              <a:rect l="l" t="t" r="r" b="b"/>
              <a:pathLst>
                <a:path w="3945" h="3838" extrusionOk="0">
                  <a:moveTo>
                    <a:pt x="3353" y="1"/>
                  </a:moveTo>
                  <a:cubicBezTo>
                    <a:pt x="3215" y="1"/>
                    <a:pt x="3077" y="53"/>
                    <a:pt x="2972" y="158"/>
                  </a:cubicBezTo>
                  <a:lnTo>
                    <a:pt x="212" y="2918"/>
                  </a:lnTo>
                  <a:cubicBezTo>
                    <a:pt x="1" y="3128"/>
                    <a:pt x="1" y="3470"/>
                    <a:pt x="212" y="3680"/>
                  </a:cubicBezTo>
                  <a:cubicBezTo>
                    <a:pt x="317" y="3785"/>
                    <a:pt x="456" y="3838"/>
                    <a:pt x="594" y="3838"/>
                  </a:cubicBezTo>
                  <a:cubicBezTo>
                    <a:pt x="732" y="3838"/>
                    <a:pt x="870" y="3785"/>
                    <a:pt x="975" y="3680"/>
                  </a:cubicBezTo>
                  <a:lnTo>
                    <a:pt x="3734" y="921"/>
                  </a:lnTo>
                  <a:cubicBezTo>
                    <a:pt x="3944" y="711"/>
                    <a:pt x="3944" y="368"/>
                    <a:pt x="3734" y="158"/>
                  </a:cubicBezTo>
                  <a:cubicBezTo>
                    <a:pt x="3628" y="53"/>
                    <a:pt x="3490" y="1"/>
                    <a:pt x="3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883;p53"/>
            <p:cNvSpPr/>
            <p:nvPr/>
          </p:nvSpPr>
          <p:spPr>
            <a:xfrm>
              <a:off x="8111887" y="2504342"/>
              <a:ext cx="295604" cy="285276"/>
            </a:xfrm>
            <a:custGeom>
              <a:avLst/>
              <a:gdLst/>
              <a:ahLst/>
              <a:cxnLst/>
              <a:rect l="l" t="t" r="r" b="b"/>
              <a:pathLst>
                <a:path w="10157" h="9863" extrusionOk="0">
                  <a:moveTo>
                    <a:pt x="8509" y="0"/>
                  </a:moveTo>
                  <a:cubicBezTo>
                    <a:pt x="8125" y="0"/>
                    <a:pt x="7741" y="147"/>
                    <a:pt x="7448" y="440"/>
                  </a:cubicBezTo>
                  <a:lnTo>
                    <a:pt x="586" y="7301"/>
                  </a:lnTo>
                  <a:cubicBezTo>
                    <a:pt x="1" y="7887"/>
                    <a:pt x="1" y="8836"/>
                    <a:pt x="586" y="9422"/>
                  </a:cubicBezTo>
                  <a:cubicBezTo>
                    <a:pt x="879" y="9716"/>
                    <a:pt x="1264" y="9863"/>
                    <a:pt x="1648" y="9863"/>
                  </a:cubicBezTo>
                  <a:cubicBezTo>
                    <a:pt x="2032" y="9863"/>
                    <a:pt x="2416" y="9716"/>
                    <a:pt x="2709" y="9422"/>
                  </a:cubicBezTo>
                  <a:lnTo>
                    <a:pt x="9571" y="2561"/>
                  </a:lnTo>
                  <a:cubicBezTo>
                    <a:pt x="10157" y="1975"/>
                    <a:pt x="10157" y="1026"/>
                    <a:pt x="9571" y="440"/>
                  </a:cubicBezTo>
                  <a:cubicBezTo>
                    <a:pt x="9278" y="147"/>
                    <a:pt x="8893" y="0"/>
                    <a:pt x="8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884;p53"/>
            <p:cNvSpPr/>
            <p:nvPr/>
          </p:nvSpPr>
          <p:spPr>
            <a:xfrm>
              <a:off x="8288395" y="2558244"/>
              <a:ext cx="41321" cy="39621"/>
            </a:xfrm>
            <a:custGeom>
              <a:avLst/>
              <a:gdLst/>
              <a:ahLst/>
              <a:cxnLst/>
              <a:rect l="l" t="t" r="r" b="b"/>
              <a:pathLst>
                <a:path w="1389" h="1320" extrusionOk="0">
                  <a:moveTo>
                    <a:pt x="1101" y="0"/>
                  </a:moveTo>
                  <a:cubicBezTo>
                    <a:pt x="1035" y="0"/>
                    <a:pt x="969" y="25"/>
                    <a:pt x="918" y="75"/>
                  </a:cubicBezTo>
                  <a:cubicBezTo>
                    <a:pt x="826" y="164"/>
                    <a:pt x="274" y="693"/>
                    <a:pt x="99" y="877"/>
                  </a:cubicBezTo>
                  <a:cubicBezTo>
                    <a:pt x="1" y="983"/>
                    <a:pt x="5" y="1149"/>
                    <a:pt x="110" y="1247"/>
                  </a:cubicBezTo>
                  <a:cubicBezTo>
                    <a:pt x="160" y="1296"/>
                    <a:pt x="225" y="1319"/>
                    <a:pt x="289" y="1319"/>
                  </a:cubicBezTo>
                  <a:cubicBezTo>
                    <a:pt x="358" y="1319"/>
                    <a:pt x="427" y="1291"/>
                    <a:pt x="479" y="1238"/>
                  </a:cubicBezTo>
                  <a:cubicBezTo>
                    <a:pt x="645" y="1063"/>
                    <a:pt x="1191" y="538"/>
                    <a:pt x="1283" y="448"/>
                  </a:cubicBezTo>
                  <a:cubicBezTo>
                    <a:pt x="1387" y="347"/>
                    <a:pt x="1389" y="181"/>
                    <a:pt x="1288" y="78"/>
                  </a:cubicBezTo>
                  <a:cubicBezTo>
                    <a:pt x="1237" y="26"/>
                    <a:pt x="1169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885;p53"/>
            <p:cNvSpPr/>
            <p:nvPr/>
          </p:nvSpPr>
          <p:spPr>
            <a:xfrm>
              <a:off x="8326658" y="2538615"/>
              <a:ext cx="19071" cy="19018"/>
            </a:xfrm>
            <a:custGeom>
              <a:avLst/>
              <a:gdLst/>
              <a:ahLst/>
              <a:cxnLst/>
              <a:rect l="l" t="t" r="r" b="b"/>
              <a:pathLst>
                <a:path w="682" h="628" extrusionOk="0">
                  <a:moveTo>
                    <a:pt x="393" y="0"/>
                  </a:moveTo>
                  <a:cubicBezTo>
                    <a:pt x="327" y="0"/>
                    <a:pt x="261" y="25"/>
                    <a:pt x="210" y="75"/>
                  </a:cubicBezTo>
                  <a:lnTo>
                    <a:pt x="104" y="179"/>
                  </a:lnTo>
                  <a:cubicBezTo>
                    <a:pt x="2" y="281"/>
                    <a:pt x="0" y="446"/>
                    <a:pt x="101" y="549"/>
                  </a:cubicBezTo>
                  <a:cubicBezTo>
                    <a:pt x="152" y="601"/>
                    <a:pt x="219" y="627"/>
                    <a:pt x="289" y="627"/>
                  </a:cubicBezTo>
                  <a:cubicBezTo>
                    <a:pt x="354" y="627"/>
                    <a:pt x="420" y="601"/>
                    <a:pt x="471" y="552"/>
                  </a:cubicBezTo>
                  <a:lnTo>
                    <a:pt x="577" y="448"/>
                  </a:lnTo>
                  <a:cubicBezTo>
                    <a:pt x="680" y="347"/>
                    <a:pt x="681" y="181"/>
                    <a:pt x="580" y="78"/>
                  </a:cubicBezTo>
                  <a:cubicBezTo>
                    <a:pt x="529" y="26"/>
                    <a:pt x="46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886;p53"/>
            <p:cNvSpPr/>
            <p:nvPr/>
          </p:nvSpPr>
          <p:spPr>
            <a:xfrm>
              <a:off x="8037623" y="2769673"/>
              <a:ext cx="92178" cy="91922"/>
            </a:xfrm>
            <a:custGeom>
              <a:avLst/>
              <a:gdLst/>
              <a:ahLst/>
              <a:cxnLst/>
              <a:rect l="l" t="t" r="r" b="b"/>
              <a:pathLst>
                <a:path w="3168" h="3169" extrusionOk="0">
                  <a:moveTo>
                    <a:pt x="849" y="0"/>
                  </a:moveTo>
                  <a:lnTo>
                    <a:pt x="0" y="3168"/>
                  </a:lnTo>
                  <a:lnTo>
                    <a:pt x="0" y="3168"/>
                  </a:lnTo>
                  <a:lnTo>
                    <a:pt x="3168" y="2318"/>
                  </a:lnTo>
                  <a:lnTo>
                    <a:pt x="2890" y="27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887;p53"/>
            <p:cNvSpPr/>
            <p:nvPr/>
          </p:nvSpPr>
          <p:spPr>
            <a:xfrm>
              <a:off x="8085586" y="2739602"/>
              <a:ext cx="85820" cy="83998"/>
            </a:xfrm>
            <a:custGeom>
              <a:avLst/>
              <a:gdLst/>
              <a:ahLst/>
              <a:cxnLst/>
              <a:rect l="l" t="t" r="r" b="b"/>
              <a:pathLst>
                <a:path w="2957" h="2847" extrusionOk="0">
                  <a:moveTo>
                    <a:pt x="627" y="0"/>
                  </a:moveTo>
                  <a:cubicBezTo>
                    <a:pt x="480" y="0"/>
                    <a:pt x="334" y="56"/>
                    <a:pt x="223" y="168"/>
                  </a:cubicBezTo>
                  <a:cubicBezTo>
                    <a:pt x="1" y="391"/>
                    <a:pt x="1" y="753"/>
                    <a:pt x="223" y="975"/>
                  </a:cubicBezTo>
                  <a:lnTo>
                    <a:pt x="1926" y="2679"/>
                  </a:lnTo>
                  <a:cubicBezTo>
                    <a:pt x="2038" y="2790"/>
                    <a:pt x="2184" y="2846"/>
                    <a:pt x="2330" y="2846"/>
                  </a:cubicBezTo>
                  <a:cubicBezTo>
                    <a:pt x="2477" y="2846"/>
                    <a:pt x="2623" y="2790"/>
                    <a:pt x="2734" y="2679"/>
                  </a:cubicBezTo>
                  <a:cubicBezTo>
                    <a:pt x="2957" y="2455"/>
                    <a:pt x="2957" y="2093"/>
                    <a:pt x="2734" y="1871"/>
                  </a:cubicBezTo>
                  <a:lnTo>
                    <a:pt x="1031" y="168"/>
                  </a:lnTo>
                  <a:cubicBezTo>
                    <a:pt x="919" y="56"/>
                    <a:pt x="773" y="0"/>
                    <a:pt x="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888;p53"/>
            <p:cNvSpPr/>
            <p:nvPr/>
          </p:nvSpPr>
          <p:spPr>
            <a:xfrm>
              <a:off x="8034594" y="2498072"/>
              <a:ext cx="389370" cy="375613"/>
            </a:xfrm>
            <a:custGeom>
              <a:avLst/>
              <a:gdLst/>
              <a:ahLst/>
              <a:cxnLst/>
              <a:rect l="l" t="t" r="r" b="b"/>
              <a:pathLst>
                <a:path w="13415" h="12941" extrusionOk="0">
                  <a:moveTo>
                    <a:pt x="12535" y="3027"/>
                  </a:moveTo>
                  <a:cubicBezTo>
                    <a:pt x="12610" y="3027"/>
                    <a:pt x="12680" y="3056"/>
                    <a:pt x="12732" y="3108"/>
                  </a:cubicBezTo>
                  <a:cubicBezTo>
                    <a:pt x="12841" y="3217"/>
                    <a:pt x="12841" y="3394"/>
                    <a:pt x="12732" y="3503"/>
                  </a:cubicBezTo>
                  <a:lnTo>
                    <a:pt x="9972" y="6261"/>
                  </a:lnTo>
                  <a:cubicBezTo>
                    <a:pt x="9918" y="6315"/>
                    <a:pt x="9848" y="6342"/>
                    <a:pt x="9776" y="6342"/>
                  </a:cubicBezTo>
                  <a:cubicBezTo>
                    <a:pt x="9705" y="6342"/>
                    <a:pt x="9634" y="6315"/>
                    <a:pt x="9579" y="6261"/>
                  </a:cubicBezTo>
                  <a:cubicBezTo>
                    <a:pt x="9527" y="6208"/>
                    <a:pt x="9498" y="6139"/>
                    <a:pt x="9498" y="6064"/>
                  </a:cubicBezTo>
                  <a:cubicBezTo>
                    <a:pt x="9498" y="5991"/>
                    <a:pt x="9527" y="5920"/>
                    <a:pt x="9579" y="5868"/>
                  </a:cubicBezTo>
                  <a:lnTo>
                    <a:pt x="10587" y="4862"/>
                  </a:lnTo>
                  <a:lnTo>
                    <a:pt x="12339" y="3108"/>
                  </a:lnTo>
                  <a:cubicBezTo>
                    <a:pt x="12393" y="3056"/>
                    <a:pt x="12462" y="3027"/>
                    <a:pt x="12535" y="3027"/>
                  </a:cubicBezTo>
                  <a:close/>
                  <a:moveTo>
                    <a:pt x="11193" y="524"/>
                  </a:moveTo>
                  <a:cubicBezTo>
                    <a:pt x="11524" y="524"/>
                    <a:pt x="11836" y="653"/>
                    <a:pt x="12069" y="886"/>
                  </a:cubicBezTo>
                  <a:cubicBezTo>
                    <a:pt x="12552" y="1369"/>
                    <a:pt x="12552" y="2156"/>
                    <a:pt x="12069" y="2639"/>
                  </a:cubicBezTo>
                  <a:lnTo>
                    <a:pt x="5208" y="9500"/>
                  </a:lnTo>
                  <a:cubicBezTo>
                    <a:pt x="5031" y="9677"/>
                    <a:pt x="4814" y="9789"/>
                    <a:pt x="4585" y="9836"/>
                  </a:cubicBezTo>
                  <a:lnTo>
                    <a:pt x="3119" y="8370"/>
                  </a:lnTo>
                  <a:cubicBezTo>
                    <a:pt x="3168" y="8137"/>
                    <a:pt x="3283" y="7920"/>
                    <a:pt x="3456" y="7747"/>
                  </a:cubicBezTo>
                  <a:lnTo>
                    <a:pt x="10317" y="886"/>
                  </a:lnTo>
                  <a:cubicBezTo>
                    <a:pt x="10550" y="653"/>
                    <a:pt x="10862" y="524"/>
                    <a:pt x="11193" y="524"/>
                  </a:cubicBezTo>
                  <a:close/>
                  <a:moveTo>
                    <a:pt x="2411" y="8531"/>
                  </a:moveTo>
                  <a:cubicBezTo>
                    <a:pt x="2491" y="8531"/>
                    <a:pt x="2571" y="8561"/>
                    <a:pt x="2631" y="8621"/>
                  </a:cubicBezTo>
                  <a:lnTo>
                    <a:pt x="4333" y="10324"/>
                  </a:lnTo>
                  <a:cubicBezTo>
                    <a:pt x="4455" y="10445"/>
                    <a:pt x="4455" y="10641"/>
                    <a:pt x="4333" y="10763"/>
                  </a:cubicBezTo>
                  <a:cubicBezTo>
                    <a:pt x="4274" y="10823"/>
                    <a:pt x="4195" y="10853"/>
                    <a:pt x="4115" y="10853"/>
                  </a:cubicBezTo>
                  <a:cubicBezTo>
                    <a:pt x="4036" y="10853"/>
                    <a:pt x="3957" y="10823"/>
                    <a:pt x="3896" y="10763"/>
                  </a:cubicBezTo>
                  <a:lnTo>
                    <a:pt x="2194" y="9060"/>
                  </a:lnTo>
                  <a:cubicBezTo>
                    <a:pt x="2072" y="8939"/>
                    <a:pt x="2072" y="8742"/>
                    <a:pt x="2194" y="8621"/>
                  </a:cubicBezTo>
                  <a:cubicBezTo>
                    <a:pt x="2253" y="8561"/>
                    <a:pt x="2333" y="8531"/>
                    <a:pt x="2411" y="8531"/>
                  </a:cubicBezTo>
                  <a:close/>
                  <a:moveTo>
                    <a:pt x="1318" y="9802"/>
                  </a:moveTo>
                  <a:lnTo>
                    <a:pt x="2335" y="9940"/>
                  </a:lnTo>
                  <a:lnTo>
                    <a:pt x="3016" y="10621"/>
                  </a:lnTo>
                  <a:lnTo>
                    <a:pt x="3154" y="11638"/>
                  </a:lnTo>
                  <a:lnTo>
                    <a:pt x="950" y="12229"/>
                  </a:lnTo>
                  <a:lnTo>
                    <a:pt x="1694" y="11484"/>
                  </a:lnTo>
                  <a:cubicBezTo>
                    <a:pt x="1738" y="11500"/>
                    <a:pt x="1785" y="11509"/>
                    <a:pt x="1831" y="11509"/>
                  </a:cubicBezTo>
                  <a:cubicBezTo>
                    <a:pt x="1930" y="11509"/>
                    <a:pt x="2029" y="11471"/>
                    <a:pt x="2105" y="11396"/>
                  </a:cubicBezTo>
                  <a:cubicBezTo>
                    <a:pt x="2255" y="11246"/>
                    <a:pt x="2255" y="11002"/>
                    <a:pt x="2105" y="10852"/>
                  </a:cubicBezTo>
                  <a:cubicBezTo>
                    <a:pt x="2030" y="10776"/>
                    <a:pt x="1931" y="10739"/>
                    <a:pt x="1832" y="10739"/>
                  </a:cubicBezTo>
                  <a:cubicBezTo>
                    <a:pt x="1734" y="10739"/>
                    <a:pt x="1635" y="10776"/>
                    <a:pt x="1560" y="10852"/>
                  </a:cubicBezTo>
                  <a:cubicBezTo>
                    <a:pt x="1448" y="10962"/>
                    <a:pt x="1419" y="11125"/>
                    <a:pt x="1473" y="11263"/>
                  </a:cubicBezTo>
                  <a:lnTo>
                    <a:pt x="727" y="12007"/>
                  </a:lnTo>
                  <a:lnTo>
                    <a:pt x="1318" y="9802"/>
                  </a:lnTo>
                  <a:close/>
                  <a:moveTo>
                    <a:pt x="11193" y="1"/>
                  </a:moveTo>
                  <a:cubicBezTo>
                    <a:pt x="10722" y="1"/>
                    <a:pt x="10280" y="183"/>
                    <a:pt x="9948" y="516"/>
                  </a:cubicBezTo>
                  <a:lnTo>
                    <a:pt x="3086" y="7377"/>
                  </a:lnTo>
                  <a:cubicBezTo>
                    <a:pt x="2893" y="7571"/>
                    <a:pt x="2752" y="7799"/>
                    <a:pt x="2666" y="8049"/>
                  </a:cubicBezTo>
                  <a:cubicBezTo>
                    <a:pt x="2583" y="8023"/>
                    <a:pt x="2497" y="8009"/>
                    <a:pt x="2411" y="8009"/>
                  </a:cubicBezTo>
                  <a:cubicBezTo>
                    <a:pt x="2199" y="8009"/>
                    <a:pt x="1986" y="8090"/>
                    <a:pt x="1824" y="8253"/>
                  </a:cubicBezTo>
                  <a:cubicBezTo>
                    <a:pt x="1529" y="8546"/>
                    <a:pt x="1502" y="9006"/>
                    <a:pt x="1740" y="9331"/>
                  </a:cubicBezTo>
                  <a:lnTo>
                    <a:pt x="1160" y="9253"/>
                  </a:lnTo>
                  <a:cubicBezTo>
                    <a:pt x="1148" y="9252"/>
                    <a:pt x="1137" y="9251"/>
                    <a:pt x="1126" y="9251"/>
                  </a:cubicBezTo>
                  <a:cubicBezTo>
                    <a:pt x="1010" y="9251"/>
                    <a:pt x="904" y="9329"/>
                    <a:pt x="873" y="9445"/>
                  </a:cubicBezTo>
                  <a:lnTo>
                    <a:pt x="25" y="12613"/>
                  </a:lnTo>
                  <a:cubicBezTo>
                    <a:pt x="0" y="12701"/>
                    <a:pt x="26" y="12798"/>
                    <a:pt x="92" y="12864"/>
                  </a:cubicBezTo>
                  <a:cubicBezTo>
                    <a:pt x="141" y="12915"/>
                    <a:pt x="209" y="12941"/>
                    <a:pt x="276" y="12941"/>
                  </a:cubicBezTo>
                  <a:cubicBezTo>
                    <a:pt x="299" y="12941"/>
                    <a:pt x="322" y="12938"/>
                    <a:pt x="345" y="12932"/>
                  </a:cubicBezTo>
                  <a:lnTo>
                    <a:pt x="3511" y="12083"/>
                  </a:lnTo>
                  <a:cubicBezTo>
                    <a:pt x="3639" y="12050"/>
                    <a:pt x="3721" y="11927"/>
                    <a:pt x="3703" y="11796"/>
                  </a:cubicBezTo>
                  <a:lnTo>
                    <a:pt x="3625" y="11217"/>
                  </a:lnTo>
                  <a:lnTo>
                    <a:pt x="3625" y="11217"/>
                  </a:lnTo>
                  <a:cubicBezTo>
                    <a:pt x="3771" y="11322"/>
                    <a:pt x="3942" y="11376"/>
                    <a:pt x="4116" y="11376"/>
                  </a:cubicBezTo>
                  <a:cubicBezTo>
                    <a:pt x="4329" y="11376"/>
                    <a:pt x="4542" y="11295"/>
                    <a:pt x="4705" y="11132"/>
                  </a:cubicBezTo>
                  <a:cubicBezTo>
                    <a:pt x="4932" y="10905"/>
                    <a:pt x="4999" y="10577"/>
                    <a:pt x="4909" y="10289"/>
                  </a:cubicBezTo>
                  <a:cubicBezTo>
                    <a:pt x="5153" y="10204"/>
                    <a:pt x="5383" y="10066"/>
                    <a:pt x="5579" y="9870"/>
                  </a:cubicBezTo>
                  <a:lnTo>
                    <a:pt x="9049" y="6400"/>
                  </a:lnTo>
                  <a:cubicBezTo>
                    <a:pt x="9089" y="6485"/>
                    <a:pt x="9142" y="6563"/>
                    <a:pt x="9210" y="6632"/>
                  </a:cubicBezTo>
                  <a:cubicBezTo>
                    <a:pt x="9366" y="6787"/>
                    <a:pt x="9572" y="6865"/>
                    <a:pt x="9777" y="6865"/>
                  </a:cubicBezTo>
                  <a:cubicBezTo>
                    <a:pt x="9981" y="6865"/>
                    <a:pt x="10187" y="6787"/>
                    <a:pt x="10343" y="6632"/>
                  </a:cubicBezTo>
                  <a:lnTo>
                    <a:pt x="13103" y="3872"/>
                  </a:lnTo>
                  <a:cubicBezTo>
                    <a:pt x="13414" y="3559"/>
                    <a:pt x="13414" y="3052"/>
                    <a:pt x="13101" y="2739"/>
                  </a:cubicBezTo>
                  <a:cubicBezTo>
                    <a:pt x="13008" y="2647"/>
                    <a:pt x="12896" y="2579"/>
                    <a:pt x="12775" y="2541"/>
                  </a:cubicBezTo>
                  <a:cubicBezTo>
                    <a:pt x="13098" y="1883"/>
                    <a:pt x="12986" y="1064"/>
                    <a:pt x="12439" y="516"/>
                  </a:cubicBezTo>
                  <a:cubicBezTo>
                    <a:pt x="12106" y="183"/>
                    <a:pt x="11664" y="1"/>
                    <a:pt x="1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89;p53"/>
            <p:cNvSpPr/>
            <p:nvPr/>
          </p:nvSpPr>
          <p:spPr>
            <a:xfrm>
              <a:off x="8187146" y="2709880"/>
              <a:ext cx="15893" cy="15849"/>
            </a:xfrm>
            <a:custGeom>
              <a:avLst/>
              <a:gdLst/>
              <a:ahLst/>
              <a:cxnLst/>
              <a:rect l="l" t="t" r="r" b="b"/>
              <a:pathLst>
                <a:path w="549" h="538" extrusionOk="0">
                  <a:moveTo>
                    <a:pt x="374" y="0"/>
                  </a:moveTo>
                  <a:cubicBezTo>
                    <a:pt x="331" y="0"/>
                    <a:pt x="287" y="18"/>
                    <a:pt x="257" y="53"/>
                  </a:cubicBezTo>
                  <a:lnTo>
                    <a:pt x="57" y="277"/>
                  </a:lnTo>
                  <a:cubicBezTo>
                    <a:pt x="0" y="342"/>
                    <a:pt x="7" y="441"/>
                    <a:pt x="71" y="500"/>
                  </a:cubicBezTo>
                  <a:cubicBezTo>
                    <a:pt x="102" y="526"/>
                    <a:pt x="139" y="538"/>
                    <a:pt x="175" y="538"/>
                  </a:cubicBezTo>
                  <a:cubicBezTo>
                    <a:pt x="218" y="538"/>
                    <a:pt x="261" y="521"/>
                    <a:pt x="293" y="486"/>
                  </a:cubicBezTo>
                  <a:lnTo>
                    <a:pt x="491" y="262"/>
                  </a:lnTo>
                  <a:cubicBezTo>
                    <a:pt x="548" y="196"/>
                    <a:pt x="542" y="98"/>
                    <a:pt x="478" y="39"/>
                  </a:cubicBezTo>
                  <a:cubicBezTo>
                    <a:pt x="448" y="13"/>
                    <a:pt x="411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90;p53"/>
            <p:cNvSpPr/>
            <p:nvPr/>
          </p:nvSpPr>
          <p:spPr>
            <a:xfrm>
              <a:off x="8218246" y="2703934"/>
              <a:ext cx="15893" cy="15849"/>
            </a:xfrm>
            <a:custGeom>
              <a:avLst/>
              <a:gdLst/>
              <a:ahLst/>
              <a:cxnLst/>
              <a:rect l="l" t="t" r="r" b="b"/>
              <a:pathLst>
                <a:path w="550" h="539" extrusionOk="0">
                  <a:moveTo>
                    <a:pt x="373" y="0"/>
                  </a:moveTo>
                  <a:cubicBezTo>
                    <a:pt x="330" y="0"/>
                    <a:pt x="287" y="18"/>
                    <a:pt x="256" y="54"/>
                  </a:cubicBezTo>
                  <a:lnTo>
                    <a:pt x="59" y="278"/>
                  </a:lnTo>
                  <a:cubicBezTo>
                    <a:pt x="0" y="342"/>
                    <a:pt x="6" y="442"/>
                    <a:pt x="71" y="498"/>
                  </a:cubicBezTo>
                  <a:cubicBezTo>
                    <a:pt x="101" y="524"/>
                    <a:pt x="138" y="538"/>
                    <a:pt x="175" y="538"/>
                  </a:cubicBezTo>
                  <a:cubicBezTo>
                    <a:pt x="218" y="538"/>
                    <a:pt x="263" y="520"/>
                    <a:pt x="293" y="485"/>
                  </a:cubicBezTo>
                  <a:lnTo>
                    <a:pt x="491" y="261"/>
                  </a:lnTo>
                  <a:cubicBezTo>
                    <a:pt x="549" y="196"/>
                    <a:pt x="543" y="97"/>
                    <a:pt x="477" y="40"/>
                  </a:cubicBezTo>
                  <a:cubicBezTo>
                    <a:pt x="447" y="14"/>
                    <a:pt x="410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91;p53"/>
            <p:cNvSpPr/>
            <p:nvPr/>
          </p:nvSpPr>
          <p:spPr>
            <a:xfrm>
              <a:off x="8225089" y="2508550"/>
              <a:ext cx="28607" cy="28528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5" y="0"/>
                  </a:moveTo>
                  <a:cubicBezTo>
                    <a:pt x="217" y="0"/>
                    <a:pt x="1" y="217"/>
                    <a:pt x="1" y="485"/>
                  </a:cubicBezTo>
                  <a:cubicBezTo>
                    <a:pt x="1" y="752"/>
                    <a:pt x="217" y="970"/>
                    <a:pt x="485" y="970"/>
                  </a:cubicBezTo>
                  <a:cubicBezTo>
                    <a:pt x="752" y="970"/>
                    <a:pt x="970" y="752"/>
                    <a:pt x="970" y="485"/>
                  </a:cubicBezTo>
                  <a:cubicBezTo>
                    <a:pt x="970" y="217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892;p53"/>
            <p:cNvSpPr/>
            <p:nvPr/>
          </p:nvSpPr>
          <p:spPr>
            <a:xfrm>
              <a:off x="8091753" y="2583041"/>
              <a:ext cx="14304" cy="11094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0"/>
                  </a:moveTo>
                  <a:cubicBezTo>
                    <a:pt x="208" y="0"/>
                    <a:pt x="181" y="5"/>
                    <a:pt x="156" y="16"/>
                  </a:cubicBezTo>
                  <a:cubicBezTo>
                    <a:pt x="52" y="59"/>
                    <a:pt x="1" y="180"/>
                    <a:pt x="45" y="284"/>
                  </a:cubicBezTo>
                  <a:cubicBezTo>
                    <a:pt x="78" y="363"/>
                    <a:pt x="154" y="411"/>
                    <a:pt x="234" y="411"/>
                  </a:cubicBezTo>
                  <a:cubicBezTo>
                    <a:pt x="260" y="411"/>
                    <a:pt x="287" y="405"/>
                    <a:pt x="312" y="394"/>
                  </a:cubicBezTo>
                  <a:cubicBezTo>
                    <a:pt x="418" y="352"/>
                    <a:pt x="467" y="232"/>
                    <a:pt x="424" y="126"/>
                  </a:cubicBezTo>
                  <a:cubicBezTo>
                    <a:pt x="392" y="47"/>
                    <a:pt x="315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893;p53"/>
            <p:cNvSpPr/>
            <p:nvPr/>
          </p:nvSpPr>
          <p:spPr>
            <a:xfrm>
              <a:off x="8121030" y="2515219"/>
              <a:ext cx="42911" cy="47546"/>
            </a:xfrm>
            <a:custGeom>
              <a:avLst/>
              <a:gdLst/>
              <a:ahLst/>
              <a:cxnLst/>
              <a:rect l="l" t="t" r="r" b="b"/>
              <a:pathLst>
                <a:path w="1475" h="1628" extrusionOk="0">
                  <a:moveTo>
                    <a:pt x="738" y="1"/>
                  </a:moveTo>
                  <a:cubicBezTo>
                    <a:pt x="711" y="1"/>
                    <a:pt x="685" y="17"/>
                    <a:pt x="673" y="50"/>
                  </a:cubicBezTo>
                  <a:lnTo>
                    <a:pt x="508" y="513"/>
                  </a:lnTo>
                  <a:cubicBezTo>
                    <a:pt x="501" y="533"/>
                    <a:pt x="487" y="549"/>
                    <a:pt x="470" y="556"/>
                  </a:cubicBezTo>
                  <a:lnTo>
                    <a:pt x="59" y="742"/>
                  </a:lnTo>
                  <a:cubicBezTo>
                    <a:pt x="1" y="768"/>
                    <a:pt x="1" y="860"/>
                    <a:pt x="59" y="886"/>
                  </a:cubicBezTo>
                  <a:lnTo>
                    <a:pt x="470" y="1072"/>
                  </a:lnTo>
                  <a:cubicBezTo>
                    <a:pt x="487" y="1081"/>
                    <a:pt x="501" y="1096"/>
                    <a:pt x="508" y="1116"/>
                  </a:cubicBezTo>
                  <a:lnTo>
                    <a:pt x="673" y="1580"/>
                  </a:lnTo>
                  <a:cubicBezTo>
                    <a:pt x="685" y="1612"/>
                    <a:pt x="711" y="1628"/>
                    <a:pt x="738" y="1628"/>
                  </a:cubicBezTo>
                  <a:cubicBezTo>
                    <a:pt x="764" y="1628"/>
                    <a:pt x="790" y="1612"/>
                    <a:pt x="801" y="1580"/>
                  </a:cubicBezTo>
                  <a:lnTo>
                    <a:pt x="967" y="1116"/>
                  </a:lnTo>
                  <a:cubicBezTo>
                    <a:pt x="973" y="1096"/>
                    <a:pt x="987" y="1079"/>
                    <a:pt x="1005" y="1072"/>
                  </a:cubicBezTo>
                  <a:lnTo>
                    <a:pt x="1417" y="886"/>
                  </a:lnTo>
                  <a:cubicBezTo>
                    <a:pt x="1475" y="860"/>
                    <a:pt x="1475" y="768"/>
                    <a:pt x="1417" y="742"/>
                  </a:cubicBezTo>
                  <a:lnTo>
                    <a:pt x="1005" y="556"/>
                  </a:lnTo>
                  <a:cubicBezTo>
                    <a:pt x="987" y="549"/>
                    <a:pt x="973" y="533"/>
                    <a:pt x="967" y="513"/>
                  </a:cubicBezTo>
                  <a:lnTo>
                    <a:pt x="801" y="50"/>
                  </a:lnTo>
                  <a:cubicBezTo>
                    <a:pt x="790" y="17"/>
                    <a:pt x="764" y="1"/>
                    <a:pt x="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894;p53"/>
            <p:cNvSpPr/>
            <p:nvPr/>
          </p:nvSpPr>
          <p:spPr>
            <a:xfrm>
              <a:off x="8050930" y="2632645"/>
              <a:ext cx="58802" cy="63395"/>
            </a:xfrm>
            <a:custGeom>
              <a:avLst/>
              <a:gdLst/>
              <a:ahLst/>
              <a:cxnLst/>
              <a:rect l="l" t="t" r="r" b="b"/>
              <a:pathLst>
                <a:path w="2029" h="2195" extrusionOk="0">
                  <a:moveTo>
                    <a:pt x="1014" y="1"/>
                  </a:moveTo>
                  <a:cubicBezTo>
                    <a:pt x="978" y="1"/>
                    <a:pt x="941" y="22"/>
                    <a:pt x="925" y="66"/>
                  </a:cubicBezTo>
                  <a:lnTo>
                    <a:pt x="700" y="690"/>
                  </a:lnTo>
                  <a:cubicBezTo>
                    <a:pt x="689" y="718"/>
                    <a:pt x="671" y="738"/>
                    <a:pt x="646" y="749"/>
                  </a:cubicBezTo>
                  <a:lnTo>
                    <a:pt x="82" y="999"/>
                  </a:lnTo>
                  <a:cubicBezTo>
                    <a:pt x="0" y="1036"/>
                    <a:pt x="0" y="1160"/>
                    <a:pt x="82" y="1195"/>
                  </a:cubicBezTo>
                  <a:lnTo>
                    <a:pt x="646" y="1445"/>
                  </a:lnTo>
                  <a:cubicBezTo>
                    <a:pt x="671" y="1456"/>
                    <a:pt x="689" y="1477"/>
                    <a:pt x="700" y="1503"/>
                  </a:cubicBezTo>
                  <a:lnTo>
                    <a:pt x="925" y="2128"/>
                  </a:lnTo>
                  <a:cubicBezTo>
                    <a:pt x="941" y="2172"/>
                    <a:pt x="978" y="2194"/>
                    <a:pt x="1014" y="2194"/>
                  </a:cubicBezTo>
                  <a:cubicBezTo>
                    <a:pt x="1051" y="2194"/>
                    <a:pt x="1087" y="2172"/>
                    <a:pt x="1103" y="2128"/>
                  </a:cubicBezTo>
                  <a:lnTo>
                    <a:pt x="1329" y="1503"/>
                  </a:lnTo>
                  <a:cubicBezTo>
                    <a:pt x="1339" y="1477"/>
                    <a:pt x="1358" y="1456"/>
                    <a:pt x="1382" y="1445"/>
                  </a:cubicBezTo>
                  <a:lnTo>
                    <a:pt x="1947" y="1195"/>
                  </a:lnTo>
                  <a:cubicBezTo>
                    <a:pt x="2028" y="1160"/>
                    <a:pt x="2028" y="1034"/>
                    <a:pt x="1947" y="999"/>
                  </a:cubicBezTo>
                  <a:lnTo>
                    <a:pt x="1382" y="749"/>
                  </a:lnTo>
                  <a:cubicBezTo>
                    <a:pt x="1358" y="738"/>
                    <a:pt x="1338" y="718"/>
                    <a:pt x="1329" y="690"/>
                  </a:cubicBezTo>
                  <a:lnTo>
                    <a:pt x="1103" y="66"/>
                  </a:lnTo>
                  <a:cubicBezTo>
                    <a:pt x="1087" y="22"/>
                    <a:pt x="1051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78270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1"/>
            <a:ext cx="8719393" cy="654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828800" y="1257300"/>
            <a:ext cx="3171825" cy="191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vi-VN" sz="1500" u="sng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1- Tư thế ngồi viết: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vi-VN" sz="1500" ker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- Lưng thẳng, không tì ngực vào bàn.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vi-VN" sz="1500" ker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- Đầu hơi cúi.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vi-VN" sz="1500" ker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- Mắt cách vở khoảng 25 đến 30 cm.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vi-VN" sz="1500" ker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- Tay phải cầm bút.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vi-VN" sz="1500" ker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- Tay trái tì nhẹ lên mép vở để giữ.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vi-VN" sz="1500" ker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- Hai chân để song song thoải mái</a:t>
            </a:r>
            <a:r>
              <a:rPr lang="en-US" altLang="vi-VN" sz="1350" ker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endParaRPr lang="en-US" altLang="vi-VN" sz="1350" kern="0">
              <a:solidFill>
                <a:srgbClr val="FF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885950" y="2914650"/>
            <a:ext cx="3414713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vi-VN" sz="1500" u="sng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2-Cách cầm bút: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vi-VN" sz="1500" ker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- Cầm bút bằng 3 ngón tay: ngón cái, ngón trỏ, ngón giữa.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vi-VN" sz="1500" ker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vi-VN" sz="1500" ker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- Không nên cầm bút tay trái.</a:t>
            </a:r>
          </a:p>
        </p:txBody>
      </p:sp>
      <p:pic>
        <p:nvPicPr>
          <p:cNvPr id="117765" name="Picture 7" descr="Cam b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200400"/>
            <a:ext cx="1628775" cy="1589088"/>
          </a:xfrm>
          <a:prstGeom prst="rect">
            <a:avLst/>
          </a:prstGeom>
          <a:noFill/>
          <a:ln w="9525">
            <a:solidFill>
              <a:srgbClr val="0563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6" name="Picture 11" descr="chu hoa0005"/>
          <p:cNvPicPr>
            <a:picLocks noChangeAspect="1" noChangeArrowheads="1"/>
          </p:cNvPicPr>
          <p:nvPr/>
        </p:nvPicPr>
        <p:blipFill>
          <a:blip r:embed="rId5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5386388" y="1371600"/>
            <a:ext cx="1585912" cy="1500188"/>
          </a:xfrm>
          <a:prstGeom prst="rect">
            <a:avLst/>
          </a:prstGeom>
          <a:noFill/>
          <a:ln w="9525">
            <a:solidFill>
              <a:srgbClr val="0563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46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3048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8"/>
  <p:tag name="MMPROD_UIDATA" val="&lt;database version=&quot;7.0&quot;&gt;&lt;object type=&quot;1&quot; unique_id=&quot;10001&quot;&gt;&lt;object type=&quot;8&quot; unique_id=&quot;10842&quot;&gt;&lt;/object&gt;&lt;object type=&quot;2&quot; unique_id=&quot;10843&quot;&gt;&lt;object type=&quot;3&quot; unique_id=&quot;10844&quot;&gt;&lt;property id=&quot;20148&quot; value=&quot;5&quot;/&gt;&lt;property id=&quot;20300&quot; value=&quot;Slide 1&quot;/&gt;&lt;property id=&quot;20307&quot; value=&quot;257&quot;/&gt;&lt;/object&gt;&lt;object type=&quot;3&quot; unique_id=&quot;10845&quot;&gt;&lt;property id=&quot;20148&quot; value=&quot;5&quot;/&gt;&lt;property id=&quot;20300&quot; value=&quot;Slide 2&quot;/&gt;&lt;property id=&quot;20307&quot; value=&quot;259&quot;/&gt;&lt;/object&gt;&lt;object type=&quot;3&quot; unique_id=&quot;10846&quot;&gt;&lt;property id=&quot;20148&quot; value=&quot;5&quot;/&gt;&lt;property id=&quot;20300&quot; value=&quot;Slide 3&quot;/&gt;&lt;property id=&quot;20307&quot; value=&quot;258&quot;/&gt;&lt;/object&gt;&lt;object type=&quot;3&quot; unique_id=&quot;10847&quot;&gt;&lt;property id=&quot;20148&quot; value=&quot;5&quot;/&gt;&lt;property id=&quot;20300&quot; value=&quot;Slide 4&quot;/&gt;&lt;property id=&quot;20307&quot; value=&quot;266&quot;/&gt;&lt;/object&gt;&lt;object type=&quot;3&quot; unique_id=&quot;10848&quot;&gt;&lt;property id=&quot;20148&quot; value=&quot;5&quot;/&gt;&lt;property id=&quot;20300&quot; value=&quot;Slide 5&quot;/&gt;&lt;property id=&quot;20307&quot; value=&quot;261&quot;/&gt;&lt;/object&gt;&lt;object type=&quot;3&quot; unique_id=&quot;10849&quot;&gt;&lt;property id=&quot;20148&quot; value=&quot;5&quot;/&gt;&lt;property id=&quot;20300&quot; value=&quot;Slide 6&quot;/&gt;&lt;property id=&quot;20307&quot; value=&quot;260&quot;/&gt;&lt;/object&gt;&lt;object type=&quot;3&quot; unique_id=&quot;10850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483</Words>
  <Application>Microsoft Office PowerPoint</Application>
  <PresentationFormat>On-screen Show (4:3)</PresentationFormat>
  <Paragraphs>82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SimSun</vt:lpstr>
      <vt:lpstr>Arial</vt:lpstr>
      <vt:lpstr>Calibri</vt:lpstr>
      <vt:lpstr>Delius</vt:lpstr>
      <vt:lpstr>HP001 4 hàng</vt:lpstr>
      <vt:lpstr>Lazydog</vt:lpstr>
      <vt:lpstr>Source Han Sans CN Heavy</vt:lpstr>
      <vt:lpstr>Times New Roman</vt:lpstr>
      <vt:lpstr>Default Design</vt:lpstr>
      <vt:lpstr>PowerPoint Presentation</vt:lpstr>
      <vt:lpstr>PowerPoint Presentation</vt:lpstr>
      <vt:lpstr>TÌM HIỂU  NỘI DUNG ĐOẠN VIẾT</vt:lpstr>
      <vt:lpstr>PowerPoint Presentation</vt:lpstr>
      <vt:lpstr>Đọc thầm đoạn văn và thực hiện các yêu cầu sau:</vt:lpstr>
      <vt:lpstr>PowerPoint Presentation</vt:lpstr>
      <vt:lpstr>VIẾT CHÍNH TẢ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admin</cp:lastModifiedBy>
  <cp:revision>16</cp:revision>
  <dcterms:created xsi:type="dcterms:W3CDTF">2005-12-31T17:14:49Z</dcterms:created>
  <dcterms:modified xsi:type="dcterms:W3CDTF">2022-03-26T19:31:42Z</dcterms:modified>
</cp:coreProperties>
</file>