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93" r:id="rId3"/>
    <p:sldId id="256" r:id="rId4"/>
    <p:sldId id="258" r:id="rId5"/>
    <p:sldId id="259" r:id="rId6"/>
    <p:sldId id="285" r:id="rId7"/>
    <p:sldId id="260" r:id="rId8"/>
    <p:sldId id="261" r:id="rId9"/>
    <p:sldId id="279" r:id="rId10"/>
    <p:sldId id="280" r:id="rId11"/>
    <p:sldId id="281" r:id="rId12"/>
    <p:sldId id="282" r:id="rId13"/>
    <p:sldId id="284" r:id="rId14"/>
    <p:sldId id="283" r:id="rId15"/>
    <p:sldId id="262" r:id="rId16"/>
    <p:sldId id="266" r:id="rId17"/>
    <p:sldId id="267" r:id="rId18"/>
    <p:sldId id="269" r:id="rId19"/>
    <p:sldId id="268" r:id="rId20"/>
    <p:sldId id="270" r:id="rId21"/>
    <p:sldId id="263" r:id="rId22"/>
    <p:sldId id="271" r:id="rId23"/>
    <p:sldId id="272" r:id="rId24"/>
    <p:sldId id="273" r:id="rId25"/>
    <p:sldId id="264" r:id="rId26"/>
    <p:sldId id="286" r:id="rId27"/>
    <p:sldId id="287" r:id="rId28"/>
    <p:sldId id="288" r:id="rId29"/>
    <p:sldId id="289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309"/>
    <a:srgbClr val="F650EA"/>
    <a:srgbClr val="DBF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62FA-225F-4F5B-B53F-79AC1E1C3548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A2FE4-4DBC-4A41-9324-C65C47174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6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2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5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3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54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8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5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36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96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0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9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1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8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1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125FA-D25F-47A5-A09B-C6185D5E631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1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png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4.xml"/><Relationship Id="rId7" Type="http://schemas.openxmlformats.org/officeDocument/2006/relationships/slide" Target="slide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5" Type="http://schemas.openxmlformats.org/officeDocument/2006/relationships/slide" Target="slide10.xml"/><Relationship Id="rId4" Type="http://schemas.openxmlformats.org/officeDocument/2006/relationships/image" Target="../media/image9.gif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A72F0E-4E04-8ED5-A458-0942D0D8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C60259-1595-FAC0-E372-BFBED0B2A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4EAC8C6A-92BC-BBFF-DBDB-E571FC6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2264725-4A54-4ED2-BA47-692A187FB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ED77054C-2B23-1528-DAA4-8454DFF6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F0F01FEF-15C1-712D-221B-1D02396AC5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C2052D2B-BA32-C541-EFF4-E7157AC812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4DC90A73-7B9B-C9E8-4514-21A541FE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4A09D8E0-6F1B-F565-BD73-E1122EF1F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F2C8DF-A0F9-8DFD-08B2-52D575E42BAF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AB2AD8B3-1C49-8889-7227-8DEC3409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72" y="-19516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9378" y="1342093"/>
            <a:ext cx="88771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1: Hình chữ nhật có mấy góc vuông: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928187" y="4734064"/>
            <a:ext cx="425002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D. 4 góc vuông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928188" y="3263725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B. 2 góc vuông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928187" y="3998894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C. 3 góc vuông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4928188" y="2621212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A. 1 góc vuông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7487" y="-40388"/>
            <a:ext cx="2399244" cy="1377311"/>
            <a:chOff x="-6320" y="2282788"/>
            <a:chExt cx="2399244" cy="1377310"/>
          </a:xfrm>
        </p:grpSpPr>
        <p:sp>
          <p:nvSpPr>
            <p:cNvPr id="12" name="Cloud Callout 11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3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17487" y="-61260"/>
            <a:ext cx="2399244" cy="1377311"/>
            <a:chOff x="-6320" y="2282788"/>
            <a:chExt cx="2399244" cy="1377310"/>
          </a:xfrm>
        </p:grpSpPr>
        <p:sp>
          <p:nvSpPr>
            <p:cNvPr id="15" name="Cloud Callout 14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6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17487" y="-61261"/>
            <a:ext cx="2399244" cy="1377311"/>
            <a:chOff x="-6320" y="2282788"/>
            <a:chExt cx="2399244" cy="1377310"/>
          </a:xfrm>
        </p:grpSpPr>
        <p:sp>
          <p:nvSpPr>
            <p:cNvPr id="18" name="Cloud Callout 17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9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89853" y="-19516"/>
            <a:ext cx="2399244" cy="1377311"/>
            <a:chOff x="3239556" y="3464998"/>
            <a:chExt cx="2399244" cy="1377310"/>
          </a:xfrm>
        </p:grpSpPr>
        <p:sp>
          <p:nvSpPr>
            <p:cNvPr id="21" name="Cloud Callout 20"/>
            <p:cNvSpPr/>
            <p:nvPr/>
          </p:nvSpPr>
          <p:spPr>
            <a:xfrm>
              <a:off x="3239556" y="346499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Chính xác</a:t>
              </a:r>
            </a:p>
          </p:txBody>
        </p:sp>
        <p:pic>
          <p:nvPicPr>
            <p:cNvPr id="22" name="Picture 4" descr="17 Hình ảnh Icon đẹp nhất | Hài hước, Emoji và Dễ thươ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00673" y="4058569"/>
              <a:ext cx="592144" cy="57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94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72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1163" y="1219832"/>
            <a:ext cx="92176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2: Trong hình có bao nhiêu góc vuông?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4505739" y="2703443"/>
            <a:ext cx="3625680" cy="2279374"/>
          </a:xfrm>
          <a:prstGeom prst="snip1Rect">
            <a:avLst>
              <a:gd name="adj" fmla="val 50000"/>
            </a:avLst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16079" y="2745828"/>
            <a:ext cx="357809" cy="371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16078" y="4589483"/>
            <a:ext cx="357809" cy="371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3610" y="4589483"/>
            <a:ext cx="357809" cy="371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8196714" y="1882519"/>
            <a:ext cx="2399244" cy="1377311"/>
          </a:xfrm>
          <a:prstGeom prst="cloudCallout">
            <a:avLst>
              <a:gd name="adj1" fmla="val -54866"/>
              <a:gd name="adj2" fmla="val 68431"/>
            </a:avLst>
          </a:prstGeom>
          <a:solidFill>
            <a:srgbClr val="E6F6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góc vuông</a:t>
            </a:r>
          </a:p>
        </p:txBody>
      </p:sp>
      <p:sp>
        <p:nvSpPr>
          <p:cNvPr id="14" name="Right Arrow 13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45" y="53751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5509" y="1941218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7911" y="1271590"/>
            <a:ext cx="86174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 hỏi 3:  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4339807" y="1917664"/>
            <a:ext cx="4797288" cy="1934909"/>
          </a:xfrm>
          <a:prstGeom prst="triangle">
            <a:avLst>
              <a:gd name="adj" fmla="val 1940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85389" y="120977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5484" y="2471013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9269" y="3366693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44038" y="3366693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7655484" y="3071711"/>
            <a:ext cx="45719" cy="105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85801" y="4548337"/>
            <a:ext cx="86174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điểm thẳng hàng là:……………………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38451" y="4448514"/>
            <a:ext cx="19431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A; M; B</a:t>
            </a:r>
          </a:p>
        </p:txBody>
      </p:sp>
      <p:sp>
        <p:nvSpPr>
          <p:cNvPr id="17" name="Oval 16"/>
          <p:cNvSpPr/>
          <p:nvPr/>
        </p:nvSpPr>
        <p:spPr>
          <a:xfrm>
            <a:off x="5591672" y="3799984"/>
            <a:ext cx="45719" cy="105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5055" y="389304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31600" y="4445826"/>
            <a:ext cx="31851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 C; N; D</a:t>
            </a:r>
          </a:p>
        </p:txBody>
      </p:sp>
      <p:sp>
        <p:nvSpPr>
          <p:cNvPr id="20" name="Right Arrow 19">
            <a:hlinkClick r:id="rId6" action="ppaction://hlinksldjump"/>
          </p:cNvPr>
          <p:cNvSpPr/>
          <p:nvPr/>
        </p:nvSpPr>
        <p:spPr>
          <a:xfrm>
            <a:off x="10055232" y="5565915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62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3106" y="1219832"/>
            <a:ext cx="86174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 hỏi 3:  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4175002" y="1865906"/>
            <a:ext cx="4797288" cy="1934909"/>
          </a:xfrm>
          <a:prstGeom prst="triangle">
            <a:avLst>
              <a:gd name="adj" fmla="val 1940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20584" y="115802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0679" y="2419255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4464" y="3314935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79233" y="3314935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490679" y="3019953"/>
            <a:ext cx="45719" cy="105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20996" y="4496579"/>
            <a:ext cx="86174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 là điểm ở giữa của hai điểm ………...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97321" y="4388337"/>
            <a:ext cx="19431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và B</a:t>
            </a:r>
          </a:p>
        </p:txBody>
      </p:sp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9961659" y="5488627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2410" y="126679"/>
            <a:ext cx="7249357" cy="86177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CỦA MỘT HÌNH</a:t>
            </a:r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530088" y="2160103"/>
            <a:ext cx="3127513" cy="2517913"/>
          </a:xfrm>
          <a:prstGeom prst="flowChartManualOperati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142673" y="2160103"/>
            <a:ext cx="19053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048001" y="2160103"/>
            <a:ext cx="609600" cy="25179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30088" y="4674704"/>
            <a:ext cx="3127514" cy="66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0087" y="2163418"/>
            <a:ext cx="612585" cy="2514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5653825" y="988453"/>
            <a:ext cx="5988676" cy="2810816"/>
          </a:xfrm>
          <a:prstGeom prst="cloudCallout">
            <a:avLst>
              <a:gd name="adj1" fmla="val -74627"/>
              <a:gd name="adj2" fmla="val 3958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là độ dài đường bao quanh một hình</a:t>
            </a:r>
          </a:p>
        </p:txBody>
      </p:sp>
    </p:spTree>
    <p:extLst>
      <p:ext uri="{BB962C8B-B14F-4D97-AF65-F5344CB8AC3E}">
        <p14:creationId xmlns:p14="http://schemas.microsoft.com/office/powerpoint/2010/main" val="181677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2410" y="126679"/>
            <a:ext cx="7249357" cy="86177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CỦA MỘT HÌNH</a:t>
            </a:r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1058121" y="3267686"/>
            <a:ext cx="3127513" cy="2517913"/>
          </a:xfrm>
          <a:prstGeom prst="flowChartManualOperati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670706" y="3267686"/>
            <a:ext cx="19053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576034" y="3267686"/>
            <a:ext cx="609600" cy="25179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058121" y="5782287"/>
            <a:ext cx="3127514" cy="66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58120" y="3271001"/>
            <a:ext cx="612585" cy="2514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5961" y="274404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0834" y="3818756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2410" y="5758984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929" y="3828320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9929" y="1370137"/>
            <a:ext cx="8792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Ví dụ: Tính chu vi hình tứ giác ABCD.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1765" y="2899965"/>
            <a:ext cx="298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        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8429" y="5487456"/>
            <a:ext cx="407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                           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21960" y="2899965"/>
            <a:ext cx="2215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91712" y="3569482"/>
            <a:ext cx="8792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Chu vi hình tứ giác ABCD là: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5122" y="4154257"/>
            <a:ext cx="4589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 + 5 + 6 + 4 = 18 (cm)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21960" y="4718290"/>
            <a:ext cx="4589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cm </a:t>
            </a:r>
          </a:p>
        </p:txBody>
      </p:sp>
    </p:spTree>
    <p:extLst>
      <p:ext uri="{BB962C8B-B14F-4D97-AF65-F5344CB8AC3E}">
        <p14:creationId xmlns:p14="http://schemas.microsoft.com/office/powerpoint/2010/main" val="258277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9104" y="1829209"/>
            <a:ext cx="3799268" cy="19318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759104" y="3761040"/>
            <a:ext cx="37992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24887" y="3761040"/>
            <a:ext cx="2262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67680" y="1829209"/>
            <a:ext cx="2586" cy="196364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58372" y="2411515"/>
            <a:ext cx="2621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3156" y="4713697"/>
            <a:ext cx="28264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nhật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65848" y="4990695"/>
            <a:ext cx="6827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x 2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9104" y="4496052"/>
            <a:ext cx="10676586" cy="163561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3595" y="799268"/>
            <a:ext cx="8472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Công thức tính chu vi hình chữ nhật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9104" y="1829209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3048" y="3456649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57302" y="1844402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40999" y="3471842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6778765" y="3188315"/>
            <a:ext cx="330963" cy="500911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93177" y="5808502"/>
            <a:ext cx="3591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đơn vị đo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2556" y="130147"/>
            <a:ext cx="6192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6161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16" grpId="0"/>
      <p:bldP spid="17" grpId="0"/>
      <p:bldP spid="19" grpId="0" animBg="1"/>
      <p:bldP spid="20" grpId="0"/>
      <p:bldP spid="2" grpId="0" animBg="1"/>
      <p:bldP spid="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4" grpId="0" animBg="1"/>
      <p:bldP spid="4" grpId="1" animBg="1"/>
      <p:bldP spid="22" grpId="0"/>
      <p:bldP spid="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216" y="981016"/>
            <a:ext cx="11691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Ví dụ 1: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Tính chu vi hình chữ nhật có chiều dài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12 m; chiều rộng 8 m.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2556" y="130147"/>
            <a:ext cx="6192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CHỮ NHẬT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545" y="3155324"/>
            <a:ext cx="3400022" cy="1931831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4438" y="5087155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4438" y="2459103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90" y="3798073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3287" y="372036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6129" y="2731896"/>
            <a:ext cx="357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5036" y="4733212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Đáp số: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40 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8133" y="3516560"/>
            <a:ext cx="5633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Chu vi hình chữ nhật là:</a:t>
            </a:r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3191" y="4158366"/>
            <a:ext cx="3238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(12 + 8) x 2 =</a:t>
            </a:r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5056" y="4124886"/>
            <a:ext cx="166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40 (m)</a:t>
            </a:r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933345" y="2265065"/>
            <a:ext cx="6096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22545" y="2264202"/>
            <a:ext cx="6096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4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9104" y="1589027"/>
            <a:ext cx="2679555" cy="26607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38659" y="1589027"/>
            <a:ext cx="0" cy="26487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85291" y="2616840"/>
            <a:ext cx="1338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5034" y="5037686"/>
            <a:ext cx="51074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vuông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67814" y="5024310"/>
            <a:ext cx="3182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x 4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9104" y="4890052"/>
            <a:ext cx="10571505" cy="1166191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9193" y="799268"/>
            <a:ext cx="8029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Công thức tính chu vi hình vuông: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9103" y="1600976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9103" y="3957298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35723" y="3944331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35723" y="1588009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31715" y="141686"/>
            <a:ext cx="5341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VUÔNG</a:t>
            </a:r>
          </a:p>
        </p:txBody>
      </p:sp>
    </p:spTree>
    <p:extLst>
      <p:ext uri="{BB962C8B-B14F-4D97-AF65-F5344CB8AC3E}">
        <p14:creationId xmlns:p14="http://schemas.microsoft.com/office/powerpoint/2010/main" val="32289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  <p:bldP spid="19" grpId="0" animBg="1"/>
      <p:bldP spid="20" grpId="0"/>
      <p:bldP spid="13" grpId="0" animBg="1"/>
      <p:bldP spid="13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959" y="972273"/>
            <a:ext cx="1197904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Ví dụ 1: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Tính chu vi hình vuông có cạnh là 5 cm.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9740" y="2518239"/>
            <a:ext cx="2008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5700" y="4574842"/>
            <a:ext cx="3635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Đáp số: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cm.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6861" y="3319293"/>
            <a:ext cx="5004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Chu vi hình vuông là: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640" y="394739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631342" y="1662245"/>
            <a:ext cx="3204343" cy="179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31715" y="141686"/>
            <a:ext cx="5341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VUÔNG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6418" y="3919324"/>
            <a:ext cx="1925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 (cm)</a:t>
            </a:r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4269" y="3947068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 4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92275" y="2717623"/>
            <a:ext cx="2679555" cy="26607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60826" y="3635083"/>
            <a:ext cx="1236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13933" y="5378336"/>
            <a:ext cx="1236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56886" y="3654085"/>
            <a:ext cx="1236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13933" y="2020790"/>
            <a:ext cx="1236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29605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1" grpId="0"/>
      <p:bldP spid="12" grpId="0"/>
      <p:bldP spid="17" grpId="0" animBg="1"/>
      <p:bldP spid="18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0573" y="2401836"/>
            <a:ext cx="3670480" cy="2112137"/>
            <a:chOff x="17578" y="2178552"/>
            <a:chExt cx="4600047" cy="2543736"/>
          </a:xfrm>
        </p:grpSpPr>
        <p:pic>
          <p:nvPicPr>
            <p:cNvPr id="5" name="Picture 2" descr="A caixa de texto no material Verde Livr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2" b="89272" l="0" r="973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" t="27451" r="3053" b="20738"/>
            <a:stretch/>
          </p:blipFill>
          <p:spPr bwMode="auto">
            <a:xfrm>
              <a:off x="17578" y="2178552"/>
              <a:ext cx="4600047" cy="2543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0932" y="2480924"/>
              <a:ext cx="3793339" cy="1890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</a:t>
              </a:r>
            </a:p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Cloud 6"/>
          <p:cNvSpPr/>
          <p:nvPr/>
        </p:nvSpPr>
        <p:spPr>
          <a:xfrm>
            <a:off x="6566335" y="41449"/>
            <a:ext cx="3994341" cy="1996225"/>
          </a:xfrm>
          <a:prstGeom prst="cloud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vuông, góc không vuông</a:t>
            </a:r>
          </a:p>
        </p:txBody>
      </p:sp>
      <p:sp>
        <p:nvSpPr>
          <p:cNvPr id="8" name="Cloud 7"/>
          <p:cNvSpPr/>
          <p:nvPr/>
        </p:nvSpPr>
        <p:spPr>
          <a:xfrm>
            <a:off x="6578725" y="4857964"/>
            <a:ext cx="3994341" cy="1996225"/>
          </a:xfrm>
          <a:prstGeom prst="cloud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của một hình</a:t>
            </a:r>
          </a:p>
        </p:txBody>
      </p:sp>
      <p:sp>
        <p:nvSpPr>
          <p:cNvPr id="10" name="Cloud 9"/>
          <p:cNvSpPr/>
          <p:nvPr/>
        </p:nvSpPr>
        <p:spPr>
          <a:xfrm>
            <a:off x="6220496" y="2439621"/>
            <a:ext cx="5100034" cy="1996225"/>
          </a:xfrm>
          <a:prstGeom prst="cloud">
            <a:avLst/>
          </a:prstGeom>
          <a:solidFill>
            <a:srgbClr val="24C309"/>
          </a:solidFill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ở giữa. Trung điểm của đoạn thẳng</a:t>
            </a:r>
          </a:p>
        </p:txBody>
      </p: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3971053" y="1039562"/>
            <a:ext cx="2607672" cy="24183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8" idx="2"/>
          </p:cNvCxnSpPr>
          <p:nvPr/>
        </p:nvCxnSpPr>
        <p:spPr>
          <a:xfrm>
            <a:off x="3971053" y="3457905"/>
            <a:ext cx="2620062" cy="2398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10" idx="2"/>
          </p:cNvCxnSpPr>
          <p:nvPr/>
        </p:nvCxnSpPr>
        <p:spPr>
          <a:xfrm flipV="1">
            <a:off x="3971053" y="3437734"/>
            <a:ext cx="2265263" cy="201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651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2789" y="180662"/>
            <a:ext cx="573041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Trang 174 SGK Toán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651" y="1069305"/>
            <a:ext cx="15824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8166" y="1048023"/>
            <a:ext cx="3084360" cy="5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028197" y="2575682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28197" y="4662153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01345" y="2560657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479735" y="3618917"/>
            <a:ext cx="1017431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0479735" y="2575682"/>
            <a:ext cx="1017431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53966" y="2592831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01344" y="2099451"/>
            <a:ext cx="389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01345" y="4587907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67112" y="34745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09022" y="1925237"/>
            <a:ext cx="6345760" cy="4932763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Có mấy góc vuông? Nêu tên đỉnh và cạnh của mỗi góc vuông đó.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AB là điểm nào? Trung điểm của đoạn thẳng ED là điểm nào?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Xác định trung điểm đoạn thẳng AE và đoạn thẳng MN .</a:t>
            </a:r>
          </a:p>
        </p:txBody>
      </p:sp>
    </p:spTree>
    <p:extLst>
      <p:ext uri="{BB962C8B-B14F-4D97-AF65-F5344CB8AC3E}">
        <p14:creationId xmlns:p14="http://schemas.microsoft.com/office/powerpoint/2010/main" val="16681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651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2789" y="180662"/>
            <a:ext cx="573041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Trang 174 SGK Toán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651" y="1069305"/>
            <a:ext cx="15824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0437" y="1661561"/>
            <a:ext cx="3084360" cy="5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680468" y="3189220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80468" y="5275691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53616" y="3174195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132006" y="4232455"/>
            <a:ext cx="1017431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0132006" y="3189220"/>
            <a:ext cx="1017431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06237" y="3206369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53615" y="2712989"/>
            <a:ext cx="389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3616" y="5201445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19383" y="40881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788136" y="1167356"/>
            <a:ext cx="10292248" cy="1693679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Có mấy góc vuông? Nêu tên đỉnh và cạnh của mỗi góc vuông đó.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204" y="2394700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Có tất cả 7 góc vuông.</a:t>
            </a:r>
          </a:p>
        </p:txBody>
      </p:sp>
      <p:grpSp>
        <p:nvGrpSpPr>
          <p:cNvPr id="49" name="Group 48"/>
          <p:cNvGrpSpPr/>
          <p:nvPr/>
        </p:nvGrpSpPr>
        <p:grpSpPr>
          <a:xfrm flipH="1">
            <a:off x="7826002" y="4217532"/>
            <a:ext cx="563759" cy="1032147"/>
            <a:chOff x="2729439" y="4947407"/>
            <a:chExt cx="1114628" cy="1620818"/>
          </a:xfrm>
        </p:grpSpPr>
        <p:sp>
          <p:nvSpPr>
            <p:cNvPr id="50" name="Right Triangle 49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 flipV="1">
            <a:off x="6715049" y="3199968"/>
            <a:ext cx="686637" cy="1024315"/>
            <a:chOff x="2729439" y="4947407"/>
            <a:chExt cx="1114628" cy="1620818"/>
          </a:xfrm>
        </p:grpSpPr>
        <p:sp>
          <p:nvSpPr>
            <p:cNvPr id="53" name="Right Triangle 52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ight Triangle 53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10800000" flipH="1">
            <a:off x="8419116" y="3185385"/>
            <a:ext cx="571525" cy="1032147"/>
            <a:chOff x="2729439" y="4947407"/>
            <a:chExt cx="1114628" cy="1620818"/>
          </a:xfrm>
        </p:grpSpPr>
        <p:sp>
          <p:nvSpPr>
            <p:cNvPr id="56" name="Right Triangle 55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ight Triangle 56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3523404">
            <a:off x="10173903" y="3853231"/>
            <a:ext cx="686637" cy="1032147"/>
            <a:chOff x="2729439" y="4947407"/>
            <a:chExt cx="1114628" cy="1620818"/>
          </a:xfrm>
        </p:grpSpPr>
        <p:sp>
          <p:nvSpPr>
            <p:cNvPr id="59" name="Right Triangle 58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Triangle 59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10800000">
            <a:off x="7712954" y="3192136"/>
            <a:ext cx="686637" cy="1032147"/>
            <a:chOff x="2729439" y="4947407"/>
            <a:chExt cx="1114628" cy="1620818"/>
          </a:xfrm>
        </p:grpSpPr>
        <p:sp>
          <p:nvSpPr>
            <p:cNvPr id="62" name="Right Triangle 61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ight Triangle 62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32407" y="4217532"/>
            <a:ext cx="686637" cy="1032147"/>
            <a:chOff x="2729439" y="4947407"/>
            <a:chExt cx="1114628" cy="1620818"/>
          </a:xfrm>
        </p:grpSpPr>
        <p:sp>
          <p:nvSpPr>
            <p:cNvPr id="65" name="Right Triangle 64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715049" y="4217532"/>
            <a:ext cx="686637" cy="1032147"/>
            <a:chOff x="2729439" y="4947407"/>
            <a:chExt cx="1114628" cy="1620818"/>
          </a:xfrm>
        </p:grpSpPr>
        <p:sp>
          <p:nvSpPr>
            <p:cNvPr id="68" name="Right Triangle 67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ight Triangle 68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15203" y="2863285"/>
            <a:ext cx="559884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Góc A: đỉnh A, cạnh AM, AE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4209" y="3428790"/>
            <a:ext cx="6059672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Góc M: đỉnh M, cạnh MA, MN 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: đỉnh M, cạnh MN, MB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6488" y="5030862"/>
            <a:ext cx="5779146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Góc N: đỉnh N, cạnh NE, NM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: đỉnh N, cạnh NM, ND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3977" y="4436383"/>
            <a:ext cx="575830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Góc E: đỉnh E, cạnh EA, EN.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15203" y="5992471"/>
            <a:ext cx="584807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Góc  C: đỉnh C, cạnh CB CD </a:t>
            </a:r>
          </a:p>
        </p:txBody>
      </p:sp>
    </p:spTree>
    <p:extLst>
      <p:ext uri="{BB962C8B-B14F-4D97-AF65-F5344CB8AC3E}">
        <p14:creationId xmlns:p14="http://schemas.microsoft.com/office/powerpoint/2010/main" val="6389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  <p:bldP spid="70" grpId="0"/>
      <p:bldP spid="71" grpId="0"/>
      <p:bldP spid="72" grpId="0"/>
      <p:bldP spid="73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651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2789" y="180662"/>
            <a:ext cx="573041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Trang 174 SGK Toán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651" y="1069305"/>
            <a:ext cx="15824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8336" y="1493514"/>
            <a:ext cx="3084360" cy="5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798367" y="3021173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98367" y="5107644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771515" y="3006148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249905" y="4064408"/>
            <a:ext cx="1017431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0249905" y="3021173"/>
            <a:ext cx="1017431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4136" y="3038322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71514" y="2544942"/>
            <a:ext cx="389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71515" y="5033398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37282" y="392006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920996" y="1036594"/>
            <a:ext cx="10214402" cy="1693679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b. Trung điểm của đoạn thẳng AB là điểm nào? Trung điểm của đoạn thẳng ED là điểm nào?</a:t>
            </a:r>
          </a:p>
        </p:txBody>
      </p:sp>
      <p:sp>
        <p:nvSpPr>
          <p:cNvPr id="17" name="Arc 16"/>
          <p:cNvSpPr/>
          <p:nvPr/>
        </p:nvSpPr>
        <p:spPr>
          <a:xfrm rot="18365141">
            <a:off x="6234547" y="2709248"/>
            <a:ext cx="2914769" cy="3006408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8365141">
            <a:off x="7994417" y="2709251"/>
            <a:ext cx="2914769" cy="3006408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7478333">
            <a:off x="6170536" y="2466676"/>
            <a:ext cx="2923997" cy="2993044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7478333">
            <a:off x="7855343" y="2466675"/>
            <a:ext cx="2923997" cy="2993044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15065" y="213208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1218" y="528866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1348" y="535165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6232" y="216629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024" y="27220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Trung điểm đoạn thẳng AB là điểm M.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280" y="4046352"/>
            <a:ext cx="61095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Trung điểm đoạn thẳng ED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là điểm N.</a:t>
            </a:r>
          </a:p>
        </p:txBody>
      </p:sp>
    </p:spTree>
    <p:extLst>
      <p:ext uri="{BB962C8B-B14F-4D97-AF65-F5344CB8AC3E}">
        <p14:creationId xmlns:p14="http://schemas.microsoft.com/office/powerpoint/2010/main" val="20477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651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2789" y="180662"/>
            <a:ext cx="573041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Trang 174 SGK Toán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651" y="1069305"/>
            <a:ext cx="15824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8166" y="1048023"/>
            <a:ext cx="3084360" cy="5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028197" y="2575682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28197" y="4662153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01345" y="2560657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479735" y="3618917"/>
            <a:ext cx="1017431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0479735" y="2575682"/>
            <a:ext cx="1017431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53966" y="2592831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01344" y="2099451"/>
            <a:ext cx="389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01345" y="4587907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67112" y="34745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788134" y="1073861"/>
            <a:ext cx="10403866" cy="11914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c. Xác định trung điểm đoạn thẳng AE và đoạn thẳng MN 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004" y="263191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* Hướng dẫn cách xác định: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Ta thấy đoạn thẳng AE và MN có độ dài là 6 ô vuông. Ta chia 6 ô ra thành 3 ô bằng nhau, trung điểm sẽ nằm tại điểm đó. Xong ta tô màu tuỳ ý.</a:t>
            </a:r>
          </a:p>
        </p:txBody>
      </p:sp>
      <p:sp>
        <p:nvSpPr>
          <p:cNvPr id="17" name="Oval 16"/>
          <p:cNvSpPr/>
          <p:nvPr/>
        </p:nvSpPr>
        <p:spPr>
          <a:xfrm>
            <a:off x="6976630" y="3571743"/>
            <a:ext cx="113139" cy="935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89520" y="3571743"/>
            <a:ext cx="113139" cy="935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51203" y="318218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2659" y="3190868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2860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651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2789" y="180662"/>
            <a:ext cx="573041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Trang 174 SGK Toán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651" y="1069305"/>
            <a:ext cx="15824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8134" y="1232426"/>
            <a:ext cx="1040386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Tính chu vi hình tam giác có độ dài các cạnh là 35cm, 26cm, 40cm.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205651" y="2690631"/>
            <a:ext cx="4494727" cy="2266682"/>
          </a:xfrm>
          <a:prstGeom prst="triangle">
            <a:avLst>
              <a:gd name="adj" fmla="val 73054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6238" y="322678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35cm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6384" y="3224707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26cm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9742" y="4890934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40cm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9740" y="2518239"/>
            <a:ext cx="2008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3033" y="4574842"/>
            <a:ext cx="3921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Đáp số: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101 cm.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5955" y="3319293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1096" y="390508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6418" y="3919324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101 (cm)</a:t>
            </a:r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9352" y="3919324"/>
            <a:ext cx="283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+40+26 =</a:t>
            </a:r>
          </a:p>
        </p:txBody>
      </p:sp>
    </p:spTree>
    <p:extLst>
      <p:ext uri="{BB962C8B-B14F-4D97-AF65-F5344CB8AC3E}">
        <p14:creationId xmlns:p14="http://schemas.microsoft.com/office/powerpoint/2010/main" val="38247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2209800" y="0"/>
            <a:ext cx="8480778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/>
              <a:t>3)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125m,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68m.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:(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dài+rộng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Chu vi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( 125 + 68 ) x 2 = 386 (m)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386m</a:t>
            </a:r>
          </a:p>
        </p:txBody>
      </p:sp>
      <p:pic>
        <p:nvPicPr>
          <p:cNvPr id="10243" name="Picture 7" descr="carto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638800"/>
            <a:ext cx="1062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7043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2209800" y="533400"/>
            <a:ext cx="76962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vi-VN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60m,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40m.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Chu vi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( 60 + 40 ) x 2= 200 (m)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200  : 4  = 50 (m)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50m</a:t>
            </a:r>
          </a:p>
        </p:txBody>
      </p:sp>
      <p:pic>
        <p:nvPicPr>
          <p:cNvPr id="12291" name="Picture 7" descr="carto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638800"/>
            <a:ext cx="1062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4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1"/>
          <p:cNvSpPr>
            <a:spLocks noChangeArrowheads="1" noChangeShapeType="1" noTextEdit="1"/>
          </p:cNvSpPr>
          <p:nvPr/>
        </p:nvSpPr>
        <p:spPr bwMode="auto">
          <a:xfrm>
            <a:off x="1905000" y="1828800"/>
            <a:ext cx="8534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mở rộng</a:t>
            </a:r>
          </a:p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nếu còn thời gian)</a:t>
            </a:r>
          </a:p>
        </p:txBody>
      </p:sp>
    </p:spTree>
    <p:extLst>
      <p:ext uri="{BB962C8B-B14F-4D97-AF65-F5344CB8AC3E}">
        <p14:creationId xmlns:p14="http://schemas.microsoft.com/office/powerpoint/2010/main" val="34665265"/>
      </p:ext>
    </p:extLst>
  </p:cSld>
  <p:clrMapOvr>
    <a:masterClrMapping/>
  </p:clrMapOvr>
  <p:transition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086600" y="1295400"/>
            <a:ext cx="319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Arial" panose="020B0604020202020204" pitchFamily="34" charset="0"/>
              </a:rPr>
              <a:t>(</a:t>
            </a: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+ rộng) x </a:t>
            </a:r>
            <a:r>
              <a:rPr lang="en-US" altLang="vi-VN" b="1">
                <a:solidFill>
                  <a:srgbClr val="FF33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1524000" y="2641600"/>
            <a:ext cx="8915400" cy="38862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</a:pPr>
            <a:endParaRPr lang="en-US" altLang="vi-VN" sz="700"/>
          </a:p>
          <a:p>
            <a:pPr marL="609600" indent="-609600">
              <a:lnSpc>
                <a:spcPct val="80000"/>
              </a:lnSpc>
              <a:buNone/>
            </a:pPr>
            <a:endParaRPr lang="en-US" altLang="vi-VN" sz="700"/>
          </a:p>
          <a:p>
            <a:pPr marL="609600" indent="-609600">
              <a:lnSpc>
                <a:spcPct val="80000"/>
              </a:lnSpc>
              <a:buNone/>
            </a:pPr>
            <a:endParaRPr lang="en-US" altLang="vi-VN" sz="700" b="1"/>
          </a:p>
          <a:p>
            <a:pPr marL="609600" indent="-609600">
              <a:lnSpc>
                <a:spcPct val="80000"/>
              </a:lnSpc>
              <a:buNone/>
            </a:pPr>
            <a:endParaRPr lang="en-US" altLang="vi-VN" sz="1200" b="1"/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chữ nhật ta thực hiện………………………………………….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vuông ta thực hiện…………………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vuông ta thực hiện………………..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nửa chu vi hình chữ nhật ta thực hiện…………………………………………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chữ nhật ta thực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hiện………………………………………………………..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24000" y="0"/>
            <a:ext cx="5270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909763" y="12192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x rộng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200401" y="2057400"/>
            <a:ext cx="2295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x 4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05300" y="1219200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x cạnh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640513" y="20574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+ rộn</a:t>
            </a:r>
            <a:r>
              <a:rPr lang="en-US" altLang="vi-VN" b="1">
                <a:solidFill>
                  <a:srgbClr val="FF3300"/>
                </a:solidFill>
                <a:latin typeface="Comic Sans MS" panose="030F0702030302020204" pitchFamily="66" charset="0"/>
              </a:rPr>
              <a:t>g</a:t>
            </a:r>
            <a:r>
              <a:rPr lang="en-US" altLang="vi-VN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2362200" y="1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800">
                <a:latin typeface="Comic Sans MS" panose="030F0702030302020204" pitchFamily="66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các từ thích hợp vào chỗ chấm</a:t>
            </a:r>
            <a:r>
              <a:rPr lang="en-US" altLang="vi-VN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346" name="Picture 7" descr="carto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703764"/>
            <a:ext cx="106203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174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92 -0.03375 C 0.21077 -0.03745 0.24983 -0.04069 0.28716 -0.05063 C 0.2941 -0.05248 0.30105 -0.05433 0.30782 -0.05688 C 0.31424 -0.05919 0.32032 -0.06358 0.32691 -0.06543 C 0.35226 -0.07237 0.38177 -0.07745 0.40782 -0.08023 C 0.4316 -0.08647 0.45539 -0.09387 0.47934 -0.09919 C 0.48976 -0.10381 0.50035 -0.11052 0.51094 -0.11399 C 0.51476 -0.12115 0.51754 -0.12393 0.52379 -0.1267 C 0.52848 -0.13295 0.53004 -0.13873 0.53646 -0.1415 C 0.54462 -0.14867 0.5507 -0.15838 0.56025 -0.16254 C 0.56389 -0.17017 0.56563 -0.17641 0.5698 -0.18381 C 0.57205 -0.1926 0.57518 -0.2 0.57934 -0.20693 C 0.58299 -0.21295 0.58351 -0.22011 0.58716 -0.22612 C 0.59045 -0.23167 0.59566 -0.23653 0.59983 -0.24092 C 0.60139 -0.24254 0.6033 -0.24347 0.60469 -0.24508 C 0.60747 -0.24832 0.61007 -0.25225 0.61268 -0.25572 C 0.61528 -0.25919 0.62205 -0.26404 0.62205 -0.26381 C 0.63056 -0.26266 0.63924 -0.26219 0.64757 -0.25988 C 0.6566 -0.25757 0.65122 -0.25618 0.65712 -0.25133 C 0.66164 -0.24763 0.66789 -0.24532 0.67292 -0.243 C 0.67952 -0.23676 0.68664 -0.23329 0.69358 -0.22821 C 0.70486 -0.21965 0.71615 -0.20416 0.72848 -0.19861 C 0.73664 -0.18705 0.725 -0.20185 0.73802 -0.19214 C 0.74167 -0.18936 0.7441 -0.18474 0.74757 -0.18173 C 0.75191 -0.17271 0.7592 -0.16601 0.76493 -0.15838 C 0.76754 -0.15491 0.77292 -0.14774 0.77292 -0.14751 C 0.77483 -0.14011 0.78403 -0.12878 0.78403 -0.12855 C 0.78646 -0.12208 0.78785 -0.11445 0.79045 -0.10774 C 0.79115 -0.10589 0.79271 -0.10497 0.79358 -0.10335 C 0.7948 -0.10081 0.79566 -0.0978 0.7967 -0.09503 C 0.79827 -0.08624 0.80018 -0.08231 0.80469 -0.07584 C 0.80903 -0.05225 0.80295 -0.08138 0.80938 -0.06104 C 0.81285 -0.05017 0.81528 -0.03838 0.81893 -0.02728 C 0.82518 -0.00832 0.81945 -0.02959 0.82379 -0.01063 C 0.82483 -0.00624 0.82691 0.00208 0.82691 0.00231 C 0.82969 0.03237 0.83108 0.06174 0.83646 0.09087 C 0.83959 0.13249 0.84132 0.17757 0.8316 0.21757 C 0.82882 0.22914 0.82657 0.24023 0.82379 0.25156 C 0.82223 0.25804 0.82049 0.27052 0.82049 0.27075 C 0.81997 0.27862 0.82014 0.28625 0.81893 0.29388 C 0.8158 0.31353 0.8132 0.28301 0.81736 0.31099 C 0.81059 0.32463 0.8158 0.31122 0.81268 0.34035 C 0.81233 0.34359 0.80851 0.35353 0.80782 0.35538 C 0.8066 0.36347 0.80695 0.37272 0.80469 0.38058 C 0.79844 0.40208 0.80052 0.38659 0.79514 0.39769 C 0.79393 0.4 0.79375 0.40393 0.79202 0.40601 C 0.79028 0.40833 0.78768 0.40879 0.78559 0.40971 C 0.77518 0.42474 0.7908 0.40416 0.77761 0.41642 C 0.77101 0.42266 0.76823 0.43006 0.76025 0.4333 C 0.75261 0.44879 0.7342 0.46474 0.72049 0.46914 C 0.70955 0.47908 0.71459 0.4763 0.70625 0.48 C 0.70313 0.48393 0.70105 0.49041 0.6967 0.49249 C 0.68507 0.49781 0.67448 0.50705 0.66181 0.50937 C 0.65122 0.51099 0.64063 0.51168 0.63004 0.51353 C 0.62587 0.51399 0.62153 0.51515 0.61736 0.51584 C 0.59358 0.51515 0.5698 0.51492 0.54601 0.51353 C 0.54375 0.5133 0.54167 0.51214 0.53959 0.51122 C 0.5316 0.50914 0.52396 0.5052 0.5158 0.50335 C 0.50886 0.50151 0.49514 0.49873 0.49514 0.49919 C 0.48993 0.49665 0.4875 0.49041 0.48247 0.48833 C 0.47778 0.48601 0.47292 0.48532 0.46823 0.48393 C 0.46007 0.47885 0.4533 0.47584 0.44427 0.47353 C 0.44271 0.47307 0.44098 0.47237 0.43959 0.47168 C 0.43785 0.47029 0.43664 0.46798 0.4349 0.46682 C 0.43091 0.46474 0.42743 0.46544 0.42379 0.46266 C 0.40764 0.4511 0.42014 0.45688 0.40938 0.45249 C 0.40226 0.44578 0.39549 0.44 0.38872 0.4333 C 0.38733 0.43191 0.38542 0.4326 0.38403 0.43145 C 0.38108 0.42914 0.3717 0.42012 0.36823 0.41642 C 0.35851 0.40601 0.34809 0.397 0.33802 0.38682 C 0.3283 0.37734 0.33802 0.38266 0.32848 0.3785 C 0.31893 0.36578 0.32309 0.37156 0.3158 0.36116 C 0.31268 0.357 0.30851 0.35422 0.30469 0.35099 C 0.30313 0.3496 0.30122 0.34867 0.29983 0.34682 C 0.29236 0.33619 0.28525 0.32509 0.27761 0.31492 C 0.27361 0.30983 0.26893 0.30567 0.26493 0.30012 C 0.26302 0.29781 0.26216 0.29411 0.26025 0.29156 C 0.25 0.27792 0.25747 0.29272 0.24914 0.27931 C 0.24236 0.26798 0.23594 0.25572 0.22848 0.24509 C 0.22795 0.24093 0.2283 0.2363 0.22691 0.2326 C 0.22605 0.23029 0.22309 0.23052 0.22205 0.22844 C 0.22032 0.22474 0.21893 0.21549 0.21893 0.21549 C 0.21719 0.18613 0.21736 0.19746 0.21736 0.18197 " pathEditMode="relative" rAng="0" ptsTypes="ffffffffffffffffffffffffffffffffffff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0" y="15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87 0.00093 C -0.07379 -0.01156 -0.12222 -0.02219 -0.17031 -0.03491 C -0.18229 -0.03306 -0.19358 -0.02959 -0.20538 -0.02659 C -0.2125 -0.01919 -0.2191 -0.01664 -0.22761 -0.01387 C -0.2342 -0.00809 -0.2408 -0.00647 -0.24809 -0.00323 C -0.25313 0.00948 -0.24983 0.00278 -0.2592 0.01573 C -0.26736 0.02682 -0.27118 0.04232 -0.28316 0.0474 C -0.29358 0.06636 -0.28368 0.04602 -0.28941 0.06428 C -0.29132 0.07029 -0.30052 0.08417 -0.30365 0.08972 C -0.30747 0.10867 -0.31129 0.12833 -0.3165 0.14682 C -0.31823 0.1681 -0.32049 0.19145 -0.32431 0.21226 C -0.32327 0.23307 -0.32205 0.24925 -0.32587 0.26937 C -0.32535 0.28578 -0.32778 0.34382 -0.31476 0.36024 C -0.31424 0.37087 -0.31406 0.38151 -0.3132 0.39214 C -0.3125 0.39977 -0.31059 0.39885 -0.30695 0.40463 C -0.30052 0.4148 -0.29653 0.42775 -0.29097 0.43862 C -0.28854 0.44833 -0.28542 0.45249 -0.27986 0.45966 C -0.27674 0.47261 -0.28038 0.45989 -0.27205 0.47654 C -0.26719 0.48602 -0.2632 0.49711 -0.25764 0.50613 C -0.25469 0.51076 -0.25035 0.51376 -0.24809 0.51885 C -0.24184 0.53295 -0.24566 0.52671 -0.23698 0.53781 C -0.23334 0.55284 -0.23872 0.53503 -0.22917 0.55052 C -0.22813 0.55237 -0.22865 0.55515 -0.22761 0.557 C -0.2224 0.56625 -0.21389 0.5748 -0.20695 0.5822 C -0.20486 0.59052 -0.20365 0.59214 -0.1974 0.59492 C -0.19028 0.60486 -0.19879 0.59445 -0.18941 0.60139 C -0.18715 0.60301 -0.18542 0.60578 -0.18316 0.60763 C -0.18108 0.60925 -0.17882 0.61041 -0.17674 0.6118 C -0.17084 0.62012 -0.15799 0.62382 -0.14983 0.62659 C -0.13941 0.63029 -0.13004 0.63792 -0.11962 0.64139 C -0.11042 0.65434 -0.07743 0.64833 -0.0625 0.64995 C -0.04896 0.65596 -0.05625 0.65365 -0.04028 0.65619 C 0.00746 0.65411 0.00139 0.65711 0.03281 0.6437 C 0.05069 0.62706 0.07239 0.62451 0.09149 0.6118 C 0.09653 0.60833 0.10312 0.60417 0.10746 0.59931 C 0.10972 0.59677 0.11111 0.59261 0.11371 0.59076 C 0.11666 0.58891 0.12014 0.58937 0.12326 0.58867 C 0.13472 0.5785 0.11892 0.59122 0.13906 0.5822 C 0.14045 0.58151 0.14097 0.57896 0.14236 0.57804 C 0.14809 0.57365 0.15191 0.57341 0.15816 0.5718 C 0.16458 0.55839 0.15694 0.5711 0.16771 0.56324 C 0.1717 0.56024 0.17517 0.55607 0.17882 0.55261 C 0.1875 0.54451 0.1941 0.53388 0.2026 0.52532 C 0.20416 0.52185 0.20538 0.51792 0.20746 0.51469 C 0.20868 0.51284 0.21094 0.51261 0.21215 0.51052 C 0.21319 0.50867 0.21267 0.5059 0.21371 0.50405 C 0.21545 0.50081 0.21823 0.49873 0.22014 0.49573 C 0.22413 0.48948 0.22691 0.48232 0.23125 0.47654 C 0.23455 0.46336 0.23802 0.44856 0.24705 0.4407 C 0.25191 0.43052 0.26007 0.4222 0.26458 0.41318 C 0.2684 0.40555 0.27031 0.39746 0.27413 0.38983 C 0.27587 0.38058 0.27639 0.37249 0.28038 0.36463 C 0.27969 0.34775 0.27778 0.33087 0.27725 0.31376 C 0.275 0.22891 0.28316 0.21434 0.25972 0.15538 C 0.25798 0.14567 0.25555 0.1348 0.25017 0.12787 C 0.24791 0.11862 0.2434 0.11607 0.2375 0.11099 C 0.23073 0.09688 0.21857 0.09341 0.20746 0.08763 C 0.19948 0.08347 0.1934 0.07862 0.18524 0.07492 C 0.17569 0.07076 0.1651 0.07353 0.15503 0.07284 C 0.1316 0.06266 0.08906 0.07469 0.06128 0.07908 C 0.05104 0.08301 0.04132 0.09249 0.03125 0.09827 C 0.0283 0.10197 0.02465 0.10474 0.0217 0.10867 C 0.02031 0.11052 0.01979 0.11307 0.01857 0.11515 C 0.01771 0.11677 0.01632 0.11792 0.01528 0.11931 C 0.01302 0.12879 0.01423 0.12532 0.00903 0.13619 C 0.00694 0.14058 0.0026 0.14891 0.0026 0.14914 C 0.00087 0.15815 -0.00243 0.16347 -0.00538 0.17226 C -0.00955 0.18474 -0.01163 0.19792 -0.0165 0.21018 C -0.01893 0.22636 -0.02518 0.24162 -0.03073 0.25665 C -0.03125 0.26012 -0.0316 0.26382 -0.03229 0.26729 C -0.03316 0.27099 -0.03472 0.27422 -0.03542 0.27792 C -0.0382 0.29318 -0.03802 0.30937 -0.04184 0.3244 C -0.04115 0.3355 -0.03889 0.39284 -0.03386 0.40694 " pathEditMode="relative" rAng="0" ptsTypes="ffffffffffffff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31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-0.07214 C -0.00295 -0.0941 -0.01858 -0.11861 -0.03507 -0.14196 C -0.04427 -0.15537 -0.05539 -0.16693 -0.06511 -0.17988 C -0.0724 -0.18959 -0.07969 -0.20254 -0.0875 -0.21156 C -0.0941 -0.21942 -0.10417 -0.22127 -0.11111 -0.22844 C -0.11684 -0.23422 -0.12309 -0.24531 -0.13004 -0.24763 C -0.13698 -0.24994 -0.14132 -0.25433 -0.14757 -0.25803 C -0.17101 -0.27167 -0.13368 -0.24601 -0.16181 -0.2645 C -0.17292 -0.2719 -0.18438 -0.28231 -0.1967 -0.28555 C -0.20729 -0.28832 -0.21789 -0.29133 -0.22848 -0.2941 C -0.26771 -0.29294 -0.30591 -0.29271 -0.34445 -0.28555 C -0.35608 -0.28046 -0.36563 -0.27121 -0.37778 -0.26867 C -0.38542 -0.26358 -0.39254 -0.25872 -0.40018 -0.25387 C -0.41441 -0.23468 -0.40851 -0.24161 -0.42552 -0.23283 C -0.42969 -0.22682 -0.43473 -0.22566 -0.43976 -0.22011 C -0.44705 -0.21202 -0.45261 -0.20092 -0.46181 -0.19676 C -0.46841 -0.19029 -0.47153 -0.1845 -0.47952 -0.18196 C -0.48941 -0.16901 -0.5007 -0.15861 -0.51129 -0.14612 C -0.51493 -0.1415 -0.52223 -0.13133 -0.52223 -0.13109 C -0.52414 -0.12323 -0.52726 -0.11815 -0.53177 -0.11237 C -0.53351 -0.10335 -0.53646 -0.09734 -0.53959 -0.08901 C -0.54132 -0.06057 -0.54653 -0.03445 -0.5507 -0.00647 C -0.55209 0.00116 -0.55382 0.00902 -0.55556 0.01642 C -0.55643 0.02081 -0.55868 0.02914 -0.55868 0.02914 C -0.56007 0.04648 -0.5625 0.06313 -0.56511 0.08 C -0.56615 0.08671 -0.56684 0.09249 -0.56823 0.09919 C -0.5691 0.10359 -0.57136 0.11191 -0.57136 0.11214 C -0.57309 0.13341 -0.57396 0.15654 -0.57778 0.17734 C -0.57934 0.21064 -0.58125 0.22497 -0.57934 0.25989 C -0.579 0.26544 -0.57865 0.27122 -0.57778 0.2763 C -0.57709 0.28116 -0.57448 0.28902 -0.57448 0.28902 C -0.57309 0.31284 -0.56997 0.34752 -0.56025 0.36763 C -0.55799 0.37966 -0.55209 0.38844 -0.54775 0.39931 C -0.54375 0.40879 -0.54219 0.41596 -0.53646 0.42474 C -0.53264 0.43723 -0.52882 0.43839 -0.52396 0.44995 C -0.52275 0.45272 -0.52205 0.45596 -0.52066 0.4585 C -0.51997 0.46012 -0.51841 0.46058 -0.51736 0.46266 C -0.51632 0.46382 -0.51511 0.46544 -0.51424 0.46682 C -0.51302 0.4696 -0.51285 0.47307 -0.51129 0.47538 C -0.50539 0.48417 -0.50729 0.47492 -0.50313 0.48393 C -0.49306 0.50636 -0.50191 0.4955 -0.49045 0.50706 C -0.48837 0.51584 -0.48212 0.52093 -0.47778 0.53041 C -0.47344 0.53943 -0.46875 0.54983 -0.46337 0.55792 C -0.45 0.57804 -0.41007 0.58174 -0.39358 0.58313 C -0.3533 0.59052 -0.31719 0.58636 -0.27466 0.58544 C -0.25851 0.58151 -0.24323 0.5755 -0.22691 0.57272 C -0.19931 0.56047 -0.22795 0.57249 -0.15087 0.56833 C -0.13368 0.5674 -0.11684 0.55862 -0.1 0.55584 C -0.08976 0.55214 -0.08056 0.54752 -0.06979 0.54521 C -0.06372 0.53966 -0.05816 0.5385 -0.0507 0.53665 C -0.04861 0.53526 -0.04653 0.53365 -0.04445 0.53249 C -0.0415 0.53041 -0.03507 0.52763 -0.03507 0.52786 C -0.02934 0.52023 -0.01754 0.517 -0.00955 0.51492 C 0.00277 0.50752 0.0158 0.50151 0.02847 0.49434 C 0.03472 0.48602 0.03923 0.48602 0.04757 0.48393 C 0.05382 0.47769 0.05937 0.47237 0.06649 0.46914 C 0.07413 0.45919 0.0651 0.4696 0.07448 0.46266 C 0.08507 0.45411 0.08073 0.4511 0.09375 0.44786 C 0.10191 0.437 0.11128 0.42867 0.12066 0.42035 C 0.12673 0.41457 0.13125 0.4081 0.13802 0.40347 C 0.14097 0.39862 0.14305 0.3933 0.14583 0.38867 C 0.14843 0.38428 0.15399 0.37804 0.15399 0.37804 C 0.15659 0.3674 0.16284 0.36093 0.16666 0.35076 C 0.1717 0.33781 0.16857 0.34497 0.17621 0.32948 C 0.17691 0.32717 0.17691 0.32509 0.17777 0.32324 C 0.18003 0.31862 0.18333 0.31445 0.18576 0.31052 C 0.19149 0.28786 0.18177 0.32208 0.19218 0.29989 C 0.19548 0.29203 0.19479 0.28185 0.19843 0.27469 C 0.20243 0.26636 0.20573 0.25711 0.20937 0.24925 C 0.21111 0.23815 0.21423 0.23376 0.21753 0.22382 C 0.22343 0.20555 0.2283 0.18682 0.23489 0.16879 C 0.23854 0.14775 0.24461 0.12879 0.24774 0.10752 C 0.25086 0.08671 0.25538 0.06521 0.25711 0.04417 C 0.25902 0.02012 0.25764 0.03006 0.26041 0.01457 C 0.26267 -0.01942 0.26284 -0.01225 0.26041 -0.05734 C 0.26007 -0.06427 0.25677 -0.07167 0.25555 -0.07838 C 0.25486 -0.08185 0.25503 -0.08578 0.25382 -0.08901 C 0.25156 -0.09641 0.24705 -0.10266 0.24444 -0.11005 C 0.24149 -0.11861 0.24149 -0.13248 0.23489 -0.13757 C 0.23055 -0.14081 0.21736 -0.14173 0.21597 -0.14196 C 0.20468 -0.14427 0.19409 -0.14844 0.18264 -0.15029 C 0.16441 -0.15815 0.18524 -0.14982 0.13802 -0.15445 C 0.12586 -0.1556 0.11232 -0.16161 0.09982 -0.163 C 0.07882 -0.16855 0.05746 -0.16485 0.03646 -0.16092 C 0.0243 -0.1556 0.01354 -0.14913 0.00156 -0.14404 C -0.00608 -0.13618 -0.01407 -0.13526 -0.02223 -0.12924 C -0.02448 -0.12763 -0.02622 -0.12462 -0.02848 -0.12277 C -0.03073 -0.12115 -0.03282 -0.12 -0.03507 -0.11861 C -0.04254 -0.10867 -0.05209 -0.10566 -0.06042 -0.09757 C -0.07275 -0.08531 -0.08334 -0.07005 -0.09861 -0.06358 C -0.11181 -0.0504 -0.12639 -0.04231 -0.13976 -0.02982 C -0.14879 -0.02173 -0.15348 -0.00948 -0.16181 -0.00023 C -0.17066 0.00971 -0.17986 0.01966 -0.18889 0.02914 C -0.1941 0.03515 -0.19445 0.03237 -0.2 0.04 C -0.20139 0.04185 -0.20174 0.0444 -0.2033 0.04625 C -0.20677 0.0511 -0.21216 0.05411 -0.2158 0.05896 C -0.225 0.07122 -0.23143 0.08879 -0.23802 0.10336 C -0.23924 0.10613 -0.23976 0.1096 -0.24132 0.11191 C -0.25243 0.12925 -0.24358 0.10636 -0.25243 0.12671 C -0.25643 0.13619 -0.25816 0.14104 -0.26528 0.14775 C -0.27205 0.16694 -0.2816 0.18382 -0.28889 0.20278 C -0.29045 0.21711 -0.29549 0.23469 -0.30157 0.24717 C -0.3033 0.25619 -0.30643 0.25989 -0.30955 0.26821 C -0.31268 0.28532 -0.3132 0.30567 -0.31893 0.3207 C -0.32205 0.34891 -0.32379 0.3748 -0.31893 0.40347 C -0.31823 0.41596 -0.31927 0.42821 -0.31268 0.43746 C -0.31164 0.44139 -0.31094 0.4511 -0.30643 0.45411 C -0.3033 0.45642 -0.29983 0.45642 -0.2967 0.4585 C -0.29271 0.46058 -0.2842 0.46682 -0.2842 0.46682 C -0.27743 0.46382 -0.27101 0.46174 -0.26528 0.45642 C -0.25816 0.45734 -0.24757 0.46382 -0.24132 0.45642 " pathEditMode="relative" rAng="0" ptsTypes="fffffffffffffffffffffffffffffffffffffffffffffffffffffffffffffffffffff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22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0.04717 C -0.11666 0.03353 -0.13072 0.01781 -0.14548 0.00278 C -0.16406 -0.01595 -0.18298 -0.0326 -0.20104 -0.05202 C -0.20885 -0.06034 -0.22743 -0.0763 -0.23437 -0.09017 C -0.23697 -0.09549 -0.23836 -0.1015 -0.24079 -0.10705 C -0.24548 -0.11815 -0.25173 -0.12578 -0.25659 -0.13664 C -0.25937 -0.15237 -0.26388 -0.16716 -0.26614 -0.18312 C -0.26527 -0.20208 -0.26718 -0.22959 -0.25816 -0.24647 C -0.25329 -0.26659 -0.23541 -0.27722 -0.22326 -0.28878 C -0.21423 -0.29757 -0.20555 -0.30936 -0.19479 -0.31422 C -0.17638 -0.33202 -0.15382 -0.32948 -0.13437 -0.34589 C -0.12326 -0.35537 -0.11562 -0.36208 -0.1026 -0.36485 C -0.0967 -0.36878 -0.09149 -0.37503 -0.08524 -0.37757 C -0.07066 -0.38335 -0.05416 -0.3845 -0.03923 -0.3882 C -0.0092 -0.39537 0.02084 -0.39884 0.05122 -0.403 C 0.07084 -0.40231 0.09167 -0.40832 0.11007 -0.39884 C 0.13594 -0.38543 0.16042 -0.36832 0.18455 -0.35005 C 0.19549 -0.34173 0.20487 -0.32878 0.21632 -0.32277 C 0.24098 -0.29595 0.26563 -0.27306 0.29566 -0.25711 C 0.30296 -0.2474 0.31042 -0.23792 0.31962 -0.23167 C 0.32657 -0.21687 0.31737 -0.23468 0.329 -0.21919 C 0.33889 -0.20555 0.34584 -0.18844 0.35764 -0.17687 C 0.36806 -0.15537 0.3507 -0.19029 0.36719 -0.16208 C 0.37934 -0.14127 0.38941 -0.11537 0.39896 -0.09225 C 0.40139 -0.08624 0.4033 -0.07491 0.40521 -0.0689 C 0.41164 -0.04786 0.41771 -0.02936 0.42275 -0.00763 C 0.42518 0.00255 0.43004 0.01156 0.4323 0.02197 C 0.43855 0.05133 0.44289 0.0807 0.44653 0.11076 C 0.44896 0.157 0.44966 0.15746 0.44653 0.22058 C 0.44636 0.22497 0.44428 0.22891 0.44341 0.2333 C 0.44132 0.2444 0.44271 0.25619 0.44011 0.26706 C 0.43889 0.27191 0.43386 0.27977 0.43386 0.28 C 0.43073 0.29249 0.42709 0.30497 0.42118 0.31584 C 0.4191 0.3348 0.41806 0.33064 0.4132 0.34544 C 0.40955 0.35654 0.40868 0.36694 0.40365 0.37711 C 0.40122 0.3896 0.39688 0.40139 0.39254 0.41295 C 0.38907 0.43168 0.39237 0.42567 0.38629 0.43422 C 0.38386 0.44902 0.379 0.45249 0.37188 0.46382 C 0.36684 0.47168 0.36268 0.47908 0.35608 0.48486 C 0.35087 0.49526 0.34254 0.49781 0.33386 0.50174 C 0.32691 0.51052 0.32049 0.5126 0.31164 0.51654 C 0.30764 0.51839 0.30469 0.52347 0.30035 0.52509 C 0.29653 0.52648 0.29306 0.52648 0.28941 0.52717 C 0.27743 0.53734 0.26337 0.53804 0.24931 0.53989 C 0.21893 0.54405 0.18837 0.54844 0.15764 0.5526 C 0.11233 0.55191 0.06303 0.5748 0.02275 0.54821 C 0.0073 0.53804 0.02587 0.54451 0.00816 0.53989 C 0.00261 0.53203 0.00799 0.53758 -0.00277 0.53341 C -0.01996 0.52671 -0.00312 0.53249 -0.01562 0.52509 C -0.02274 0.5207 -0.02534 0.52047 -0.03281 0.51862 C -0.04045 0.51191 -0.04982 0.50914 -0.0585 0.5059 C -0.06267 0.50035 -0.06701 0.49989 -0.07257 0.49758 C -0.07829 0.49249 -0.08194 0.48694 -0.08836 0.48278 C -0.09618 0.47769 -0.10434 0.477 -0.11215 0.47214 C -0.11857 0.46821 -0.12534 0.46474 -0.13125 0.45943 C -0.13281 0.45804 -0.1342 0.45642 -0.13593 0.45526 C -0.14479 0.44948 -0.15451 0.44509 -0.16302 0.43839 C -0.17465 0.42937 -0.18437 0.41711 -0.19479 0.40671 C -0.1967 0.40486 -0.19913 0.40417 -0.20104 0.40232 C -0.21093 0.39191 -0.21892 0.37804 -0.22812 0.36648 C -0.23177 0.35654 -0.23559 0.34983 -0.24079 0.34104 C -0.2434 0.33041 -0.24618 0.31954 -0.25191 0.31145 C -0.26267 0.25388 -0.25885 0.33665 -0.25503 0.17827 C -0.25486 0.17203 -0.2526 0.15677 -0.25034 0.15076 C -0.24843 0.1459 -0.24479 0.14266 -0.24236 0.13827 C -0.23975 0.12393 -0.24253 0.13087 -0.22968 0.11908 C -0.22812 0.11769 -0.22482 0.11492 -0.22482 0.11515 C -0.22066 0.10659 -0.21632 0.10682 -0.21059 0.10012 C -0.20416 0.09272 -0.20121 0.08879 -0.19322 0.08532 C -0.18697 0.07746 -0.1809 0.07307 -0.17413 0.06636 C -0.17257 0.06451 -0.17135 0.06151 -0.16927 0.05989 C -0.1585 0.05018 -0.14444 0.04671 -0.13281 0.03885 C -0.11527 0.02706 -0.09722 0.0185 -0.07882 0.00925 C -0.0427 -0.00878 -0.0934 0.01503 -0.05659 -0.00555 C -0.04566 -0.01179 -0.04132 -0.01294 -0.03125 -0.01618 C 0.00348 -0.04716 0.05226 -0.01988 0.0941 -0.01826 C 0.09775 -0.01664 0.1033 -0.01433 0.10678 -0.01202 C 0.10903 -0.01017 0.11077 -0.00716 0.1132 -0.00555 C 0.11511 -0.00416 0.11754 -0.00439 0.11962 -0.00346 C 0.12223 -0.00231 0.12466 -0.00092 0.12743 0.0007 C 0.14202 0.01064 0.15573 0.02313 0.17188 0.03029 C 0.17882 0.03654 0.1875 0.04023 0.19375 0.04717 C 0.20747 0.06151 0.2191 0.07908 0.23386 0.09156 C 0.2375 0.09896 0.24011 0.10359 0.24653 0.10636 C 0.2507 0.11792 0.25278 0.11839 0.25608 0.1318 C 0.2566 0.13388 0.25712 0.13619 0.25747 0.13827 C 0.25782 0.14035 0.25921 0.14451 0.25921 0.14474 C 0.25868 0.15723 0.25903 0.16995 0.25747 0.18266 C 0.25695 0.18914 0.24462 0.19307 0.24462 0.1933 C 0.24393 0.19515 0.24323 0.19769 0.24184 0.19954 C 0.24028 0.20139 0.2382 0.20162 0.23664 0.2037 C 0.23594 0.20532 0.23612 0.2081 0.23542 0.20995 C 0.23195 0.21711 0.22483 0.21711 0.21928 0.2185 C 0.21667 0.22104 0.21459 0.22497 0.21164 0.22706 C 0.20816 0.22937 0.20417 0.2296 0.20053 0.23122 C 0.19098 0.24347 0.20087 0.23284 0.18907 0.23954 C 0.1823 0.2437 0.17605 0.25087 0.16875 0.25434 C 0.14046 0.29411 0.16719 0.25873 0.05608 0.25873 " pathEditMode="relative" rAng="0" ptsTypes="fffffffffffffffffffffffffffffffffffffffffffffffffffffffffffffffffffffffffffffffffffffffffffffffff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3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0.03815 C 0.1566 0.02428 0.15903 0.00185 0.16354 -0.01688 C 0.16302 -0.03283 0.16285 -0.04925 0.16198 -0.06543 C 0.16094 -0.08462 0.15434 -0.10358 0.15087 -0.12254 C 0.14809 -0.13688 0.14688 -0.15329 0.14132 -0.16693 C 0.14063 -0.16878 0.13906 -0.16971 0.1382 -0.1711 C 0.13698 -0.17318 0.13594 -0.17503 0.13507 -0.17734 C 0.1316 -0.18612 0.13038 -0.19699 0.12552 -0.20485 C 0.11649 -0.21942 0.10365 -0.22844 0.09219 -0.23884 C 0.08264 -0.24717 0.07014 -0.25688 0.05886 -0.26196 C 0.05191 -0.27052 0.0599 -0.26196 0.04931 -0.26821 C 0.04757 -0.26936 0.04618 -0.27144 0.04445 -0.2726 C 0.0382 -0.2763 0.03073 -0.27907 0.02396 -0.28092 C 0.01771 -0.28878 0.02396 -0.28231 0.01285 -0.2874 C 0.00087 -0.29295 -0.01111 -0.29711 -0.02378 -0.29988 C -0.03142 -0.30358 -0.03958 -0.30381 -0.04757 -0.30636 C -0.06875 -0.30543 -0.09844 -0.30867 -0.12049 -0.2978 C -0.13055 -0.29295 -0.1375 -0.28416 -0.14601 -0.27676 C -0.16076 -0.26404 -0.17934 -0.26104 -0.19514 -0.25133 C -0.21007 -0.24231 -0.22465 -0.23676 -0.23802 -0.22381 C -0.24861 -0.21364 -0.23559 -0.22636 -0.25069 -0.21549 C -0.25399 -0.21295 -0.26024 -0.20693 -0.26024 -0.20693 C -0.26476 -0.19792 -0.26996 -0.20023 -0.27604 -0.19214 C -0.27795 -0.18959 -0.27899 -0.18612 -0.2809 -0.18381 C -0.28333 -0.18104 -0.28628 -0.17965 -0.28889 -0.17734 C -0.29531 -0.17156 -0.2993 -0.16532 -0.30625 -0.16069 C -0.31146 -0.15006 -0.31632 -0.14751 -0.32535 -0.14358 C -0.33003 -0.13364 -0.33715 -0.12948 -0.34444 -0.12254 C -0.35451 -0.1126 -0.34392 -0.11861 -0.35382 -0.11399 C -0.3618 -0.10612 -0.36788 -0.09595 -0.37604 -0.08855 C -0.37899 -0.07769 -0.38889 -0.06312 -0.39514 -0.0548 C -0.40069 -0.03191 -0.39132 -0.06566 -0.40156 -0.04416 C -0.40469 -0.03769 -0.40434 -0.03029 -0.40625 -0.02335 C -0.41042 -0.00809 -0.41424 0.01272 -0.42049 0.02567 C -0.42274 0.0363 -0.425 0.04416 -0.43003 0.05272 C -0.43194 0.0652 -0.43351 0.077 -0.43646 0.08902 C -0.43559 0.10798 -0.43611 0.11931 -0.4316 0.13549 C -0.43038 0.15122 -0.43125 0.15746 -0.42535 0.16902 C -0.42205 0.18289 -0.41927 0.18752 -0.41267 0.19862 C -0.40937 0.21249 -0.39896 0.22197 -0.38889 0.22636 C -0.38489 0.23145 -0.38316 0.23468 -0.37778 0.237 C -0.37205 0.24416 -0.36424 0.24971 -0.35712 0.25388 C -0.35243 0.25665 -0.34722 0.25665 -0.34271 0.25989 C -0.3342 0.2659 -0.32517 0.2696 -0.3158 0.27283 C -0.28073 0.29688 -0.24618 0.30729 -0.20781 0.31723 C -0.18507 0.31584 -0.16233 0.31538 -0.13958 0.31307 C -0.10608 0.30983 -0.07274 0.29919 -0.03958 0.29203 C -0.03802 0.29064 -0.03663 0.28856 -0.03489 0.28763 C -0.03281 0.28625 -0.03038 0.28671 -0.02847 0.28532 C -0.02257 0.28116 -0.02222 0.27607 -0.01424 0.27283 C -0.00243 0.25757 0.01146 0.24555 0.02708 0.23908 C 0.04236 0.22266 0.05538 0.20532 0.06667 0.18382 C 0.07118 0.17549 0.07917 0.17318 0.0842 0.16486 C 0.10226 0.13665 0.11632 0.10497 0.13177 0.07399 C 0.13438 0.0689 0.13663 0.06359 0.13976 0.05919 C 0.14132 0.05711 0.14306 0.05526 0.14445 0.05272 C 0.15122 0.04023 0.15191 0.02382 0.15886 0.01087 C 0.16042 0.00208 0.16337 -0.00578 0.16511 -0.0148 C 0.16632 -0.02104 0.1684 -0.03352 0.1684 -0.03352 C 0.16736 -0.06404 0.16823 -0.10381 0.15399 -0.1311 C 0.15087 -0.14312 0.15017 -0.15745 0.14288 -0.16693 C 0.14132 -0.17734 0.13941 -0.18451 0.13333 -0.19214 C 0.12517 -0.22543 0.10747 -0.24092 0.08264 -0.24925 C 0.06129 -0.24786 0.04497 -0.24485 0.02396 -0.243 C 0.01754 -0.24162 0.01111 -0.24092 0.00486 -0.23884 C 0.0007 -0.23745 -0.00226 -0.2326 -0.00625 -0.23029 C -0.01528 -0.2252 -0.02361 -0.21873 -0.03333 -0.21549 C -0.04913 -0.20439 -0.06354 -0.2037 -0.07934 -0.19006 C -0.08437 -0.1704 -0.07587 -0.20208 -0.08559 -0.17526 C -0.0941 -0.15191 -0.08021 -0.17988 -0.09045 -0.16069 C -0.09167 -0.15352 -0.09201 -0.14636 -0.09358 -0.13942 C -0.09427 -0.13641 -0.09583 -0.13387 -0.0967 -0.1311 C -0.09739 -0.12832 -0.09774 -0.12532 -0.09826 -0.12254 C -0.09774 -0.09133 -0.09809 -0.06034 -0.0967 -0.02959 C -0.09653 -0.0252 -0.09358 -0.01688 -0.09358 -0.01688 C -0.09097 0.0222 -0.08212 0.06613 -0.06979 0.10174 C -0.06719 0.10937 -0.06493 0.11746 -0.0618 0.12486 C -0.05937 0.13064 -0.05555 0.13549 -0.05382 0.14174 C -0.05087 0.15191 -0.04896 0.16231 -0.04444 0.17133 C -0.04305 0.17827 -0.04271 0.18567 -0.04114 0.1926 C -0.03924 0.20139 -0.03472 0.20994 -0.0316 0.21804 C -0.02674 0.23075 -0.02361 0.24347 -0.01424 0.25156 C -0.01146 0.26266 -0.00469 0.2733 0.00174 0.28116 C 0.00469 0.29341 0.00104 0.28255 0.00799 0.29203 C 0.01337 0.29942 0.01806 0.31099 0.02222 0.31931 C 0.02431 0.32347 0.03021 0.32994 0.03021 0.32994 C 0.03281 0.34382 0.04045 0.35168 0.04774 0.3637 C 0.0559 0.37757 0.06354 0.39191 0.07153 0.40601 C 0.07639 0.41434 0.08108 0.42266 0.08576 0.43145 C 0.08733 0.43422 0.09063 0.43977 0.09063 0.43977 C 0.09479 0.45688 0.08837 0.43422 0.09688 0.45226 C 0.10677 0.47399 0.09323 0.45411 0.10486 0.4696 C 0.1066 0.47653 0.10781 0.48347 0.10955 0.49041 C 0.10625 0.51307 0.09931 0.52139 0.08733 0.53711 C 0.07379 0.55445 0.0875 0.54705 0.07622 0.55191 C 0.06962 0.56093 0.06858 0.5748 0.05886 0.57942 C 0.04965 0.59908 0.05538 0.5933 0.04445 0.60046 C 0.03802 0.60948 0.03542 0.60925 0.02552 0.6111 C -0.02483 0.6326 -0.11771 0.61757 -0.14271 0.61757 " pathEditMode="relative" ptsTypes="ffffffffffffffffffffffffffffffffffffffffffffffffffffffffffffffffffffffffffffffffffffffffffffffffffA">
                                      <p:cBhvr>
                                        <p:cTn id="6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66563" grpId="0" build="p"/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02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27279" y="0"/>
            <a:ext cx="10547798" cy="11462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VUÔNG, GÓC KHÔNG VUÔNG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584101" y="2871989"/>
            <a:ext cx="1867438" cy="239332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84101" y="5241701"/>
            <a:ext cx="2758226" cy="236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26045" y="5035640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2327" y="503564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9631" y="2202739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Pie 16"/>
          <p:cNvSpPr/>
          <p:nvPr/>
        </p:nvSpPr>
        <p:spPr>
          <a:xfrm rot="17716932">
            <a:off x="1251275" y="4945486"/>
            <a:ext cx="751377" cy="592428"/>
          </a:xfrm>
          <a:prstGeom prst="pie">
            <a:avLst>
              <a:gd name="adj1" fmla="val 889655"/>
              <a:gd name="adj2" fmla="val 38792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653825" y="1468193"/>
            <a:ext cx="5988676" cy="2331076"/>
          </a:xfrm>
          <a:prstGeom prst="cloudCallout">
            <a:avLst>
              <a:gd name="adj1" fmla="val -57367"/>
              <a:gd name="adj2" fmla="val 549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được tạo bởi hai cạnh và xuất phát từ một điểm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53825" y="4804808"/>
            <a:ext cx="6453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Ví dụ: Góc đỉnh O, cạnh OA, OB</a:t>
            </a:r>
          </a:p>
        </p:txBody>
      </p:sp>
    </p:spTree>
    <p:extLst>
      <p:ext uri="{BB962C8B-B14F-4D97-AF65-F5344CB8AC3E}">
        <p14:creationId xmlns:p14="http://schemas.microsoft.com/office/powerpoint/2010/main" val="428073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7279" y="0"/>
            <a:ext cx="10547798" cy="11462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VUÔNG, GÓC KHÔNG VUÔNG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11368" y="1983346"/>
            <a:ext cx="0" cy="2097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3312" y="3850784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7355" y="383745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079" y="141690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966745" y="2124788"/>
            <a:ext cx="1496097" cy="194233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08689" y="3837454"/>
            <a:ext cx="58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82732" y="3824124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8389" y="1423681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332631" y="2124788"/>
            <a:ext cx="1490534" cy="1844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65109" y="3739166"/>
            <a:ext cx="58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539152" y="3725836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8476" y="1423455"/>
            <a:ext cx="52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41007" y="2450772"/>
            <a:ext cx="1114628" cy="1620818"/>
            <a:chOff x="2729439" y="4947407"/>
            <a:chExt cx="1114628" cy="1620818"/>
          </a:xfrm>
        </p:grpSpPr>
        <p:sp>
          <p:nvSpPr>
            <p:cNvPr id="31" name="Right Triangle 30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811368" y="4080456"/>
            <a:ext cx="17128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967846" y="2438119"/>
            <a:ext cx="1114628" cy="1620818"/>
            <a:chOff x="2729439" y="4947407"/>
            <a:chExt cx="1114628" cy="1620818"/>
          </a:xfrm>
        </p:grpSpPr>
        <p:sp>
          <p:nvSpPr>
            <p:cNvPr id="40" name="Right Triangle 39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829234" y="2348020"/>
            <a:ext cx="1114628" cy="1620818"/>
            <a:chOff x="2729439" y="4947407"/>
            <a:chExt cx="1114628" cy="1620818"/>
          </a:xfrm>
        </p:grpSpPr>
        <p:sp>
          <p:nvSpPr>
            <p:cNvPr id="43" name="Right Triangle 42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Triangle 43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H="1">
            <a:off x="9823166" y="3968838"/>
            <a:ext cx="1712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66745" y="4067126"/>
            <a:ext cx="1712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455" y="4873497"/>
            <a:ext cx="3493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Góc vuông đỉnh O,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cạnh OA, OB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274074" y="4867457"/>
            <a:ext cx="3830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Góc không vuông đỉnh P, cạnh PM, PN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566620" y="4821375"/>
            <a:ext cx="3830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Góc không vuông đỉnh E, cạnh ED, EC</a:t>
            </a:r>
          </a:p>
        </p:txBody>
      </p:sp>
    </p:spTree>
    <p:extLst>
      <p:ext uri="{BB962C8B-B14F-4D97-AF65-F5344CB8AC3E}">
        <p14:creationId xmlns:p14="http://schemas.microsoft.com/office/powerpoint/2010/main" val="58068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4721" y="113334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prstClr val="black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31" y="606415"/>
            <a:ext cx="6845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1. Góc vuông, góc không vuông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36956" y="3115557"/>
            <a:ext cx="0" cy="2097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900" y="498299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2943" y="496966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9411" y="279582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092333" y="3256999"/>
            <a:ext cx="1496097" cy="194233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34277" y="4969665"/>
            <a:ext cx="58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8320" y="4956335"/>
            <a:ext cx="55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4681" y="2780789"/>
            <a:ext cx="55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458219" y="3256999"/>
            <a:ext cx="1490534" cy="1844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90697" y="4871377"/>
            <a:ext cx="58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64740" y="4858047"/>
            <a:ext cx="55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5158" y="2730180"/>
            <a:ext cx="52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36956" y="5212667"/>
            <a:ext cx="17128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948754" y="5101049"/>
            <a:ext cx="1712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092333" y="5199337"/>
            <a:ext cx="1712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6828" y="5679990"/>
            <a:ext cx="3493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Góc vuông đỉnh O,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cạnh OA, OB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41447" y="5673950"/>
            <a:ext cx="3830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Góc không vuông đỉnh P, cạnh PM, PN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33993" y="5627868"/>
            <a:ext cx="3830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Góc không vuông đỉnh E, cạnh ED, EC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2714" y="4870086"/>
            <a:ext cx="301070" cy="3043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0416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6" idx="0"/>
          </p:cNvCxnSpPr>
          <p:nvPr/>
        </p:nvCxnSpPr>
        <p:spPr>
          <a:xfrm flipH="1">
            <a:off x="2775979" y="2883871"/>
            <a:ext cx="56608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98499" y="288387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1869" y="288387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3053459" y="2831282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64203" y="2831282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36150" y="2831282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72131" y="2883871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97646" y="3939112"/>
            <a:ext cx="81569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</a:rPr>
              <a:t>- 3 điểm A, O, B thẳng hàng.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97646" y="4646997"/>
            <a:ext cx="909711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</a:rPr>
              <a:t>O là 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điểm ở giữa </a:t>
            </a:r>
            <a:r>
              <a:rPr lang="en-US" altLang="vi-VN" sz="4000" b="1" dirty="0">
                <a:cs typeface="Arial" panose="020B0604020202020204" pitchFamily="34" charset="0"/>
              </a:rPr>
              <a:t>hai điểm A và B.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97646" y="1480836"/>
            <a:ext cx="81569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1. Điểm ở giữa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9838" y="245330"/>
            <a:ext cx="11912428" cy="70788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Ở GIỮA, TRUNG ĐIỂM CỦA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2435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97646" y="1480836"/>
            <a:ext cx="81569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2. Trung điểm của đoạn thẳng.</a:t>
            </a:r>
          </a:p>
        </p:txBody>
      </p:sp>
      <p:cxnSp>
        <p:nvCxnSpPr>
          <p:cNvPr id="4" name="Straight Connector 3"/>
          <p:cNvCxnSpPr>
            <a:stCxn id="9" idx="6"/>
            <a:endCxn id="7" idx="2"/>
          </p:cNvCxnSpPr>
          <p:nvPr/>
        </p:nvCxnSpPr>
        <p:spPr>
          <a:xfrm flipH="1">
            <a:off x="3169369" y="3335548"/>
            <a:ext cx="482841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14409" y="333554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7779" y="333554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3169369" y="3282959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42224" y="3282959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52060" y="3282959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63268" y="334828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640091" y="4772366"/>
            <a:ext cx="81569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</a:rPr>
              <a:t>AM = AB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814711" y="4104331"/>
            <a:ext cx="909711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</a:rPr>
              <a:t>M là điểm ở giữa hai điểm A và B.</a:t>
            </a:r>
          </a:p>
        </p:txBody>
      </p:sp>
      <p:sp>
        <p:nvSpPr>
          <p:cNvPr id="15" name="Arc 14"/>
          <p:cNvSpPr/>
          <p:nvPr/>
        </p:nvSpPr>
        <p:spPr>
          <a:xfrm rot="18365141">
            <a:off x="2418460" y="2843459"/>
            <a:ext cx="3995606" cy="4166634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8365141">
            <a:off x="4839687" y="2843459"/>
            <a:ext cx="3995606" cy="4166634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39022" y="2227926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64119" y="2273719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814711" y="5460926"/>
            <a:ext cx="1023536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  <a:sym typeface="Wingdings" panose="05000000000000000000" pitchFamily="2" charset="2"/>
              </a:rPr>
              <a:t></a:t>
            </a:r>
            <a:r>
              <a:rPr lang="en-US" altLang="vi-VN" sz="4000" b="1" dirty="0">
                <a:cs typeface="Arial" panose="020B0604020202020204" pitchFamily="34" charset="0"/>
              </a:rPr>
              <a:t>M là 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trung điểm </a:t>
            </a:r>
            <a:r>
              <a:rPr lang="en-US" altLang="vi-VN" sz="4000" b="1" dirty="0">
                <a:cs typeface="Arial" panose="020B0604020202020204" pitchFamily="34" charset="0"/>
              </a:rPr>
              <a:t>của đoạn thẳng AB.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905" y="242036"/>
            <a:ext cx="11912428" cy="70788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Ở GIỮA, TRUNG ĐIỂM CỦA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2005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6326" y="2026920"/>
            <a:ext cx="1901336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9161" y="246067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2529" y="2243797"/>
            <a:ext cx="1901336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5192" y="2450014"/>
            <a:ext cx="1551914" cy="155191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1149" y="2210865"/>
            <a:ext cx="1551914" cy="155191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1947" y="2520189"/>
            <a:ext cx="1551914" cy="1551914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7904" y="2508686"/>
            <a:ext cx="1551914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</p:spTree>
    <p:extLst>
      <p:ext uri="{BB962C8B-B14F-4D97-AF65-F5344CB8AC3E}">
        <p14:creationId xmlns:p14="http://schemas.microsoft.com/office/powerpoint/2010/main" val="25889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80209 0.02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4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78151 0.003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90169 0.042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9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1241</Words>
  <Application>Microsoft Office PowerPoint</Application>
  <PresentationFormat>Màn hình rộng</PresentationFormat>
  <Paragraphs>249</Paragraphs>
  <Slides>29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HP001 4 hàng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Hà Nguyễn Thị Thu</cp:lastModifiedBy>
  <cp:revision>36</cp:revision>
  <dcterms:created xsi:type="dcterms:W3CDTF">2020-03-29T13:57:24Z</dcterms:created>
  <dcterms:modified xsi:type="dcterms:W3CDTF">2022-05-12T05:07:50Z</dcterms:modified>
</cp:coreProperties>
</file>