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38" r:id="rId2"/>
    <p:sldId id="353" r:id="rId3"/>
    <p:sldId id="257" r:id="rId4"/>
    <p:sldId id="290" r:id="rId5"/>
    <p:sldId id="793" r:id="rId6"/>
    <p:sldId id="798" r:id="rId7"/>
    <p:sldId id="321" r:id="rId8"/>
    <p:sldId id="795" r:id="rId9"/>
    <p:sldId id="291" r:id="rId10"/>
    <p:sldId id="331" r:id="rId11"/>
    <p:sldId id="328" r:id="rId12"/>
    <p:sldId id="796" r:id="rId13"/>
    <p:sldId id="797" r:id="rId14"/>
    <p:sldId id="792" r:id="rId15"/>
    <p:sldId id="799"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72" d="100"/>
          <a:sy n="72" d="100"/>
        </p:scale>
        <p:origin x="52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3262C-AEDD-4B51-9E21-56D4CC00C0F9}"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38E88-F034-4250-A9E2-929977EDC2B4}" type="slidenum">
              <a:rPr lang="en-US" smtClean="0"/>
              <a:t>‹#›</a:t>
            </a:fld>
            <a:endParaRPr lang="en-US"/>
          </a:p>
        </p:txBody>
      </p:sp>
    </p:spTree>
    <p:extLst>
      <p:ext uri="{BB962C8B-B14F-4D97-AF65-F5344CB8AC3E}">
        <p14:creationId xmlns:p14="http://schemas.microsoft.com/office/powerpoint/2010/main" val="607832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4385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5446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2237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3524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36113679"/>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97997946"/>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210960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229277697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3746578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04072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0934544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062024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4772760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120852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921759"/>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7801128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2022/9/12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97987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prism/>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37.png"/><Relationship Id="rId12"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jpe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jpe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0.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3300205" y="4952471"/>
            <a:ext cx="5591595" cy="1107996"/>
          </a:xfrm>
          <a:prstGeom prst="rect">
            <a:avLst/>
          </a:prstGeom>
          <a:noFill/>
        </p:spPr>
        <p:txBody>
          <a:bodyPr wrap="none" lIns="91440" tIns="45720" rIns="91440" bIns="45720">
            <a:spAutoFit/>
          </a:bodyPr>
          <a:lstStyle/>
          <a:p>
            <a:pPr algn="ctr">
              <a:defRPr/>
            </a:pP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TN&amp;XH</a:t>
            </a:r>
            <a:endParaRPr lang="vi-VN"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grpSp>
        <p:nvGrpSpPr>
          <p:cNvPr id="5" name="Group 4">
            <a:extLst>
              <a:ext uri="{FF2B5EF4-FFF2-40B4-BE49-F238E27FC236}">
                <a16:creationId xmlns:a16="http://schemas.microsoft.com/office/drawing/2014/main" id="{D4998F62-38A4-410F-B35C-CAAB9E2722DC}"/>
              </a:ext>
            </a:extLst>
          </p:cNvPr>
          <p:cNvGrpSpPr/>
          <p:nvPr/>
        </p:nvGrpSpPr>
        <p:grpSpPr>
          <a:xfrm>
            <a:off x="2199774" y="1053706"/>
            <a:ext cx="3316277" cy="3030087"/>
            <a:chOff x="4453323" y="1312800"/>
            <a:chExt cx="3316277" cy="3030087"/>
          </a:xfrm>
        </p:grpSpPr>
        <p:sp>
          <p:nvSpPr>
            <p:cNvPr id="10" name="!!2">
              <a:extLst>
                <a:ext uri="{FF2B5EF4-FFF2-40B4-BE49-F238E27FC236}">
                  <a16:creationId xmlns:a16="http://schemas.microsoft.com/office/drawing/2014/main" id="{6DB5402F-B1A2-4D71-B0FA-219E5AE2E5A3}"/>
                </a:ext>
              </a:extLst>
            </p:cNvPr>
            <p:cNvSpPr/>
            <p:nvPr/>
          </p:nvSpPr>
          <p:spPr>
            <a:xfrm rot="10800000">
              <a:off x="4453323" y="1312800"/>
              <a:ext cx="3271640" cy="3030087"/>
            </a:xfrm>
            <a:prstGeom prst="ellipse">
              <a:avLst/>
            </a:prstGeom>
            <a:solidFill>
              <a:schemeClr val="bg1"/>
            </a:solidFill>
            <a:ln w="38100">
              <a:solidFill>
                <a:srgbClr val="FF6699"/>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124" name="Picture 4" descr="Cô gái dễ thương hạnh phúc với logo văn phòng phẩm minh họa nhân vật hoạt hình Các vector miễn phí">
              <a:extLst>
                <a:ext uri="{FF2B5EF4-FFF2-40B4-BE49-F238E27FC236}">
                  <a16:creationId xmlns:a16="http://schemas.microsoft.com/office/drawing/2014/main" id="{81A9A02D-E1F8-4D5E-8DB0-941ACF5A710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37700" y1="78800" x2="57987" y2="89600"/>
                          <a14:backgroundMark x1="36262" y1="72800" x2="36262" y2="72800"/>
                        </a14:backgroundRemoval>
                      </a14:imgEffect>
                    </a14:imgLayer>
                  </a14:imgProps>
                </a:ext>
                <a:ext uri="{28A0092B-C50C-407E-A947-70E740481C1C}">
                  <a14:useLocalDpi xmlns:a14="http://schemas.microsoft.com/office/drawing/2010/main" val="0"/>
                </a:ext>
              </a:extLst>
            </a:blip>
            <a:srcRect l="24982" t="26409" r="25058" b="5197"/>
            <a:stretch/>
          </p:blipFill>
          <p:spPr bwMode="auto">
            <a:xfrm>
              <a:off x="5123086" y="1906573"/>
              <a:ext cx="2155957" cy="2357437"/>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2">
              <a:extLst>
                <a:ext uri="{FF2B5EF4-FFF2-40B4-BE49-F238E27FC236}">
                  <a16:creationId xmlns:a16="http://schemas.microsoft.com/office/drawing/2014/main" id="{DC18EAF8-6B01-4681-AEA8-4A0048F97F3D}"/>
                </a:ext>
              </a:extLst>
            </p:cNvPr>
            <p:cNvSpPr txBox="1">
              <a:spLocks/>
            </p:cNvSpPr>
            <p:nvPr/>
          </p:nvSpPr>
          <p:spPr>
            <a:xfrm>
              <a:off x="4632527" y="1626914"/>
              <a:ext cx="31370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rgbClr val="FF0066"/>
                  </a:solidFill>
                  <a:effectLst/>
                  <a:uLnTx/>
                  <a:uFillTx/>
                  <a:latin typeface="UVN Gia Dinh" panose="02020702060506020304" pitchFamily="18" charset="0"/>
                  <a:ea typeface="字魂115号-刀刀体" panose="00000500000000000000" pitchFamily="2" charset="-122"/>
                  <a:cs typeface="+mn-cs"/>
                </a:rPr>
                <a:t>Trình bày</a:t>
              </a:r>
              <a:endParaRPr kumimoji="0" lang="en-US" altLang="zh-CN" sz="4000" b="0" i="0" u="none" strike="noStrike" kern="1200" cap="none" spc="0" normalizeH="0" baseline="0" noProof="0" dirty="0">
                <a:ln>
                  <a:noFill/>
                </a:ln>
                <a:solidFill>
                  <a:srgbClr val="FF0066"/>
                </a:solidFill>
                <a:effectLst/>
                <a:uLnTx/>
                <a:uFillTx/>
                <a:latin typeface="UVN Gia Dinh" panose="02020702060506020304" pitchFamily="18" charset="0"/>
                <a:ea typeface="字魂115号-刀刀体" panose="00000500000000000000" pitchFamily="2" charset="-122"/>
                <a:cs typeface="+mn-cs"/>
              </a:endParaRPr>
            </a:p>
          </p:txBody>
        </p:sp>
      </p:grpSp>
      <p:grpSp>
        <p:nvGrpSpPr>
          <p:cNvPr id="7" name="Group 6">
            <a:extLst>
              <a:ext uri="{FF2B5EF4-FFF2-40B4-BE49-F238E27FC236}">
                <a16:creationId xmlns:a16="http://schemas.microsoft.com/office/drawing/2014/main" id="{D4D41864-9C76-4481-9D7B-6B03E3140095}"/>
              </a:ext>
            </a:extLst>
          </p:cNvPr>
          <p:cNvGrpSpPr/>
          <p:nvPr/>
        </p:nvGrpSpPr>
        <p:grpSpPr>
          <a:xfrm>
            <a:off x="6594120" y="1020668"/>
            <a:ext cx="3188834" cy="3108960"/>
            <a:chOff x="7921269" y="2763027"/>
            <a:chExt cx="3188834" cy="3108960"/>
          </a:xfrm>
        </p:grpSpPr>
        <p:sp>
          <p:nvSpPr>
            <p:cNvPr id="14" name="!!1">
              <a:extLst>
                <a:ext uri="{FF2B5EF4-FFF2-40B4-BE49-F238E27FC236}">
                  <a16:creationId xmlns:a16="http://schemas.microsoft.com/office/drawing/2014/main" id="{9984F87C-B17A-4604-9172-4E33A1C75811}"/>
                </a:ext>
              </a:extLst>
            </p:cNvPr>
            <p:cNvSpPr/>
            <p:nvPr/>
          </p:nvSpPr>
          <p:spPr>
            <a:xfrm rot="10800000">
              <a:off x="7921269" y="2763027"/>
              <a:ext cx="3108960" cy="3108960"/>
            </a:xfrm>
            <a:prstGeom prst="ellipse">
              <a:avLst/>
            </a:prstGeom>
            <a:solidFill>
              <a:schemeClr val="bg1"/>
            </a:solidFill>
            <a:ln w="57150">
              <a:solidFill>
                <a:srgbClr val="FF6699"/>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126" name="Picture 6" descr="Cô gái dễ thương cầm bút chì vẽ minh họa cho nhân vật hoạt hình Miễn phí Vector">
              <a:extLst>
                <a:ext uri="{FF2B5EF4-FFF2-40B4-BE49-F238E27FC236}">
                  <a16:creationId xmlns:a16="http://schemas.microsoft.com/office/drawing/2014/main" id="{A1110ADC-74C7-41F3-A30C-E32E12A7306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00" b="91200" l="8946" r="90895">
                          <a14:foregroundMark x1="35463" y1="9000" x2="48562" y2="6600"/>
                          <a14:foregroundMark x1="48562" y1="6600" x2="51278" y2="6600"/>
                          <a14:foregroundMark x1="24281" y1="14600" x2="24281" y2="14600"/>
                          <a14:foregroundMark x1="54153" y1="30600" x2="50799" y2="63000"/>
                          <a14:foregroundMark x1="46805" y1="63800" x2="58466" y2="54600"/>
                          <a14:foregroundMark x1="53994" y1="52400" x2="57348" y2="54800"/>
                          <a14:foregroundMark x1="72684" y1="17000" x2="85942" y2="30600"/>
                          <a14:foregroundMark x1="85942" y1="30600" x2="90895" y2="40400"/>
                          <a14:foregroundMark x1="85144" y1="21200" x2="51597" y2="50000"/>
                          <a14:foregroundMark x1="51597" y1="50000" x2="51597" y2="50000"/>
                          <a14:foregroundMark x1="70927" y1="20000" x2="76198" y2="25400"/>
                          <a14:foregroundMark x1="50639" y1="91200" x2="56070" y2="90800"/>
                          <a14:foregroundMark x1="70927" y1="27000" x2="83227" y2="20400"/>
                          <a14:foregroundMark x1="8946" y1="54600" x2="8946" y2="54600"/>
                          <a14:foregroundMark x1="22524" y1="63800" x2="23323" y2="64200"/>
                          <a14:foregroundMark x1="13419" y1="42600" x2="13419" y2="42600"/>
                          <a14:foregroundMark x1="27796" y1="78800" x2="27796" y2="78800"/>
                          <a14:foregroundMark x1="18051" y1="75000" x2="18051" y2="75000"/>
                          <a14:backgroundMark x1="60383" y1="6600" x2="60383" y2="6600"/>
                          <a14:backgroundMark x1="25719" y1="56600" x2="25719" y2="56600"/>
                          <a14:backgroundMark x1="73802" y1="81000" x2="73802" y2="81000"/>
                        </a14:backgroundRemoval>
                      </a14:imgEffect>
                    </a14:imgLayer>
                  </a14:imgProps>
                </a:ext>
                <a:ext uri="{28A0092B-C50C-407E-A947-70E740481C1C}">
                  <a14:useLocalDpi xmlns:a14="http://schemas.microsoft.com/office/drawing/2010/main" val="0"/>
                </a:ext>
              </a:extLst>
            </a:blip>
            <a:srcRect/>
            <a:stretch>
              <a:fillRect/>
            </a:stretch>
          </p:blipFill>
          <p:spPr bwMode="auto">
            <a:xfrm>
              <a:off x="8177061" y="3724709"/>
              <a:ext cx="2681954" cy="2142136"/>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2">
              <a:extLst>
                <a:ext uri="{FF2B5EF4-FFF2-40B4-BE49-F238E27FC236}">
                  <a16:creationId xmlns:a16="http://schemas.microsoft.com/office/drawing/2014/main" id="{CA5584DC-4E71-4D13-A640-DE531B4DAA8C}"/>
                </a:ext>
              </a:extLst>
            </p:cNvPr>
            <p:cNvSpPr txBox="1">
              <a:spLocks/>
            </p:cNvSpPr>
            <p:nvPr/>
          </p:nvSpPr>
          <p:spPr>
            <a:xfrm>
              <a:off x="7973030" y="3016823"/>
              <a:ext cx="31370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rgbClr val="FF0066"/>
                  </a:solidFill>
                  <a:effectLst/>
                  <a:uLnTx/>
                  <a:uFillTx/>
                  <a:latin typeface="UVN Gia Dinh" panose="02020702060506020304" pitchFamily="18" charset="0"/>
                  <a:ea typeface="字魂115号-刀刀体" panose="00000500000000000000" pitchFamily="2" charset="-122"/>
                  <a:cs typeface="+mn-cs"/>
                </a:rPr>
                <a:t>Nhận xét</a:t>
              </a:r>
              <a:endParaRPr kumimoji="0" lang="en-US" altLang="zh-CN" sz="4000" b="0" i="0" u="none" strike="noStrike" kern="1200" cap="none" spc="0" normalizeH="0" baseline="0" noProof="0" dirty="0">
                <a:ln>
                  <a:noFill/>
                </a:ln>
                <a:solidFill>
                  <a:srgbClr val="FF0066"/>
                </a:solidFill>
                <a:effectLst/>
                <a:uLnTx/>
                <a:uFillTx/>
                <a:latin typeface="UVN Gia Dinh" panose="02020702060506020304" pitchFamily="18" charset="0"/>
                <a:ea typeface="字魂115号-刀刀体" panose="00000500000000000000" pitchFamily="2" charset="-122"/>
                <a:cs typeface="+mn-cs"/>
              </a:endParaRPr>
            </a:p>
          </p:txBody>
        </p:sp>
      </p:grpSp>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28874" y="353994"/>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C6CF347A-16FB-4188-98B6-A6AE2FE19579}"/>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37982" y="3937623"/>
            <a:ext cx="3445911" cy="3710981"/>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Tree>
    <p:extLst>
      <p:ext uri="{BB962C8B-B14F-4D97-AF65-F5344CB8AC3E}">
        <p14:creationId xmlns:p14="http://schemas.microsoft.com/office/powerpoint/2010/main" val="2294756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1" presetClass="entr" presetSubtype="0" fill="hold" nodeType="withEffect">
                                  <p:stCondLst>
                                    <p:cond delay="0"/>
                                  </p:stCondLst>
                                  <p:childTnLst>
                                    <p:set>
                                      <p:cBhvr>
                                        <p:cTn id="13" dur="1" fill="hold">
                                          <p:stCondLst>
                                            <p:cond delay="0"/>
                                          </p:stCondLst>
                                        </p:cTn>
                                        <p:tgtEl>
                                          <p:spTgt spid="5130"/>
                                        </p:tgtEl>
                                        <p:attrNameLst>
                                          <p:attrName>style.visibility</p:attrName>
                                        </p:attrNameLst>
                                      </p:cBhvr>
                                      <p:to>
                                        <p:strVal val="visible"/>
                                      </p:to>
                                    </p:se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6" presetClass="entr" presetSubtype="0" fill="hold" nodeType="withEffect">
                                  <p:stCondLst>
                                    <p:cond delay="0"/>
                                  </p:stCondLst>
                                  <p:childTnLst>
                                    <p:set>
                                      <p:cBhvr>
                                        <p:cTn id="23" dur="1" fill="hold">
                                          <p:stCondLst>
                                            <p:cond delay="0"/>
                                          </p:stCondLst>
                                        </p:cTn>
                                        <p:tgtEl>
                                          <p:spTgt spid="5134"/>
                                        </p:tgtEl>
                                        <p:attrNameLst>
                                          <p:attrName>style.visibility</p:attrName>
                                        </p:attrNameLst>
                                      </p:cBhvr>
                                      <p:to>
                                        <p:strVal val="visible"/>
                                      </p:to>
                                    </p:set>
                                    <p:animEffect transition="in" filter="wipe(down)">
                                      <p:cBhvr>
                                        <p:cTn id="24" dur="580">
                                          <p:stCondLst>
                                            <p:cond delay="0"/>
                                          </p:stCondLst>
                                        </p:cTn>
                                        <p:tgtEl>
                                          <p:spTgt spid="5134"/>
                                        </p:tgtEl>
                                      </p:cBhvr>
                                    </p:animEffect>
                                    <p:anim calcmode="lin" valueType="num">
                                      <p:cBhvr>
                                        <p:cTn id="25" dur="1822" tmFilter="0,0; 0.14,0.36; 0.43,0.73; 0.71,0.91; 1.0,1.0">
                                          <p:stCondLst>
                                            <p:cond delay="0"/>
                                          </p:stCondLst>
                                        </p:cTn>
                                        <p:tgtEl>
                                          <p:spTgt spid="513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13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13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13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134"/>
                                        </p:tgtEl>
                                        <p:attrNameLst>
                                          <p:attrName>ppt_y</p:attrName>
                                        </p:attrNameLst>
                                      </p:cBhvr>
                                      <p:tavLst>
                                        <p:tav tm="0" fmla="#ppt_y-sin(pi*$)/81">
                                          <p:val>
                                            <p:fltVal val="0"/>
                                          </p:val>
                                        </p:tav>
                                        <p:tav tm="100000">
                                          <p:val>
                                            <p:fltVal val="1"/>
                                          </p:val>
                                        </p:tav>
                                      </p:tavLst>
                                    </p:anim>
                                    <p:animScale>
                                      <p:cBhvr>
                                        <p:cTn id="30" dur="26">
                                          <p:stCondLst>
                                            <p:cond delay="650"/>
                                          </p:stCondLst>
                                        </p:cTn>
                                        <p:tgtEl>
                                          <p:spTgt spid="5134"/>
                                        </p:tgtEl>
                                      </p:cBhvr>
                                      <p:to x="100000" y="60000"/>
                                    </p:animScale>
                                    <p:animScale>
                                      <p:cBhvr>
                                        <p:cTn id="31" dur="166" decel="50000">
                                          <p:stCondLst>
                                            <p:cond delay="676"/>
                                          </p:stCondLst>
                                        </p:cTn>
                                        <p:tgtEl>
                                          <p:spTgt spid="5134"/>
                                        </p:tgtEl>
                                      </p:cBhvr>
                                      <p:to x="100000" y="100000"/>
                                    </p:animScale>
                                    <p:animScale>
                                      <p:cBhvr>
                                        <p:cTn id="32" dur="26">
                                          <p:stCondLst>
                                            <p:cond delay="1312"/>
                                          </p:stCondLst>
                                        </p:cTn>
                                        <p:tgtEl>
                                          <p:spTgt spid="5134"/>
                                        </p:tgtEl>
                                      </p:cBhvr>
                                      <p:to x="100000" y="80000"/>
                                    </p:animScale>
                                    <p:animScale>
                                      <p:cBhvr>
                                        <p:cTn id="33" dur="166" decel="50000">
                                          <p:stCondLst>
                                            <p:cond delay="1338"/>
                                          </p:stCondLst>
                                        </p:cTn>
                                        <p:tgtEl>
                                          <p:spTgt spid="5134"/>
                                        </p:tgtEl>
                                      </p:cBhvr>
                                      <p:to x="100000" y="100000"/>
                                    </p:animScale>
                                    <p:animScale>
                                      <p:cBhvr>
                                        <p:cTn id="34" dur="26">
                                          <p:stCondLst>
                                            <p:cond delay="1642"/>
                                          </p:stCondLst>
                                        </p:cTn>
                                        <p:tgtEl>
                                          <p:spTgt spid="5134"/>
                                        </p:tgtEl>
                                      </p:cBhvr>
                                      <p:to x="100000" y="90000"/>
                                    </p:animScale>
                                    <p:animScale>
                                      <p:cBhvr>
                                        <p:cTn id="35" dur="166" decel="50000">
                                          <p:stCondLst>
                                            <p:cond delay="1668"/>
                                          </p:stCondLst>
                                        </p:cTn>
                                        <p:tgtEl>
                                          <p:spTgt spid="5134"/>
                                        </p:tgtEl>
                                      </p:cBhvr>
                                      <p:to x="100000" y="100000"/>
                                    </p:animScale>
                                    <p:animScale>
                                      <p:cBhvr>
                                        <p:cTn id="36" dur="26">
                                          <p:stCondLst>
                                            <p:cond delay="1808"/>
                                          </p:stCondLst>
                                        </p:cTn>
                                        <p:tgtEl>
                                          <p:spTgt spid="5134"/>
                                        </p:tgtEl>
                                      </p:cBhvr>
                                      <p:to x="100000" y="95000"/>
                                    </p:animScale>
                                    <p:animScale>
                                      <p:cBhvr>
                                        <p:cTn id="37" dur="166" decel="50000">
                                          <p:stCondLst>
                                            <p:cond delay="1834"/>
                                          </p:stCondLst>
                                        </p:cTn>
                                        <p:tgtEl>
                                          <p:spTgt spid="513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grpSp>
        <p:nvGrpSpPr>
          <p:cNvPr id="2" name="组合 1"/>
          <p:cNvGrpSpPr/>
          <p:nvPr/>
        </p:nvGrpSpPr>
        <p:grpSpPr>
          <a:xfrm>
            <a:off x="731837" y="213360"/>
            <a:ext cx="10728325" cy="5979479"/>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1026" name="Picture 2">
            <a:extLst>
              <a:ext uri="{FF2B5EF4-FFF2-40B4-BE49-F238E27FC236}">
                <a16:creationId xmlns:a16="http://schemas.microsoft.com/office/drawing/2014/main" id="{64C87E65-2A59-4230-8D1D-1FFB0B5FB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823" y="500140"/>
            <a:ext cx="8818733" cy="35638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7BA738-502B-4EC2-90BD-69DF4080D2CC}"/>
              </a:ext>
            </a:extLst>
          </p:cNvPr>
          <p:cNvSpPr txBox="1"/>
          <p:nvPr/>
        </p:nvSpPr>
        <p:spPr>
          <a:xfrm>
            <a:off x="1717040" y="4605260"/>
            <a:ext cx="9357360" cy="1200329"/>
          </a:xfrm>
          <a:prstGeom prst="rect">
            <a:avLst/>
          </a:prstGeom>
          <a:noFill/>
        </p:spPr>
        <p:txBody>
          <a:bodyPr wrap="square" rtlCol="0">
            <a:spAutoFit/>
          </a:bodyPr>
          <a:lstStyle/>
          <a:p>
            <a:pPr algn="ctr"/>
            <a:r>
              <a:rPr lang="en-US" sz="3600" b="1" dirty="0" err="1">
                <a:solidFill>
                  <a:srgbClr val="FF0000"/>
                </a:solidFill>
              </a:rPr>
              <a:t>Nhận</a:t>
            </a:r>
            <a:r>
              <a:rPr lang="en-US" sz="3600" b="1" dirty="0">
                <a:solidFill>
                  <a:srgbClr val="FF0000"/>
                </a:solidFill>
              </a:rPr>
              <a:t> </a:t>
            </a:r>
            <a:r>
              <a:rPr lang="en-US" sz="3600" b="1" dirty="0" err="1">
                <a:solidFill>
                  <a:srgbClr val="FF0000"/>
                </a:solidFill>
              </a:rPr>
              <a:t>xét</a:t>
            </a:r>
            <a:r>
              <a:rPr lang="en-US" sz="3600" b="1" dirty="0">
                <a:solidFill>
                  <a:srgbClr val="FF0000"/>
                </a:solidFill>
              </a:rPr>
              <a:t> </a:t>
            </a:r>
            <a:r>
              <a:rPr lang="en-US" sz="3600" b="1" dirty="0" err="1">
                <a:solidFill>
                  <a:srgbClr val="FF0000"/>
                </a:solidFill>
              </a:rPr>
              <a:t>về</a:t>
            </a:r>
            <a:r>
              <a:rPr lang="en-US" sz="3600" b="1" dirty="0">
                <a:solidFill>
                  <a:srgbClr val="FF0000"/>
                </a:solidFill>
              </a:rPr>
              <a:t> </a:t>
            </a:r>
            <a:r>
              <a:rPr lang="en-US" sz="3600" b="1" dirty="0" err="1">
                <a:solidFill>
                  <a:srgbClr val="FF0000"/>
                </a:solidFill>
              </a:rPr>
              <a:t>sự</a:t>
            </a:r>
            <a:r>
              <a:rPr lang="en-US" sz="3600" b="1" dirty="0">
                <a:solidFill>
                  <a:srgbClr val="FF0000"/>
                </a:solidFill>
              </a:rPr>
              <a:t> </a:t>
            </a:r>
            <a:r>
              <a:rPr lang="en-US" sz="3600" b="1" dirty="0" err="1">
                <a:solidFill>
                  <a:srgbClr val="FF0000"/>
                </a:solidFill>
              </a:rPr>
              <a:t>thay</a:t>
            </a:r>
            <a:r>
              <a:rPr lang="en-US" sz="3600" b="1" dirty="0">
                <a:solidFill>
                  <a:srgbClr val="FF0000"/>
                </a:solidFill>
              </a:rPr>
              <a:t> </a:t>
            </a:r>
            <a:r>
              <a:rPr lang="en-US" sz="3600" b="1" dirty="0" err="1">
                <a:solidFill>
                  <a:srgbClr val="FF0000"/>
                </a:solidFill>
              </a:rPr>
              <a:t>đổi</a:t>
            </a:r>
            <a:r>
              <a:rPr lang="en-US" sz="3600" b="1" dirty="0">
                <a:solidFill>
                  <a:srgbClr val="FF0000"/>
                </a:solidFill>
              </a:rPr>
              <a:t> </a:t>
            </a:r>
            <a:r>
              <a:rPr lang="en-US" sz="3600" b="1" dirty="0" err="1">
                <a:solidFill>
                  <a:srgbClr val="FF0000"/>
                </a:solidFill>
              </a:rPr>
              <a:t>của</a:t>
            </a:r>
            <a:r>
              <a:rPr lang="en-US" sz="3600" b="1" dirty="0">
                <a:solidFill>
                  <a:srgbClr val="FF0000"/>
                </a:solidFill>
              </a:rPr>
              <a:t> </a:t>
            </a:r>
            <a:r>
              <a:rPr lang="en-US" sz="3600" b="1" dirty="0" err="1">
                <a:solidFill>
                  <a:srgbClr val="FF0000"/>
                </a:solidFill>
              </a:rPr>
              <a:t>gia</a:t>
            </a:r>
            <a:r>
              <a:rPr lang="en-US" sz="3600" b="1" dirty="0">
                <a:solidFill>
                  <a:srgbClr val="FF0000"/>
                </a:solidFill>
              </a:rPr>
              <a:t> </a:t>
            </a:r>
            <a:r>
              <a:rPr lang="en-US" sz="3600" b="1" dirty="0" err="1">
                <a:solidFill>
                  <a:srgbClr val="FF0000"/>
                </a:solidFill>
              </a:rPr>
              <a:t>đình</a:t>
            </a:r>
            <a:r>
              <a:rPr lang="en-US" sz="3600" b="1" dirty="0">
                <a:solidFill>
                  <a:srgbClr val="FF0000"/>
                </a:solidFill>
              </a:rPr>
              <a:t> </a:t>
            </a:r>
            <a:r>
              <a:rPr lang="en-US" sz="3600" b="1" dirty="0" err="1">
                <a:solidFill>
                  <a:srgbClr val="FF0000"/>
                </a:solidFill>
              </a:rPr>
              <a:t>em</a:t>
            </a:r>
            <a:r>
              <a:rPr lang="en-US" sz="3600" b="1" dirty="0">
                <a:solidFill>
                  <a:srgbClr val="FF0000"/>
                </a:solidFill>
              </a:rPr>
              <a:t> </a:t>
            </a:r>
            <a:r>
              <a:rPr lang="en-US" sz="3600" b="1" dirty="0" err="1">
                <a:solidFill>
                  <a:srgbClr val="FF0000"/>
                </a:solidFill>
              </a:rPr>
              <a:t>theo</a:t>
            </a:r>
            <a:r>
              <a:rPr lang="en-US" sz="3600" b="1" dirty="0">
                <a:solidFill>
                  <a:srgbClr val="FF0000"/>
                </a:solidFill>
              </a:rPr>
              <a:t> </a:t>
            </a:r>
            <a:r>
              <a:rPr lang="en-US" sz="3600" b="1" dirty="0" err="1">
                <a:solidFill>
                  <a:srgbClr val="FF0000"/>
                </a:solidFill>
              </a:rPr>
              <a:t>thời</a:t>
            </a:r>
            <a:r>
              <a:rPr lang="en-US" sz="3600" b="1" dirty="0">
                <a:solidFill>
                  <a:srgbClr val="FF0000"/>
                </a:solidFill>
              </a:rPr>
              <a:t> </a:t>
            </a:r>
            <a:r>
              <a:rPr lang="en-US" sz="3600" b="1" dirty="0" err="1">
                <a:solidFill>
                  <a:srgbClr val="FF0000"/>
                </a:solidFill>
              </a:rPr>
              <a:t>gian</a:t>
            </a:r>
            <a:endParaRPr lang="en-US" sz="3600" b="1" dirty="0">
              <a:solidFill>
                <a:srgbClr val="FF0000"/>
              </a:solidFill>
            </a:endParaRPr>
          </a:p>
        </p:txBody>
      </p:sp>
    </p:spTree>
    <p:extLst>
      <p:ext uri="{BB962C8B-B14F-4D97-AF65-F5344CB8AC3E}">
        <p14:creationId xmlns:p14="http://schemas.microsoft.com/office/powerpoint/2010/main" val="14399703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447675"/>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grpSp>
        <p:nvGrpSpPr>
          <p:cNvPr id="10" name="Group 9">
            <a:extLst>
              <a:ext uri="{FF2B5EF4-FFF2-40B4-BE49-F238E27FC236}">
                <a16:creationId xmlns:a16="http://schemas.microsoft.com/office/drawing/2014/main" id="{5B0AEE2A-DFCD-402F-B649-B1BCC1885A1E}"/>
              </a:ext>
            </a:extLst>
          </p:cNvPr>
          <p:cNvGrpSpPr/>
          <p:nvPr/>
        </p:nvGrpSpPr>
        <p:grpSpPr>
          <a:xfrm>
            <a:off x="756891" y="2465106"/>
            <a:ext cx="10112830" cy="2678524"/>
            <a:chOff x="299504" y="1991447"/>
            <a:chExt cx="10081625" cy="4380777"/>
          </a:xfrm>
        </p:grpSpPr>
        <p:pic>
          <p:nvPicPr>
            <p:cNvPr id="11" name="Google Shape;1159;p23">
              <a:extLst>
                <a:ext uri="{FF2B5EF4-FFF2-40B4-BE49-F238E27FC236}">
                  <a16:creationId xmlns:a16="http://schemas.microsoft.com/office/drawing/2014/main" id="{A9E07438-DB7E-4B3A-A15B-D20B611DAF55}"/>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40000" contrast="-40000"/>
                      </a14:imgEffect>
                    </a14:imgLayer>
                  </a14:imgProps>
                </a:ext>
              </a:extLst>
            </a:blip>
            <a:srcRect/>
            <a:stretch/>
          </p:blipFill>
          <p:spPr>
            <a:xfrm>
              <a:off x="299504" y="1991447"/>
              <a:ext cx="10081625" cy="4380777"/>
            </a:xfrm>
            <a:prstGeom prst="rect">
              <a:avLst/>
            </a:prstGeom>
            <a:noFill/>
            <a:ln>
              <a:noFill/>
            </a:ln>
          </p:spPr>
        </p:pic>
        <p:sp>
          <p:nvSpPr>
            <p:cNvPr id="12" name="Google Shape;1160;p23">
              <a:extLst>
                <a:ext uri="{FF2B5EF4-FFF2-40B4-BE49-F238E27FC236}">
                  <a16:creationId xmlns:a16="http://schemas.microsoft.com/office/drawing/2014/main" id="{8DF052B8-F3DF-4AA5-B1BB-9A0D3B0EBAB6}"/>
                </a:ext>
              </a:extLst>
            </p:cNvPr>
            <p:cNvSpPr/>
            <p:nvPr/>
          </p:nvSpPr>
          <p:spPr>
            <a:xfrm>
              <a:off x="863147" y="2478702"/>
              <a:ext cx="8476635" cy="2869168"/>
            </a:xfrm>
            <a:prstGeom prst="rect">
              <a:avLst/>
            </a:prstGeom>
            <a:noFill/>
            <a:ln>
              <a:noFill/>
            </a:ln>
          </p:spPr>
          <p:txBody>
            <a:bodyPr spcFirstLastPara="1" wrap="square" lIns="91425" tIns="45700" rIns="91425" bIns="45700" anchor="t" anchorCtr="0">
              <a:spAutoFit/>
            </a:bodyPr>
            <a:lstStyle/>
            <a:p>
              <a:pPr marL="457200" marR="0" lvl="1" indent="0" algn="just" rtl="0">
                <a:spcBef>
                  <a:spcPts val="0"/>
                </a:spcBef>
                <a:spcAft>
                  <a:spcPts val="0"/>
                </a:spcAft>
                <a:buClr>
                  <a:srgbClr val="FFFFFF"/>
                </a:buClr>
                <a:buSzPts val="3200"/>
                <a:buFont typeface="Arial"/>
                <a:buNone/>
              </a:pPr>
              <a:r>
                <a:rPr lang="nl-NL" sz="3600" i="1" dirty="0">
                  <a:effectLst/>
                  <a:latin typeface="Arial" panose="020B0604020202020204" pitchFamily="34" charset="0"/>
                  <a:ea typeface="Times New Roman" panose="02020603050405020304" pitchFamily="18" charset="0"/>
                  <a:cs typeface="Arial" panose="020B0604020202020204" pitchFamily="34" charset="0"/>
                </a:rPr>
                <a:t>Mỗi gia đình đều có những mốc thời gian thay đổi, có những sự thay đổi theo thời gian.</a:t>
              </a:r>
              <a:endParaRPr sz="3600" b="1" i="0" u="none" strike="noStrike" cap="none" dirty="0">
                <a:solidFill>
                  <a:srgbClr val="FF0000"/>
                </a:solidFill>
                <a:latin typeface="Arial" panose="020B0604020202020204" pitchFamily="34" charset="0"/>
                <a:cs typeface="Arial" panose="020B0604020202020204" pitchFamily="34" charset="0"/>
                <a:sym typeface="Arial"/>
              </a:endParaRPr>
            </a:p>
          </p:txBody>
        </p:sp>
      </p:grpSp>
      <p:pic>
        <p:nvPicPr>
          <p:cNvPr id="13" name="Google Shape;1162;p23">
            <a:extLst>
              <a:ext uri="{FF2B5EF4-FFF2-40B4-BE49-F238E27FC236}">
                <a16:creationId xmlns:a16="http://schemas.microsoft.com/office/drawing/2014/main" id="{F3C78456-EFFF-4E34-99D6-D307BF5B2C32}"/>
              </a:ext>
            </a:extLst>
          </p:cNvPr>
          <p:cNvPicPr preferRelativeResize="0"/>
          <p:nvPr/>
        </p:nvPicPr>
        <p:blipFill rotWithShape="1">
          <a:blip r:embed="rId7">
            <a:alphaModFix/>
          </a:blip>
          <a:srcRect l="20745"/>
          <a:stretch/>
        </p:blipFill>
        <p:spPr>
          <a:xfrm>
            <a:off x="4343371" y="229823"/>
            <a:ext cx="4209190" cy="1532556"/>
          </a:xfrm>
          <a:prstGeom prst="rect">
            <a:avLst/>
          </a:prstGeom>
          <a:noFill/>
          <a:ln>
            <a:noFill/>
          </a:ln>
        </p:spPr>
      </p:pic>
      <p:pic>
        <p:nvPicPr>
          <p:cNvPr id="17" name="图片 19">
            <a:extLst>
              <a:ext uri="{FF2B5EF4-FFF2-40B4-BE49-F238E27FC236}">
                <a16:creationId xmlns:a16="http://schemas.microsoft.com/office/drawing/2014/main" id="{69DBC929-0B08-4234-879E-0C4AF04C2D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2658" y="4055514"/>
            <a:ext cx="1914126" cy="2558920"/>
          </a:xfrm>
          <a:prstGeom prst="rect">
            <a:avLst/>
          </a:prstGeom>
        </p:spPr>
      </p:pic>
    </p:spTree>
    <p:extLst>
      <p:ext uri="{BB962C8B-B14F-4D97-AF65-F5344CB8AC3E}">
        <p14:creationId xmlns:p14="http://schemas.microsoft.com/office/powerpoint/2010/main" val="369617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08000" y="213360"/>
            <a:ext cx="11234088" cy="647319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7" name="TextBox 16">
            <a:extLst>
              <a:ext uri="{FF2B5EF4-FFF2-40B4-BE49-F238E27FC236}">
                <a16:creationId xmlns:a16="http://schemas.microsoft.com/office/drawing/2014/main" id="{97F4228F-3D97-4599-A588-202514809CD3}"/>
              </a:ext>
            </a:extLst>
          </p:cNvPr>
          <p:cNvSpPr txBox="1"/>
          <p:nvPr/>
        </p:nvSpPr>
        <p:spPr>
          <a:xfrm>
            <a:off x="999313" y="370391"/>
            <a:ext cx="10455005" cy="175432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solidFill>
                  <a:srgbClr val="FF0C56"/>
                </a:solidFill>
                <a:effectLst/>
                <a:uLnTx/>
                <a:uFillTx/>
                <a:latin typeface="Calibri" panose="020F0502020204030204" pitchFamily="34" charset="0"/>
                <a:ea typeface="+mn-ea"/>
                <a:cs typeface="Calibri" panose="020F0502020204030204" pitchFamily="34" charset="0"/>
              </a:rPr>
              <a:t>Hãy</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làm</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một</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món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quà</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tặng</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người</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thân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nhân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một</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ngày</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kỉ</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niệm</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sự</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kiện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gia</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đình</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và</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viết</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những</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lời</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yêu</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thương</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để</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thể</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hiện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tình</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cảm</a:t>
            </a:r>
            <a:endParaRPr kumimoji="0" lang="en-US" altLang="en-US" sz="3600" b="0" i="0" u="none" strike="noStrike" kern="1200" cap="none" spc="0" normalizeH="0" baseline="0" noProof="0" dirty="0">
              <a:ln>
                <a:noFill/>
              </a:ln>
              <a:solidFill>
                <a:srgbClr val="FF0C56"/>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42A683EE-2431-45F0-A517-0672ECA773F7}"/>
              </a:ext>
            </a:extLst>
          </p:cNvPr>
          <p:cNvPicPr>
            <a:picLocks noChangeAspect="1"/>
          </p:cNvPicPr>
          <p:nvPr/>
        </p:nvPicPr>
        <p:blipFill>
          <a:blip r:embed="rId4"/>
          <a:stretch>
            <a:fillRect/>
          </a:stretch>
        </p:blipFill>
        <p:spPr>
          <a:xfrm>
            <a:off x="1559565" y="2410909"/>
            <a:ext cx="9334500" cy="4076700"/>
          </a:xfrm>
          <a:prstGeom prst="rect">
            <a:avLst/>
          </a:prstGeom>
        </p:spPr>
      </p:pic>
    </p:spTree>
    <p:extLst>
      <p:ext uri="{BB962C8B-B14F-4D97-AF65-F5344CB8AC3E}">
        <p14:creationId xmlns:p14="http://schemas.microsoft.com/office/powerpoint/2010/main" val="1737259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087723" y="402636"/>
            <a:ext cx="10321957" cy="5551124"/>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5" name="Picture 4">
            <a:extLst>
              <a:ext uri="{FF2B5EF4-FFF2-40B4-BE49-F238E27FC236}">
                <a16:creationId xmlns:a16="http://schemas.microsoft.com/office/drawing/2014/main" id="{101344AF-B49B-4613-8BDE-879CA50FA660}"/>
              </a:ext>
            </a:extLst>
          </p:cNvPr>
          <p:cNvPicPr>
            <a:picLocks noChangeAspect="1"/>
          </p:cNvPicPr>
          <p:nvPr/>
        </p:nvPicPr>
        <p:blipFill>
          <a:blip r:embed="rId4"/>
          <a:stretch>
            <a:fillRect/>
          </a:stretch>
        </p:blipFill>
        <p:spPr>
          <a:xfrm>
            <a:off x="1389307" y="1880430"/>
            <a:ext cx="9824720" cy="20189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767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447675"/>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4" name="Google Shape;501;p38">
            <a:extLst>
              <a:ext uri="{FF2B5EF4-FFF2-40B4-BE49-F238E27FC236}">
                <a16:creationId xmlns:a16="http://schemas.microsoft.com/office/drawing/2014/main" id="{0D924A89-C271-40D5-9495-1FD7CF7B5369}"/>
              </a:ext>
            </a:extLst>
          </p:cNvPr>
          <p:cNvSpPr/>
          <p:nvPr/>
        </p:nvSpPr>
        <p:spPr>
          <a:xfrm>
            <a:off x="741680" y="1127761"/>
            <a:ext cx="10017071" cy="3322096"/>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E61EAEAB-4FBC-4814-804C-33F41FFC749D}"/>
              </a:ext>
            </a:extLst>
          </p:cNvPr>
          <p:cNvSpPr txBox="1"/>
          <p:nvPr/>
        </p:nvSpPr>
        <p:spPr>
          <a:xfrm>
            <a:off x="1980855" y="1403943"/>
            <a:ext cx="7843520"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err="1">
                <a:ln>
                  <a:noFill/>
                </a:ln>
                <a:solidFill>
                  <a:srgbClr val="00354E"/>
                </a:solidFill>
                <a:effectLst/>
                <a:uLnTx/>
                <a:uFillTx/>
                <a:latin typeface="Calibri"/>
                <a:ea typeface="+mn-ea"/>
                <a:cs typeface="+mn-cs"/>
              </a:rPr>
              <a:t>Về</a:t>
            </a:r>
            <a:r>
              <a:rPr kumimoji="0" lang="en-US" sz="4400" b="1" i="0" u="sng" strike="noStrike" kern="1200" cap="none" spc="0" normalizeH="0" baseline="0" noProof="0" dirty="0">
                <a:ln>
                  <a:noFill/>
                </a:ln>
                <a:solidFill>
                  <a:srgbClr val="00354E"/>
                </a:solidFill>
                <a:effectLst/>
                <a:uLnTx/>
                <a:uFillTx/>
                <a:latin typeface="Calibri"/>
                <a:ea typeface="+mn-ea"/>
                <a:cs typeface="+mn-cs"/>
              </a:rPr>
              <a:t> </a:t>
            </a:r>
            <a:r>
              <a:rPr kumimoji="0" lang="en-US" sz="4400" b="1" i="0" u="sng" strike="noStrike" kern="1200" cap="none" spc="0" normalizeH="0" baseline="0" noProof="0" dirty="0" err="1">
                <a:ln>
                  <a:noFill/>
                </a:ln>
                <a:solidFill>
                  <a:srgbClr val="00354E"/>
                </a:solidFill>
                <a:effectLst/>
                <a:uLnTx/>
                <a:uFillTx/>
                <a:latin typeface="Calibri"/>
                <a:ea typeface="+mn-ea"/>
                <a:cs typeface="+mn-cs"/>
              </a:rPr>
              <a:t>nhà</a:t>
            </a:r>
            <a:r>
              <a:rPr kumimoji="0" lang="en-US" sz="4400" b="1" i="0" u="sng" strike="noStrike" kern="1200" cap="none" spc="0" normalizeH="0" baseline="0" noProof="0" dirty="0">
                <a:ln>
                  <a:noFill/>
                </a:ln>
                <a:solidFill>
                  <a:srgbClr val="00354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libri"/>
                <a:ea typeface="+mn-ea"/>
                <a:cs typeface="+mn-cs"/>
              </a:rPr>
              <a:t>M</a:t>
            </a:r>
            <a:r>
              <a:rPr kumimoji="0" lang="vi-VN" sz="3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ang những món quà mà mình làm hoàn thành trên lớp về tặng những người thân của mình.</a:t>
            </a:r>
            <a:endParaRPr kumimoji="0" lang="en-US" sz="3600" b="1" i="0" u="none" strike="noStrike" kern="1200" cap="none" spc="0" normalizeH="0" baseline="0" noProof="0" dirty="0">
              <a:ln>
                <a:noFill/>
              </a:ln>
              <a:solidFill>
                <a:srgbClr val="00B050"/>
              </a:solidFill>
              <a:effectLst/>
              <a:uLnTx/>
              <a:uFillTx/>
              <a:latin typeface="Calibri"/>
              <a:ea typeface="+mn-ea"/>
              <a:cs typeface="+mn-cs"/>
            </a:endParaRPr>
          </a:p>
        </p:txBody>
      </p:sp>
      <p:pic>
        <p:nvPicPr>
          <p:cNvPr id="17" name="图片 19">
            <a:extLst>
              <a:ext uri="{FF2B5EF4-FFF2-40B4-BE49-F238E27FC236}">
                <a16:creationId xmlns:a16="http://schemas.microsoft.com/office/drawing/2014/main" id="{48B7280C-E1B2-446D-96EA-ECE28A303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9760" y="3516895"/>
            <a:ext cx="2317024" cy="3097539"/>
          </a:xfrm>
          <a:prstGeom prst="rect">
            <a:avLst/>
          </a:prstGeom>
        </p:spPr>
      </p:pic>
    </p:spTree>
    <p:extLst>
      <p:ext uri="{BB962C8B-B14F-4D97-AF65-F5344CB8AC3E}">
        <p14:creationId xmlns:p14="http://schemas.microsoft.com/office/powerpoint/2010/main" val="36558353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178629" y="69437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14605" y="2442845"/>
            <a:ext cx="12192635" cy="4502150"/>
          </a:xfrm>
          <a:prstGeom prst="rect">
            <a:avLst/>
          </a:prstGeom>
        </p:spPr>
      </p:pic>
      <p:pic>
        <p:nvPicPr>
          <p:cNvPr id="7" name="图片 6" descr="54ref"/>
          <p:cNvPicPr>
            <a:picLocks noChangeAspect="1"/>
          </p:cNvPicPr>
          <p:nvPr/>
        </p:nvPicPr>
        <p:blipFill>
          <a:blip r:embed="rId5"/>
          <a:stretch>
            <a:fillRect/>
          </a:stretch>
        </p:blipFill>
        <p:spPr>
          <a:xfrm>
            <a:off x="9201150" y="4347210"/>
            <a:ext cx="2766695" cy="2074545"/>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5301" y="675833"/>
            <a:ext cx="1727420" cy="1097672"/>
          </a:xfrm>
          <a:prstGeom prst="rect">
            <a:avLst/>
          </a:prstGeom>
        </p:spPr>
      </p:pic>
      <p:sp>
        <p:nvSpPr>
          <p:cNvPr id="4" name="Rectangle 3">
            <a:extLst>
              <a:ext uri="{FF2B5EF4-FFF2-40B4-BE49-F238E27FC236}">
                <a16:creationId xmlns:a16="http://schemas.microsoft.com/office/drawing/2014/main" id="{D35B6EEE-E902-48EE-B2F4-8C9A0D34DB57}"/>
              </a:ext>
            </a:extLst>
          </p:cNvPr>
          <p:cNvSpPr/>
          <p:nvPr/>
        </p:nvSpPr>
        <p:spPr>
          <a:xfrm>
            <a:off x="3943349" y="2265280"/>
            <a:ext cx="6472239"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Tạm</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biệt</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và</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hẹn</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gặp</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lại</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a:t>
            </a:r>
          </a:p>
        </p:txBody>
      </p:sp>
      <p:pic>
        <p:nvPicPr>
          <p:cNvPr id="12" name="图片 6" descr="61af0faad64fb">
            <a:extLst>
              <a:ext uri="{FF2B5EF4-FFF2-40B4-BE49-F238E27FC236}">
                <a16:creationId xmlns:a16="http://schemas.microsoft.com/office/drawing/2014/main" id="{5BDBC3B5-0291-4BC7-8FE5-6FCCA6686B4D}"/>
              </a:ext>
            </a:extLst>
          </p:cNvPr>
          <p:cNvPicPr>
            <a:picLocks noChangeAspect="1"/>
          </p:cNvPicPr>
          <p:nvPr/>
        </p:nvPicPr>
        <p:blipFill>
          <a:blip r:embed="rId8"/>
          <a:stretch>
            <a:fillRect/>
          </a:stretch>
        </p:blipFill>
        <p:spPr>
          <a:xfrm>
            <a:off x="-657238" y="-264551"/>
            <a:ext cx="4760730" cy="29744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1F7C6A-03C6-4DFC-9CB6-EEECD5CFBF2D}"/>
              </a:ext>
            </a:extLst>
          </p:cNvPr>
          <p:cNvPicPr>
            <a:picLocks noChangeAspect="1"/>
          </p:cNvPicPr>
          <p:nvPr/>
        </p:nvPicPr>
        <p:blipFill>
          <a:blip r:embed="rId8"/>
          <a:stretch>
            <a:fillRect/>
          </a:stretch>
        </p:blipFill>
        <p:spPr>
          <a:xfrm>
            <a:off x="2842621" y="2409019"/>
            <a:ext cx="6986622" cy="2597121"/>
          </a:xfrm>
          <a:prstGeom prst="rect">
            <a:avLst/>
          </a:prstGeom>
        </p:spPr>
      </p:pic>
    </p:spTree>
    <p:extLst>
      <p:ext uri="{BB962C8B-B14F-4D97-AF65-F5344CB8AC3E}">
        <p14:creationId xmlns:p14="http://schemas.microsoft.com/office/powerpoint/2010/main" val="139504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2333497" y="147793"/>
            <a:ext cx="8459380"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7" name="图片 6" descr="54ref"/>
          <p:cNvPicPr>
            <a:picLocks noChangeAspect="1"/>
          </p:cNvPicPr>
          <p:nvPr/>
        </p:nvPicPr>
        <p:blipFill>
          <a:blip r:embed="rId4"/>
          <a:stretch>
            <a:fillRect/>
          </a:stretch>
        </p:blipFill>
        <p:spPr>
          <a:xfrm>
            <a:off x="9393493" y="3976322"/>
            <a:ext cx="2766695" cy="2074545"/>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363" y="188818"/>
            <a:ext cx="1727420" cy="1097672"/>
          </a:xfrm>
          <a:prstGeom prst="rect">
            <a:avLst/>
          </a:prstGeom>
        </p:spPr>
      </p:pic>
      <p:pic>
        <p:nvPicPr>
          <p:cNvPr id="38" name="图片 4">
            <a:extLst>
              <a:ext uri="{FF2B5EF4-FFF2-40B4-BE49-F238E27FC236}">
                <a16:creationId xmlns:a16="http://schemas.microsoft.com/office/drawing/2014/main" id="{0FB5DDAC-AB7F-4E86-9AAF-3E96504D25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430" r="12903"/>
          <a:stretch/>
        </p:blipFill>
        <p:spPr>
          <a:xfrm rot="258366">
            <a:off x="138096" y="49777"/>
            <a:ext cx="1398250" cy="1924194"/>
          </a:xfrm>
          <a:prstGeom prst="rect">
            <a:avLst/>
          </a:prstGeom>
        </p:spPr>
      </p:pic>
      <p:pic>
        <p:nvPicPr>
          <p:cNvPr id="41" name="图片 6" descr="54ref">
            <a:extLst>
              <a:ext uri="{FF2B5EF4-FFF2-40B4-BE49-F238E27FC236}">
                <a16:creationId xmlns:a16="http://schemas.microsoft.com/office/drawing/2014/main" id="{C9AC1487-344B-4E7C-8975-DEBC70F3A96F}"/>
              </a:ext>
            </a:extLst>
          </p:cNvPr>
          <p:cNvPicPr>
            <a:picLocks noChangeAspect="1"/>
          </p:cNvPicPr>
          <p:nvPr/>
        </p:nvPicPr>
        <p:blipFill>
          <a:blip r:embed="rId4"/>
          <a:stretch>
            <a:fillRect/>
          </a:stretch>
        </p:blipFill>
        <p:spPr>
          <a:xfrm rot="10265875">
            <a:off x="262196" y="3663367"/>
            <a:ext cx="2766695" cy="2074545"/>
          </a:xfrm>
          <a:prstGeom prst="rect">
            <a:avLst/>
          </a:prstGeom>
        </p:spPr>
      </p:pic>
      <p:pic>
        <p:nvPicPr>
          <p:cNvPr id="3" name="Picture 2">
            <a:extLst>
              <a:ext uri="{FF2B5EF4-FFF2-40B4-BE49-F238E27FC236}">
                <a16:creationId xmlns:a16="http://schemas.microsoft.com/office/drawing/2014/main" id="{09D762FF-1A84-40BD-A9A2-AD312F1BD22F}"/>
              </a:ext>
            </a:extLst>
          </p:cNvPr>
          <p:cNvPicPr>
            <a:picLocks noChangeAspect="1"/>
          </p:cNvPicPr>
          <p:nvPr/>
        </p:nvPicPr>
        <p:blipFill>
          <a:blip r:embed="rId8"/>
          <a:stretch>
            <a:fillRect/>
          </a:stretch>
        </p:blipFill>
        <p:spPr>
          <a:xfrm>
            <a:off x="4060917" y="855981"/>
            <a:ext cx="4712616" cy="877900"/>
          </a:xfrm>
          <a:prstGeom prst="rect">
            <a:avLst/>
          </a:prstGeom>
        </p:spPr>
      </p:pic>
      <p:pic>
        <p:nvPicPr>
          <p:cNvPr id="6" name="Picture 5">
            <a:extLst>
              <a:ext uri="{FF2B5EF4-FFF2-40B4-BE49-F238E27FC236}">
                <a16:creationId xmlns:a16="http://schemas.microsoft.com/office/drawing/2014/main" id="{6782191F-A100-4A1F-9A3E-131A0E7D3A7B}"/>
              </a:ext>
            </a:extLst>
          </p:cNvPr>
          <p:cNvPicPr>
            <a:picLocks noChangeAspect="1"/>
          </p:cNvPicPr>
          <p:nvPr/>
        </p:nvPicPr>
        <p:blipFill>
          <a:blip r:embed="rId9"/>
          <a:stretch>
            <a:fillRect/>
          </a:stretch>
        </p:blipFill>
        <p:spPr>
          <a:xfrm>
            <a:off x="2544088" y="2095727"/>
            <a:ext cx="8291279" cy="1993565"/>
          </a:xfrm>
          <a:prstGeom prst="rect">
            <a:avLst/>
          </a:prstGeom>
        </p:spPr>
      </p:pic>
      <p:pic>
        <p:nvPicPr>
          <p:cNvPr id="29" name="图片 19">
            <a:extLst>
              <a:ext uri="{FF2B5EF4-FFF2-40B4-BE49-F238E27FC236}">
                <a16:creationId xmlns:a16="http://schemas.microsoft.com/office/drawing/2014/main" id="{E9FFBB25-624E-45BD-A2BE-1D5D76837C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69038" y="3989918"/>
            <a:ext cx="1914126" cy="2558920"/>
          </a:xfrm>
          <a:prstGeom prst="rect">
            <a:avLst/>
          </a:prstGeom>
        </p:spPr>
      </p:pic>
      <p:pic>
        <p:nvPicPr>
          <p:cNvPr id="37" name="图片 12">
            <a:extLst>
              <a:ext uri="{FF2B5EF4-FFF2-40B4-BE49-F238E27FC236}">
                <a16:creationId xmlns:a16="http://schemas.microsoft.com/office/drawing/2014/main" id="{E2AEB8F8-BBA0-454B-9C1C-683FE7148D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60549" y="4045702"/>
            <a:ext cx="2404481" cy="28264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32CA89D-60D3-4E75-93C9-B451BB23D773}"/>
              </a:ext>
            </a:extLst>
          </p:cNvPr>
          <p:cNvPicPr>
            <a:picLocks noChangeAspect="1"/>
          </p:cNvPicPr>
          <p:nvPr/>
        </p:nvPicPr>
        <p:blipFill>
          <a:blip r:embed="rId8"/>
          <a:stretch>
            <a:fillRect/>
          </a:stretch>
        </p:blipFill>
        <p:spPr>
          <a:xfrm>
            <a:off x="3249255" y="2033731"/>
            <a:ext cx="6779340" cy="25971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75920" y="203201"/>
            <a:ext cx="11551919" cy="65024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3" name="TextBox 2">
            <a:extLst>
              <a:ext uri="{FF2B5EF4-FFF2-40B4-BE49-F238E27FC236}">
                <a16:creationId xmlns:a16="http://schemas.microsoft.com/office/drawing/2014/main" id="{2A78C90B-D140-4800-A468-45F1B7AB2D19}"/>
              </a:ext>
            </a:extLst>
          </p:cNvPr>
          <p:cNvSpPr txBox="1"/>
          <p:nvPr/>
        </p:nvSpPr>
        <p:spPr>
          <a:xfrm>
            <a:off x="1412240" y="386080"/>
            <a:ext cx="10027920" cy="65024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0E6CF24D-9E11-4136-B9CD-BF8EB3A4701E}"/>
              </a:ext>
            </a:extLst>
          </p:cNvPr>
          <p:cNvSpPr txBox="1"/>
          <p:nvPr/>
        </p:nvSpPr>
        <p:spPr>
          <a:xfrm>
            <a:off x="458265" y="457200"/>
            <a:ext cx="11300541" cy="523220"/>
          </a:xfrm>
          <a:prstGeom prst="rect">
            <a:avLst/>
          </a:prstGeom>
          <a:noFill/>
        </p:spPr>
        <p:txBody>
          <a:bodyPr wrap="square" rtlCol="0">
            <a:spAutoFit/>
          </a:bodyPr>
          <a:lstStyle/>
          <a:p>
            <a:pPr algn="ct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Nói về các sự kiện của gia đình bạn An trong các hình dưới đây?</a:t>
            </a:r>
            <a:endPar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78964A2-2681-472C-B9A9-6C4F2404BD0A}"/>
              </a:ext>
            </a:extLst>
          </p:cNvPr>
          <p:cNvPicPr>
            <a:picLocks noChangeAspect="1"/>
          </p:cNvPicPr>
          <p:nvPr/>
        </p:nvPicPr>
        <p:blipFill>
          <a:blip r:embed="rId6"/>
          <a:stretch>
            <a:fillRect/>
          </a:stretch>
        </p:blipFill>
        <p:spPr>
          <a:xfrm>
            <a:off x="503633" y="1030192"/>
            <a:ext cx="3638550" cy="2529362"/>
          </a:xfrm>
          <a:prstGeom prst="rect">
            <a:avLst/>
          </a:prstGeom>
        </p:spPr>
      </p:pic>
      <p:pic>
        <p:nvPicPr>
          <p:cNvPr id="12" name="Picture 11">
            <a:extLst>
              <a:ext uri="{FF2B5EF4-FFF2-40B4-BE49-F238E27FC236}">
                <a16:creationId xmlns:a16="http://schemas.microsoft.com/office/drawing/2014/main" id="{F38BF4EA-2AE7-451F-AA38-F9194B7C4D12}"/>
              </a:ext>
            </a:extLst>
          </p:cNvPr>
          <p:cNvPicPr>
            <a:picLocks noChangeAspect="1"/>
          </p:cNvPicPr>
          <p:nvPr/>
        </p:nvPicPr>
        <p:blipFill>
          <a:blip r:embed="rId7"/>
          <a:stretch>
            <a:fillRect/>
          </a:stretch>
        </p:blipFill>
        <p:spPr>
          <a:xfrm>
            <a:off x="4177025" y="1077958"/>
            <a:ext cx="3792718" cy="2462288"/>
          </a:xfrm>
          <a:prstGeom prst="rect">
            <a:avLst/>
          </a:prstGeom>
        </p:spPr>
      </p:pic>
      <p:pic>
        <p:nvPicPr>
          <p:cNvPr id="14" name="Picture 13">
            <a:extLst>
              <a:ext uri="{FF2B5EF4-FFF2-40B4-BE49-F238E27FC236}">
                <a16:creationId xmlns:a16="http://schemas.microsoft.com/office/drawing/2014/main" id="{8A197FA3-BD55-4319-B936-8814FA9F5552}"/>
              </a:ext>
            </a:extLst>
          </p:cNvPr>
          <p:cNvPicPr>
            <a:picLocks noChangeAspect="1"/>
          </p:cNvPicPr>
          <p:nvPr/>
        </p:nvPicPr>
        <p:blipFill>
          <a:blip r:embed="rId8"/>
          <a:stretch>
            <a:fillRect/>
          </a:stretch>
        </p:blipFill>
        <p:spPr>
          <a:xfrm>
            <a:off x="503633" y="3763390"/>
            <a:ext cx="3576240" cy="2804654"/>
          </a:xfrm>
          <a:prstGeom prst="rect">
            <a:avLst/>
          </a:prstGeom>
        </p:spPr>
      </p:pic>
      <p:pic>
        <p:nvPicPr>
          <p:cNvPr id="16" name="Picture 15">
            <a:extLst>
              <a:ext uri="{FF2B5EF4-FFF2-40B4-BE49-F238E27FC236}">
                <a16:creationId xmlns:a16="http://schemas.microsoft.com/office/drawing/2014/main" id="{C92ABEF6-550D-40FE-939B-226800B09952}"/>
              </a:ext>
            </a:extLst>
          </p:cNvPr>
          <p:cNvPicPr>
            <a:picLocks noChangeAspect="1"/>
          </p:cNvPicPr>
          <p:nvPr/>
        </p:nvPicPr>
        <p:blipFill>
          <a:blip r:embed="rId9"/>
          <a:stretch>
            <a:fillRect/>
          </a:stretch>
        </p:blipFill>
        <p:spPr>
          <a:xfrm>
            <a:off x="4517875" y="3795079"/>
            <a:ext cx="3477312" cy="2859720"/>
          </a:xfrm>
          <a:prstGeom prst="rect">
            <a:avLst/>
          </a:prstGeom>
        </p:spPr>
      </p:pic>
      <p:pic>
        <p:nvPicPr>
          <p:cNvPr id="22" name="Picture 21">
            <a:extLst>
              <a:ext uri="{FF2B5EF4-FFF2-40B4-BE49-F238E27FC236}">
                <a16:creationId xmlns:a16="http://schemas.microsoft.com/office/drawing/2014/main" id="{1BEFF8AE-6A59-451A-8254-61BF128317D6}"/>
              </a:ext>
            </a:extLst>
          </p:cNvPr>
          <p:cNvPicPr>
            <a:picLocks noChangeAspect="1"/>
          </p:cNvPicPr>
          <p:nvPr/>
        </p:nvPicPr>
        <p:blipFill>
          <a:blip r:embed="rId10"/>
          <a:stretch>
            <a:fillRect/>
          </a:stretch>
        </p:blipFill>
        <p:spPr>
          <a:xfrm>
            <a:off x="8312690" y="1838917"/>
            <a:ext cx="3331861" cy="3657643"/>
          </a:xfrm>
          <a:prstGeom prst="rect">
            <a:avLst/>
          </a:prstGeom>
        </p:spPr>
      </p:pic>
      <p:sp>
        <p:nvSpPr>
          <p:cNvPr id="23" name="Rectangle: Rounded Corners 22">
            <a:extLst>
              <a:ext uri="{FF2B5EF4-FFF2-40B4-BE49-F238E27FC236}">
                <a16:creationId xmlns:a16="http://schemas.microsoft.com/office/drawing/2014/main" id="{7F6E5BBE-7CD5-4094-80C9-AC54A8638492}"/>
              </a:ext>
            </a:extLst>
          </p:cNvPr>
          <p:cNvSpPr/>
          <p:nvPr/>
        </p:nvSpPr>
        <p:spPr>
          <a:xfrm>
            <a:off x="801370" y="3037448"/>
            <a:ext cx="3277233" cy="706634"/>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algn="ctr">
              <a:lnSpc>
                <a:spcPct val="112000"/>
              </a:lnSpc>
              <a:spcBef>
                <a:spcPts val="0"/>
              </a:spcBef>
              <a:spcAft>
                <a:spcPts val="0"/>
              </a:spcAft>
            </a:pPr>
            <a:r>
              <a:rPr lang="nl-NL" sz="2200" b="1" dirty="0">
                <a:latin typeface="Arial" panose="020B0604020202020204" pitchFamily="34" charset="0"/>
                <a:ea typeface="Times New Roman" panose="02020603050405020304" pitchFamily="18" charset="0"/>
                <a:cs typeface="Arial" panose="020B0604020202020204" pitchFamily="34" charset="0"/>
              </a:rPr>
              <a:t>L</a:t>
            </a:r>
            <a:r>
              <a:rPr lang="nl-NL" sz="2200" b="1" dirty="0">
                <a:effectLst/>
                <a:latin typeface="Arial" panose="020B0604020202020204" pitchFamily="34" charset="0"/>
                <a:ea typeface="Times New Roman" panose="02020603050405020304" pitchFamily="18" charset="0"/>
                <a:cs typeface="Arial" panose="020B0604020202020204" pitchFamily="34" charset="0"/>
              </a:rPr>
              <a:t>ễ cưới của bố mẹ An</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5F95B090-3F9D-483B-B129-A21CF80880F4}"/>
              </a:ext>
            </a:extLst>
          </p:cNvPr>
          <p:cNvSpPr/>
          <p:nvPr/>
        </p:nvSpPr>
        <p:spPr>
          <a:xfrm>
            <a:off x="4436677" y="3115327"/>
            <a:ext cx="3277233" cy="706634"/>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2000"/>
              </a:lnSpc>
            </a:pPr>
            <a:r>
              <a:rPr lang="nl-NL" sz="2200" b="1" dirty="0">
                <a:latin typeface="Arial" panose="020B0604020202020204" pitchFamily="34" charset="0"/>
                <a:ea typeface="Times New Roman" panose="02020603050405020304" pitchFamily="18" charset="0"/>
                <a:cs typeface="Arial" panose="020B0604020202020204" pitchFamily="34" charset="0"/>
              </a:rPr>
              <a:t>Hình ảnh An chào đời.</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FDAB2EFE-F07A-42BC-989F-9E3118F93BCA}"/>
              </a:ext>
            </a:extLst>
          </p:cNvPr>
          <p:cNvSpPr/>
          <p:nvPr/>
        </p:nvSpPr>
        <p:spPr>
          <a:xfrm>
            <a:off x="502363" y="6234035"/>
            <a:ext cx="3277233" cy="706634"/>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2000"/>
              </a:lnSpc>
            </a:pPr>
            <a:r>
              <a:rPr lang="it-IT" sz="2200" b="1" dirty="0">
                <a:latin typeface="Arial" panose="020B0604020202020204" pitchFamily="34" charset="0"/>
                <a:ea typeface="Times New Roman" panose="02020603050405020304" pitchFamily="18" charset="0"/>
                <a:cs typeface="Arial" panose="020B0604020202020204" pitchFamily="34" charset="0"/>
              </a:rPr>
              <a:t>Em gái An chào đời.</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4F9D3333-A0CA-4FEE-B2AF-05A17B01D9E8}"/>
              </a:ext>
            </a:extLst>
          </p:cNvPr>
          <p:cNvSpPr/>
          <p:nvPr/>
        </p:nvSpPr>
        <p:spPr>
          <a:xfrm>
            <a:off x="4617914" y="6100072"/>
            <a:ext cx="3277233" cy="840597"/>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2000"/>
              </a:lnSpc>
            </a:pPr>
            <a:r>
              <a:rPr lang="it-IT" sz="2200" b="1">
                <a:latin typeface="Arial" panose="020B0604020202020204" pitchFamily="34" charset="0"/>
                <a:ea typeface="Times New Roman" panose="02020603050405020304" pitchFamily="18" charset="0"/>
                <a:cs typeface="Arial" panose="020B0604020202020204" pitchFamily="34" charset="0"/>
              </a:rPr>
              <a:t>An bắt đầu vào học lớp 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8E984532-E776-4DB9-A745-2D1BEBE0A611}"/>
              </a:ext>
            </a:extLst>
          </p:cNvPr>
          <p:cNvSpPr/>
          <p:nvPr/>
        </p:nvSpPr>
        <p:spPr>
          <a:xfrm>
            <a:off x="8401779" y="5458560"/>
            <a:ext cx="3277233" cy="840597"/>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2000"/>
              </a:lnSpc>
            </a:pPr>
            <a:r>
              <a:rPr lang="it-IT" sz="2200" b="1" dirty="0">
                <a:latin typeface="Arial" panose="020B0604020202020204" pitchFamily="34" charset="0"/>
                <a:ea typeface="Times New Roman" panose="02020603050405020304" pitchFamily="18" charset="0"/>
                <a:cs typeface="Arial" panose="020B0604020202020204" pitchFamily="34" charset="0"/>
              </a:rPr>
              <a:t>Cả gia đình An đi du lịch</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3FFC6B7-450B-4F4A-B532-F1A1E8BDDDBC}"/>
              </a:ext>
            </a:extLst>
          </p:cNvPr>
          <p:cNvSpPr txBox="1"/>
          <p:nvPr/>
        </p:nvSpPr>
        <p:spPr>
          <a:xfrm>
            <a:off x="515539" y="457200"/>
            <a:ext cx="11300541" cy="553998"/>
          </a:xfrm>
          <a:prstGeom prst="rect">
            <a:avLst/>
          </a:prstGeom>
          <a:noFill/>
        </p:spPr>
        <p:txBody>
          <a:bodyPr wrap="square" rtlCol="0">
            <a:spAutoFit/>
          </a:bodyPr>
          <a:lstStyle/>
          <a:p>
            <a:pPr algn="ctr"/>
            <a:r>
              <a:rPr lang="nl-NL" sz="3000" b="1" dirty="0">
                <a:solidFill>
                  <a:srgbClr val="FF0000"/>
                </a:solidFill>
                <a:latin typeface="Arial" panose="020B0604020202020204" pitchFamily="34" charset="0"/>
                <a:ea typeface="Times New Roman" panose="02020603050405020304" pitchFamily="18" charset="0"/>
                <a:cs typeface="Arial" panose="020B0604020202020204" pitchFamily="34" charset="0"/>
              </a:rPr>
              <a:t>Nêu sự thay đổi của gia đình bạn An theo thời gian?</a:t>
            </a:r>
            <a:endParaRPr lang="en-US" sz="3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184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arn(inVertical)">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3" grpId="0" animBg="1"/>
      <p:bldP spid="25" grpId="0" animBg="1"/>
      <p:bldP spid="26" grpId="0" animBg="1"/>
      <p:bldP spid="27" grpId="0" animBg="1"/>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447675"/>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4" name="Google Shape;501;p38">
            <a:extLst>
              <a:ext uri="{FF2B5EF4-FFF2-40B4-BE49-F238E27FC236}">
                <a16:creationId xmlns:a16="http://schemas.microsoft.com/office/drawing/2014/main" id="{0D924A89-C271-40D5-9495-1FD7CF7B5369}"/>
              </a:ext>
            </a:extLst>
          </p:cNvPr>
          <p:cNvSpPr/>
          <p:nvPr/>
        </p:nvSpPr>
        <p:spPr>
          <a:xfrm>
            <a:off x="741680" y="1127761"/>
            <a:ext cx="10017071" cy="3322096"/>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15" name="Picture 4" descr="https://i.pinimg.com/564x/1f/8f/24/1f8f24e19deb35a60c20060e6368a5ae.jpg">
            <a:extLst>
              <a:ext uri="{FF2B5EF4-FFF2-40B4-BE49-F238E27FC236}">
                <a16:creationId xmlns:a16="http://schemas.microsoft.com/office/drawing/2014/main" id="{48F2D85F-5D09-4BD3-92BF-773104E5112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8308631" y="3105287"/>
            <a:ext cx="4803901" cy="38397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61EAEAB-4FBC-4814-804C-33F41FFC749D}"/>
              </a:ext>
            </a:extLst>
          </p:cNvPr>
          <p:cNvSpPr txBox="1"/>
          <p:nvPr/>
        </p:nvSpPr>
        <p:spPr>
          <a:xfrm>
            <a:off x="1980855" y="1403943"/>
            <a:ext cx="784352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354E"/>
                </a:solidFill>
                <a:effectLst/>
                <a:uLnTx/>
                <a:uFillTx/>
                <a:latin typeface="Arial" panose="020B0604020202020204" pitchFamily="34" charset="0"/>
                <a:ea typeface="+mn-ea"/>
                <a:cs typeface="+mn-cs"/>
              </a:rPr>
              <a:t>Gia đình sẽ có sự thay đổi theo thời gian, cũng như chúng ta lớn lên theo năm tháng, vì vậy chúng ta cần trân trọng những kỉ niệm và những tình cảm của gia đình..</a:t>
            </a:r>
            <a:endParaRPr kumimoji="0" lang="en-US" sz="3600" b="1" i="0" u="none" strike="noStrike" kern="1200" cap="none" spc="0" normalizeH="0" baseline="0" noProof="0" dirty="0">
              <a:ln>
                <a:noFill/>
              </a:ln>
              <a:solidFill>
                <a:srgbClr val="00354E"/>
              </a:solidFill>
              <a:effectLst/>
              <a:uLnTx/>
              <a:uFillTx/>
              <a:latin typeface="Calibri"/>
              <a:ea typeface="+mn-ea"/>
              <a:cs typeface="+mn-cs"/>
            </a:endParaRPr>
          </a:p>
        </p:txBody>
      </p:sp>
    </p:spTree>
    <p:extLst>
      <p:ext uri="{BB962C8B-B14F-4D97-AF65-F5344CB8AC3E}">
        <p14:creationId xmlns:p14="http://schemas.microsoft.com/office/powerpoint/2010/main" val="643291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2" presetClass="emph" presetSubtype="0" repeatCount="indefinite" fill="hold" nodeType="clickEffect">
                                  <p:stCondLst>
                                    <p:cond delay="0"/>
                                  </p:stCondLst>
                                  <p:childTnLs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80">
                                          <p:stCondLst>
                                            <p:cond delay="0"/>
                                          </p:stCondLst>
                                        </p:cTn>
                                        <p:tgtEl>
                                          <p:spTgt spid="16"/>
                                        </p:tgtEl>
                                      </p:cBhvr>
                                    </p:animEffect>
                                    <p:anim calcmode="lin" valueType="num">
                                      <p:cBhvr>
                                        <p:cTn id="2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0" dur="26">
                                          <p:stCondLst>
                                            <p:cond delay="650"/>
                                          </p:stCondLst>
                                        </p:cTn>
                                        <p:tgtEl>
                                          <p:spTgt spid="16"/>
                                        </p:tgtEl>
                                      </p:cBhvr>
                                      <p:to x="100000" y="60000"/>
                                    </p:animScale>
                                    <p:animScale>
                                      <p:cBhvr>
                                        <p:cTn id="31" dur="166" decel="50000">
                                          <p:stCondLst>
                                            <p:cond delay="676"/>
                                          </p:stCondLst>
                                        </p:cTn>
                                        <p:tgtEl>
                                          <p:spTgt spid="16"/>
                                        </p:tgtEl>
                                      </p:cBhvr>
                                      <p:to x="100000" y="100000"/>
                                    </p:animScale>
                                    <p:animScale>
                                      <p:cBhvr>
                                        <p:cTn id="32" dur="26">
                                          <p:stCondLst>
                                            <p:cond delay="1312"/>
                                          </p:stCondLst>
                                        </p:cTn>
                                        <p:tgtEl>
                                          <p:spTgt spid="16"/>
                                        </p:tgtEl>
                                      </p:cBhvr>
                                      <p:to x="100000" y="80000"/>
                                    </p:animScale>
                                    <p:animScale>
                                      <p:cBhvr>
                                        <p:cTn id="33" dur="166" decel="50000">
                                          <p:stCondLst>
                                            <p:cond delay="1338"/>
                                          </p:stCondLst>
                                        </p:cTn>
                                        <p:tgtEl>
                                          <p:spTgt spid="16"/>
                                        </p:tgtEl>
                                      </p:cBhvr>
                                      <p:to x="100000" y="100000"/>
                                    </p:animScale>
                                    <p:animScale>
                                      <p:cBhvr>
                                        <p:cTn id="34" dur="26">
                                          <p:stCondLst>
                                            <p:cond delay="1642"/>
                                          </p:stCondLst>
                                        </p:cTn>
                                        <p:tgtEl>
                                          <p:spTgt spid="16"/>
                                        </p:tgtEl>
                                      </p:cBhvr>
                                      <p:to x="100000" y="90000"/>
                                    </p:animScale>
                                    <p:animScale>
                                      <p:cBhvr>
                                        <p:cTn id="35" dur="166" decel="50000">
                                          <p:stCondLst>
                                            <p:cond delay="1668"/>
                                          </p:stCondLst>
                                        </p:cTn>
                                        <p:tgtEl>
                                          <p:spTgt spid="16"/>
                                        </p:tgtEl>
                                      </p:cBhvr>
                                      <p:to x="100000" y="100000"/>
                                    </p:animScale>
                                    <p:animScale>
                                      <p:cBhvr>
                                        <p:cTn id="36" dur="26">
                                          <p:stCondLst>
                                            <p:cond delay="1808"/>
                                          </p:stCondLst>
                                        </p:cTn>
                                        <p:tgtEl>
                                          <p:spTgt spid="16"/>
                                        </p:tgtEl>
                                      </p:cBhvr>
                                      <p:to x="100000" y="95000"/>
                                    </p:animScale>
                                    <p:animScale>
                                      <p:cBhvr>
                                        <p:cTn id="3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447675"/>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18" name="Picture 17">
            <a:extLst>
              <a:ext uri="{FF2B5EF4-FFF2-40B4-BE49-F238E27FC236}">
                <a16:creationId xmlns:a16="http://schemas.microsoft.com/office/drawing/2014/main" id="{BCF3E173-B60A-423E-9332-3530A0D31AD9}"/>
              </a:ext>
            </a:extLst>
          </p:cNvPr>
          <p:cNvPicPr>
            <a:picLocks noChangeAspect="1"/>
          </p:cNvPicPr>
          <p:nvPr/>
        </p:nvPicPr>
        <p:blipFill>
          <a:blip r:embed="rId6">
            <a:clrChange>
              <a:clrFrom>
                <a:srgbClr val="FEFEFE"/>
              </a:clrFrom>
              <a:clrTo>
                <a:srgbClr val="FEFEFE">
                  <a:alpha val="0"/>
                </a:srgbClr>
              </a:clrTo>
            </a:clrChange>
            <a:extLst>
              <a:ext uri="{BEBA8EAE-BF5A-486C-A8C5-ECC9F3942E4B}">
                <a14:imgProps xmlns:a14="http://schemas.microsoft.com/office/drawing/2010/main">
                  <a14:imgLayer r:embed="rId7">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12546" y="2214160"/>
            <a:ext cx="3817855" cy="3817855"/>
          </a:xfrm>
          <a:prstGeom prst="rect">
            <a:avLst/>
          </a:prstGeom>
        </p:spPr>
      </p:pic>
      <p:sp>
        <p:nvSpPr>
          <p:cNvPr id="20" name="Rounded Rectangular Callout 18">
            <a:extLst>
              <a:ext uri="{FF2B5EF4-FFF2-40B4-BE49-F238E27FC236}">
                <a16:creationId xmlns:a16="http://schemas.microsoft.com/office/drawing/2014/main" id="{C4526489-1698-41EF-B762-F891467B5323}"/>
              </a:ext>
            </a:extLst>
          </p:cNvPr>
          <p:cNvSpPr/>
          <p:nvPr/>
        </p:nvSpPr>
        <p:spPr>
          <a:xfrm>
            <a:off x="3545840" y="2024406"/>
            <a:ext cx="6686063" cy="1289501"/>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6E4F2B"/>
                </a:solidFill>
                <a:effectLst/>
                <a:uLnTx/>
                <a:uFillTx/>
                <a:latin typeface="Arial" panose="020B0604020202020204" pitchFamily="34" charset="0"/>
                <a:ea typeface="+mn-ea"/>
                <a:cs typeface="+mn-cs"/>
              </a:rPr>
              <a:t>Kể</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một</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số</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sự</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kiện</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của</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gia</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đình</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em</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theo</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thời</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gian</a:t>
            </a:r>
            <a:endParaRPr kumimoji="0" lang="vi-VN" sz="3600" b="0" i="0" u="none" strike="noStrike" kern="0" cap="none" spc="0" normalizeH="0" baseline="0" noProof="0" dirty="0">
              <a:ln>
                <a:noFill/>
              </a:ln>
              <a:solidFill>
                <a:srgbClr val="6E4F2B"/>
              </a:solidFill>
              <a:effectLst/>
              <a:uLnTx/>
              <a:uFillTx/>
              <a:latin typeface="Arial" panose="020B0604020202020204" pitchFamily="34" charset="0"/>
              <a:ea typeface="+mn-ea"/>
              <a:cs typeface="+mn-cs"/>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2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7E1945E-D2A2-4557-BCFB-9E6C6C2E2A48}"/>
              </a:ext>
            </a:extLst>
          </p:cNvPr>
          <p:cNvPicPr>
            <a:picLocks noChangeAspect="1"/>
          </p:cNvPicPr>
          <p:nvPr/>
        </p:nvPicPr>
        <p:blipFill>
          <a:blip r:embed="rId8"/>
          <a:stretch>
            <a:fillRect/>
          </a:stretch>
        </p:blipFill>
        <p:spPr>
          <a:xfrm>
            <a:off x="3899276" y="2530404"/>
            <a:ext cx="5413717" cy="1322947"/>
          </a:xfrm>
          <a:prstGeom prst="rect">
            <a:avLst/>
          </a:prstGeom>
        </p:spPr>
      </p:pic>
    </p:spTree>
    <p:extLst>
      <p:ext uri="{BB962C8B-B14F-4D97-AF65-F5344CB8AC3E}">
        <p14:creationId xmlns:p14="http://schemas.microsoft.com/office/powerpoint/2010/main" val="42293651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08000" y="213360"/>
            <a:ext cx="11234088" cy="647319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7" name="TextBox 16">
            <a:extLst>
              <a:ext uri="{FF2B5EF4-FFF2-40B4-BE49-F238E27FC236}">
                <a16:creationId xmlns:a16="http://schemas.microsoft.com/office/drawing/2014/main" id="{97F4228F-3D97-4599-A588-202514809CD3}"/>
              </a:ext>
            </a:extLst>
          </p:cNvPr>
          <p:cNvSpPr txBox="1"/>
          <p:nvPr/>
        </p:nvSpPr>
        <p:spPr>
          <a:xfrm>
            <a:off x="999313" y="370391"/>
            <a:ext cx="10455005" cy="1200329"/>
          </a:xfrm>
          <a:prstGeom prst="rect">
            <a:avLst/>
          </a:prstGeom>
          <a:noFill/>
        </p:spPr>
        <p:txBody>
          <a:bodyPr wrap="square">
            <a:spAutoFit/>
          </a:bodyPr>
          <a:lstStyle/>
          <a:p>
            <a:pPr lvl="0" algn="ctr" eaLnBrk="0" fontAlgn="base" hangingPunct="0">
              <a:spcBef>
                <a:spcPct val="0"/>
              </a:spcBef>
              <a:spcAft>
                <a:spcPct val="0"/>
              </a:spcAft>
              <a:defRPr/>
            </a:pPr>
            <a:r>
              <a:rPr lang="en-US" altLang="en-US" sz="3600" b="1" dirty="0">
                <a:solidFill>
                  <a:srgbClr val="FF0C56"/>
                </a:solidFill>
                <a:latin typeface="Calibri" panose="020F0502020204030204" pitchFamily="34" charset="0"/>
                <a:cs typeface="Calibri" panose="020F0502020204030204" pitchFamily="34" charset="0"/>
              </a:rPr>
              <a:t>1. </a:t>
            </a:r>
            <a:r>
              <a:rPr lang="vi-VN" altLang="en-US" sz="3600" b="1" dirty="0">
                <a:solidFill>
                  <a:srgbClr val="FF0C56"/>
                </a:solidFill>
                <a:latin typeface="Calibri" panose="020F0502020204030204" pitchFamily="34" charset="0"/>
                <a:cs typeface="Calibri" panose="020F0502020204030204" pitchFamily="34" charset="0"/>
              </a:rPr>
              <a:t>Vẽ đường thời gian theo thứ tự các sự kiện lớn, các mốc quan trọng đã xảy ra trong gia đình</a:t>
            </a:r>
            <a:r>
              <a:rPr lang="en-US" altLang="en-US" sz="3600" b="1" dirty="0">
                <a:solidFill>
                  <a:srgbClr val="FF0C56"/>
                </a:solidFill>
                <a:latin typeface="Calibri" panose="020F0502020204030204" pitchFamily="34" charset="0"/>
                <a:cs typeface="Calibri" panose="020F0502020204030204" pitchFamily="34" charset="0"/>
              </a:rPr>
              <a:t> </a:t>
            </a:r>
            <a:r>
              <a:rPr lang="en-US" altLang="en-US" sz="3600" b="1" dirty="0" err="1">
                <a:solidFill>
                  <a:srgbClr val="FF0C56"/>
                </a:solidFill>
                <a:latin typeface="Calibri" panose="020F0502020204030204" pitchFamily="34" charset="0"/>
                <a:cs typeface="Calibri" panose="020F0502020204030204" pitchFamily="34" charset="0"/>
              </a:rPr>
              <a:t>em</a:t>
            </a:r>
            <a:endParaRPr kumimoji="0" lang="en-US" altLang="en-US" sz="3600" b="0" i="0" u="none" strike="noStrike" kern="1200" cap="none" spc="0" normalizeH="0" baseline="0" noProof="0" dirty="0">
              <a:ln>
                <a:noFill/>
              </a:ln>
              <a:solidFill>
                <a:srgbClr val="FF0C56"/>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827F0B57-292A-4D0B-BCBF-BBB17368F567}"/>
              </a:ext>
            </a:extLst>
          </p:cNvPr>
          <p:cNvPicPr>
            <a:picLocks noChangeAspect="1"/>
          </p:cNvPicPr>
          <p:nvPr/>
        </p:nvPicPr>
        <p:blipFill>
          <a:blip r:embed="rId4"/>
          <a:stretch>
            <a:fillRect/>
          </a:stretch>
        </p:blipFill>
        <p:spPr>
          <a:xfrm>
            <a:off x="1151895" y="1968817"/>
            <a:ext cx="8686800" cy="3895725"/>
          </a:xfrm>
          <a:prstGeom prst="rect">
            <a:avLst/>
          </a:prstGeom>
        </p:spPr>
      </p:pic>
      <p:pic>
        <p:nvPicPr>
          <p:cNvPr id="16" name="Picture 15">
            <a:extLst>
              <a:ext uri="{FF2B5EF4-FFF2-40B4-BE49-F238E27FC236}">
                <a16:creationId xmlns:a16="http://schemas.microsoft.com/office/drawing/2014/main" id="{3B88EB81-61F4-4115-A1C6-6318C00D1B59}"/>
              </a:ext>
            </a:extLst>
          </p:cNvPr>
          <p:cNvPicPr>
            <a:picLocks noChangeAspect="1"/>
          </p:cNvPicPr>
          <p:nvPr/>
        </p:nvPicPr>
        <p:blipFill>
          <a:blip r:embed="rId5"/>
          <a:stretch>
            <a:fillRect/>
          </a:stretch>
        </p:blipFill>
        <p:spPr>
          <a:xfrm>
            <a:off x="8019121" y="5127478"/>
            <a:ext cx="4039743" cy="18175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259</Words>
  <Application>Microsoft Office PowerPoint</Application>
  <PresentationFormat>Widescreen</PresentationFormat>
  <Paragraphs>23</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等线</vt:lpstr>
      <vt:lpstr>Arial</vt:lpstr>
      <vt:lpstr>Calibri</vt:lpstr>
      <vt:lpstr>Coiny</vt:lpstr>
      <vt:lpstr>Times New Roman</vt:lpstr>
      <vt:lpstr>UVN Gia Dinh</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21</cp:revision>
  <dcterms:created xsi:type="dcterms:W3CDTF">2022-08-19T02:37:24Z</dcterms:created>
  <dcterms:modified xsi:type="dcterms:W3CDTF">2022-09-12T05:04:31Z</dcterms:modified>
</cp:coreProperties>
</file>