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2" r:id="rId1"/>
  </p:sldMasterIdLst>
  <p:sldIdLst>
    <p:sldId id="294" r:id="rId2"/>
    <p:sldId id="256" r:id="rId3"/>
    <p:sldId id="257" r:id="rId4"/>
    <p:sldId id="266" r:id="rId5"/>
    <p:sldId id="261" r:id="rId6"/>
    <p:sldId id="268" r:id="rId7"/>
    <p:sldId id="269" r:id="rId8"/>
    <p:sldId id="270" r:id="rId9"/>
    <p:sldId id="271" r:id="rId10"/>
    <p:sldId id="272" r:id="rId11"/>
    <p:sldId id="273" r:id="rId12"/>
    <p:sldId id="263" r:id="rId13"/>
    <p:sldId id="262" r:id="rId14"/>
    <p:sldId id="274" r:id="rId15"/>
    <p:sldId id="275" r:id="rId16"/>
    <p:sldId id="276" r:id="rId17"/>
    <p:sldId id="277" r:id="rId18"/>
    <p:sldId id="260" r:id="rId19"/>
    <p:sldId id="279" r:id="rId20"/>
    <p:sldId id="278" r:id="rId21"/>
    <p:sldId id="280" r:id="rId22"/>
    <p:sldId id="264" r:id="rId23"/>
    <p:sldId id="265"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CC00CC"/>
    <a:srgbClr val="FF6600"/>
    <a:srgbClr val="FFCCFF"/>
    <a:srgbClr val="FF99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645" autoAdjust="0"/>
    <p:restoredTop sz="94660"/>
  </p:normalViewPr>
  <p:slideViewPr>
    <p:cSldViewPr snapToGrid="0">
      <p:cViewPr varScale="1">
        <p:scale>
          <a:sx n="59" d="100"/>
          <a:sy n="59" d="100"/>
        </p:scale>
        <p:origin x="784" y="48"/>
      </p:cViewPr>
      <p:guideLst/>
    </p:cSldViewPr>
  </p:slideViewPr>
  <p:notesTextViewPr>
    <p:cViewPr>
      <p:scale>
        <a:sx n="1" d="1"/>
        <a:sy n="1" d="1"/>
      </p:scale>
      <p:origin x="0" y="0"/>
    </p:cViewPr>
  </p:notesTextViewPr>
  <p:sorterViewPr>
    <p:cViewPr>
      <p:scale>
        <a:sx n="125" d="100"/>
        <a:sy n="125"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7BF47EB3-531B-ABB1-8C8E-1AF79B8A4346}"/>
              </a:ext>
            </a:extLst>
          </p:cNvPr>
          <p:cNvGrpSpPr/>
          <p:nvPr userDrawn="1"/>
        </p:nvGrpSpPr>
        <p:grpSpPr>
          <a:xfrm>
            <a:off x="-51881" y="-40506"/>
            <a:ext cx="12295762" cy="2713375"/>
            <a:chOff x="-51881" y="-1175910"/>
            <a:chExt cx="12295762" cy="2713375"/>
          </a:xfrm>
        </p:grpSpPr>
        <p:sp>
          <p:nvSpPr>
            <p:cNvPr id="13" name="Rectangle 12">
              <a:extLst>
                <a:ext uri="{FF2B5EF4-FFF2-40B4-BE49-F238E27FC236}">
                  <a16:creationId xmlns:a16="http://schemas.microsoft.com/office/drawing/2014/main" id="{A3B2C702-E647-60F3-5B78-540B1397AE91}"/>
                </a:ext>
              </a:extLst>
            </p:cNvPr>
            <p:cNvSpPr/>
            <p:nvPr userDrawn="1"/>
          </p:nvSpPr>
          <p:spPr>
            <a:xfrm>
              <a:off x="-51881" y="-549104"/>
              <a:ext cx="12295762" cy="2086569"/>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4" name="Rectangle 13">
              <a:extLst>
                <a:ext uri="{FF2B5EF4-FFF2-40B4-BE49-F238E27FC236}">
                  <a16:creationId xmlns:a16="http://schemas.microsoft.com/office/drawing/2014/main" id="{E1D5C1D5-D96F-C2EC-5C1D-68F94175CD82}"/>
                </a:ext>
              </a:extLst>
            </p:cNvPr>
            <p:cNvSpPr/>
            <p:nvPr userDrawn="1"/>
          </p:nvSpPr>
          <p:spPr>
            <a:xfrm>
              <a:off x="-51881" y="-862507"/>
              <a:ext cx="12295762" cy="2086569"/>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5" name="Rectangle 14">
              <a:extLst>
                <a:ext uri="{FF2B5EF4-FFF2-40B4-BE49-F238E27FC236}">
                  <a16:creationId xmlns:a16="http://schemas.microsoft.com/office/drawing/2014/main" id="{FEC6DD56-68D9-7E22-8EFB-50F1379C5B79}"/>
                </a:ext>
              </a:extLst>
            </p:cNvPr>
            <p:cNvSpPr/>
            <p:nvPr userDrawn="1"/>
          </p:nvSpPr>
          <p:spPr>
            <a:xfrm>
              <a:off x="-51881" y="-1175910"/>
              <a:ext cx="12295762" cy="2086569"/>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pic>
        <p:nvPicPr>
          <p:cNvPr id="3" name="Picture 2" descr="Logo, company name&#10;&#10;Description automatically generated">
            <a:extLst>
              <a:ext uri="{FF2B5EF4-FFF2-40B4-BE49-F238E27FC236}">
                <a16:creationId xmlns:a16="http://schemas.microsoft.com/office/drawing/2014/main" id="{757997BB-E157-E8F1-D8B4-D62DB93A553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00800" y="0"/>
            <a:ext cx="1391200" cy="1761814"/>
          </a:xfrm>
          <a:prstGeom prst="rect">
            <a:avLst/>
          </a:prstGeom>
        </p:spPr>
      </p:pic>
      <p:sp>
        <p:nvSpPr>
          <p:cNvPr id="8" name="TextBox 7">
            <a:extLst>
              <a:ext uri="{FF2B5EF4-FFF2-40B4-BE49-F238E27FC236}">
                <a16:creationId xmlns:a16="http://schemas.microsoft.com/office/drawing/2014/main" id="{7F657D12-366B-103A-5DDF-B7769EA656A2}"/>
              </a:ext>
            </a:extLst>
          </p:cNvPr>
          <p:cNvSpPr txBox="1"/>
          <p:nvPr userDrawn="1"/>
        </p:nvSpPr>
        <p:spPr>
          <a:xfrm>
            <a:off x="3373097" y="827784"/>
            <a:ext cx="8260080" cy="1323439"/>
          </a:xfrm>
          <a:prstGeom prst="rect">
            <a:avLst/>
          </a:prstGeom>
          <a:noFill/>
        </p:spPr>
        <p:txBody>
          <a:bodyPr wrap="square" rtlCol="0">
            <a:spAutoFit/>
          </a:bodyPr>
          <a:lstStyle/>
          <a:p>
            <a:pPr algn="ctr"/>
            <a:r>
              <a:rPr lang="en-US" sz="8000" dirty="0" err="1">
                <a:ln w="254000">
                  <a:solidFill>
                    <a:sysClr val="windowText" lastClr="000000"/>
                  </a:solidFill>
                </a:ln>
                <a:solidFill>
                  <a:schemeClr val="tx1"/>
                </a:solidFill>
                <a:latin typeface="HP-087" panose="020B0803050302020204" pitchFamily="34" charset="0"/>
                <a:cs typeface="#9Slide03 Arima Madurai ExtraBo" panose="00000900000000000000" pitchFamily="2" charset="0"/>
              </a:rPr>
              <a:t>Tiếng</a:t>
            </a:r>
            <a:r>
              <a:rPr lang="en-US" sz="8000" dirty="0">
                <a:ln w="254000">
                  <a:solidFill>
                    <a:sysClr val="windowText" lastClr="000000"/>
                  </a:solidFill>
                </a:ln>
                <a:solidFill>
                  <a:schemeClr val="tx1"/>
                </a:solidFill>
                <a:latin typeface="HP-087" panose="020B0803050302020204" pitchFamily="34" charset="0"/>
                <a:cs typeface="#9Slide03 Arima Madurai ExtraBo" panose="00000900000000000000" pitchFamily="2" charset="0"/>
              </a:rPr>
              <a:t> </a:t>
            </a:r>
            <a:r>
              <a:rPr lang="en-US" sz="8000" dirty="0" err="1">
                <a:ln w="254000">
                  <a:solidFill>
                    <a:sysClr val="windowText" lastClr="000000"/>
                  </a:solidFill>
                </a:ln>
                <a:solidFill>
                  <a:schemeClr val="tx1"/>
                </a:solidFill>
                <a:latin typeface="HP-087" panose="020B0803050302020204" pitchFamily="34" charset="0"/>
                <a:cs typeface="#9Slide03 Arima Madurai ExtraBo" panose="00000900000000000000" pitchFamily="2" charset="0"/>
              </a:rPr>
              <a:t>Việt</a:t>
            </a:r>
            <a:r>
              <a:rPr lang="en-US" sz="8000" dirty="0">
                <a:ln w="254000">
                  <a:solidFill>
                    <a:sysClr val="windowText" lastClr="000000"/>
                  </a:solidFill>
                </a:ln>
                <a:solidFill>
                  <a:schemeClr val="tx1"/>
                </a:solidFill>
                <a:latin typeface="HP-087" panose="020B0803050302020204" pitchFamily="34" charset="0"/>
                <a:cs typeface="#9Slide03 Arima Madurai ExtraBo" panose="00000900000000000000" pitchFamily="2" charset="0"/>
              </a:rPr>
              <a:t> 3</a:t>
            </a:r>
          </a:p>
        </p:txBody>
      </p:sp>
      <p:pic>
        <p:nvPicPr>
          <p:cNvPr id="18" name="Picture 17">
            <a:extLst>
              <a:ext uri="{FF2B5EF4-FFF2-40B4-BE49-F238E27FC236}">
                <a16:creationId xmlns:a16="http://schemas.microsoft.com/office/drawing/2014/main" id="{8129A0D9-9B03-FEDF-B9D4-4560491131CB}"/>
              </a:ext>
            </a:extLst>
          </p:cNvPr>
          <p:cNvPicPr>
            <a:picLocks noChangeAspect="1"/>
          </p:cNvPicPr>
          <p:nvPr userDrawn="1"/>
        </p:nvPicPr>
        <p:blipFill rotWithShape="1">
          <a:blip r:embed="rId3">
            <a:duotone>
              <a:schemeClr val="accent4">
                <a:shade val="45000"/>
                <a:satMod val="135000"/>
              </a:schemeClr>
              <a:prstClr val="white"/>
            </a:duotone>
          </a:blip>
          <a:srcRect l="39046" t="29565"/>
          <a:stretch/>
        </p:blipFill>
        <p:spPr>
          <a:xfrm>
            <a:off x="-51881" y="-40506"/>
            <a:ext cx="4035682" cy="4676246"/>
          </a:xfrm>
          <a:prstGeom prst="rect">
            <a:avLst/>
          </a:prstGeom>
        </p:spPr>
      </p:pic>
      <p:sp>
        <p:nvSpPr>
          <p:cNvPr id="4" name="TextBox 3">
            <a:extLst>
              <a:ext uri="{FF2B5EF4-FFF2-40B4-BE49-F238E27FC236}">
                <a16:creationId xmlns:a16="http://schemas.microsoft.com/office/drawing/2014/main" id="{699CC354-3643-0A24-17D0-158968A6F79B}"/>
              </a:ext>
            </a:extLst>
          </p:cNvPr>
          <p:cNvSpPr txBox="1"/>
          <p:nvPr userDrawn="1"/>
        </p:nvSpPr>
        <p:spPr>
          <a:xfrm>
            <a:off x="3373097" y="805184"/>
            <a:ext cx="8260080" cy="1323439"/>
          </a:xfrm>
          <a:prstGeom prst="rect">
            <a:avLst/>
          </a:prstGeom>
          <a:noFill/>
        </p:spPr>
        <p:txBody>
          <a:bodyPr wrap="square" rtlCol="0">
            <a:spAutoFit/>
          </a:bodyPr>
          <a:lstStyle/>
          <a:p>
            <a:pPr algn="ctr"/>
            <a:r>
              <a:rPr lang="en-US" sz="8000" dirty="0" err="1">
                <a:solidFill>
                  <a:schemeClr val="accent4">
                    <a:lumMod val="20000"/>
                    <a:lumOff val="80000"/>
                  </a:schemeClr>
                </a:solidFill>
                <a:latin typeface="HP-087" panose="020B0803050302020204" pitchFamily="34" charset="0"/>
                <a:cs typeface="#9Slide03 Arima Madurai ExtraBo" panose="00000900000000000000" pitchFamily="2" charset="0"/>
              </a:rPr>
              <a:t>Tiếng</a:t>
            </a:r>
            <a:r>
              <a:rPr lang="en-US" sz="8000" dirty="0">
                <a:solidFill>
                  <a:schemeClr val="accent4">
                    <a:lumMod val="20000"/>
                    <a:lumOff val="80000"/>
                  </a:schemeClr>
                </a:solidFill>
                <a:latin typeface="HP-087" panose="020B0803050302020204" pitchFamily="34" charset="0"/>
                <a:cs typeface="#9Slide03 Arima Madurai ExtraBo" panose="00000900000000000000" pitchFamily="2" charset="0"/>
              </a:rPr>
              <a:t> </a:t>
            </a:r>
            <a:r>
              <a:rPr lang="en-US" sz="8000" dirty="0" err="1">
                <a:solidFill>
                  <a:schemeClr val="accent4">
                    <a:lumMod val="20000"/>
                    <a:lumOff val="80000"/>
                  </a:schemeClr>
                </a:solidFill>
                <a:latin typeface="HP-087" panose="020B0803050302020204" pitchFamily="34" charset="0"/>
                <a:cs typeface="#9Slide03 Arima Madurai ExtraBo" panose="00000900000000000000" pitchFamily="2" charset="0"/>
              </a:rPr>
              <a:t>Việt</a:t>
            </a:r>
            <a:r>
              <a:rPr lang="en-US" sz="8000" dirty="0">
                <a:solidFill>
                  <a:schemeClr val="accent4">
                    <a:lumMod val="20000"/>
                    <a:lumOff val="80000"/>
                  </a:schemeClr>
                </a:solidFill>
                <a:latin typeface="HP-087" panose="020B0803050302020204" pitchFamily="34" charset="0"/>
                <a:cs typeface="#9Slide03 Arima Madurai ExtraBo" panose="00000900000000000000" pitchFamily="2" charset="0"/>
              </a:rPr>
              <a:t> 3</a:t>
            </a:r>
          </a:p>
        </p:txBody>
      </p:sp>
      <p:pic>
        <p:nvPicPr>
          <p:cNvPr id="10" name="Picture 9">
            <a:extLst>
              <a:ext uri="{FF2B5EF4-FFF2-40B4-BE49-F238E27FC236}">
                <a16:creationId xmlns:a16="http://schemas.microsoft.com/office/drawing/2014/main" id="{CD32900D-9049-DADC-66A0-CBC4864F02FF}"/>
              </a:ext>
            </a:extLst>
          </p:cNvPr>
          <p:cNvPicPr>
            <a:picLocks noChangeAspect="1"/>
          </p:cNvPicPr>
          <p:nvPr userDrawn="1"/>
        </p:nvPicPr>
        <p:blipFill>
          <a:blip r:embed="rId4"/>
          <a:stretch>
            <a:fillRect/>
          </a:stretch>
        </p:blipFill>
        <p:spPr>
          <a:xfrm>
            <a:off x="5183449" y="0"/>
            <a:ext cx="4639376" cy="854037"/>
          </a:xfrm>
          <a:prstGeom prst="rect">
            <a:avLst/>
          </a:prstGeom>
        </p:spPr>
      </p:pic>
    </p:spTree>
    <p:extLst>
      <p:ext uri="{BB962C8B-B14F-4D97-AF65-F5344CB8AC3E}">
        <p14:creationId xmlns:p14="http://schemas.microsoft.com/office/powerpoint/2010/main" val="10360997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FF3A5DF-6F2D-0E10-F31F-2BF72592E574}"/>
              </a:ext>
            </a:extLst>
          </p:cNvPr>
          <p:cNvPicPr>
            <a:picLocks noChangeAspect="1"/>
          </p:cNvPicPr>
          <p:nvPr userDrawn="1"/>
        </p:nvPicPr>
        <p:blipFill rotWithShape="1">
          <a:blip r:embed="rId2">
            <a:duotone>
              <a:schemeClr val="accent4">
                <a:shade val="45000"/>
                <a:satMod val="135000"/>
              </a:schemeClr>
              <a:prstClr val="white"/>
            </a:duotone>
          </a:blip>
          <a:srcRect t="58030"/>
          <a:stretch/>
        </p:blipFill>
        <p:spPr>
          <a:xfrm flipH="1" flipV="1">
            <a:off x="0" y="6097939"/>
            <a:ext cx="12192000" cy="760061"/>
          </a:xfrm>
          <a:prstGeom prst="rect">
            <a:avLst/>
          </a:prstGeom>
        </p:spPr>
      </p:pic>
      <p:pic>
        <p:nvPicPr>
          <p:cNvPr id="11" name="Picture 10">
            <a:extLst>
              <a:ext uri="{FF2B5EF4-FFF2-40B4-BE49-F238E27FC236}">
                <a16:creationId xmlns:a16="http://schemas.microsoft.com/office/drawing/2014/main" id="{54715F48-DC4A-170B-917E-1B389B5407DA}"/>
              </a:ext>
            </a:extLst>
          </p:cNvPr>
          <p:cNvPicPr>
            <a:picLocks noChangeAspect="1"/>
          </p:cNvPicPr>
          <p:nvPr userDrawn="1"/>
        </p:nvPicPr>
        <p:blipFill rotWithShape="1">
          <a:blip r:embed="rId3">
            <a:duotone>
              <a:schemeClr val="accent4">
                <a:shade val="45000"/>
                <a:satMod val="135000"/>
              </a:schemeClr>
              <a:prstClr val="white"/>
            </a:duotone>
          </a:blip>
          <a:srcRect l="4858" b="1525"/>
          <a:stretch/>
        </p:blipFill>
        <p:spPr>
          <a:xfrm>
            <a:off x="0" y="0"/>
            <a:ext cx="3659552" cy="498764"/>
          </a:xfrm>
          <a:prstGeom prst="rect">
            <a:avLst/>
          </a:prstGeom>
        </p:spPr>
      </p:pic>
    </p:spTree>
    <p:extLst>
      <p:ext uri="{BB962C8B-B14F-4D97-AF65-F5344CB8AC3E}">
        <p14:creationId xmlns:p14="http://schemas.microsoft.com/office/powerpoint/2010/main" val="17394127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FF3A5DF-6F2D-0E10-F31F-2BF72592E574}"/>
              </a:ext>
            </a:extLst>
          </p:cNvPr>
          <p:cNvPicPr>
            <a:picLocks noChangeAspect="1"/>
          </p:cNvPicPr>
          <p:nvPr userDrawn="1"/>
        </p:nvPicPr>
        <p:blipFill rotWithShape="1">
          <a:blip r:embed="rId2">
            <a:duotone>
              <a:schemeClr val="accent4">
                <a:shade val="45000"/>
                <a:satMod val="135000"/>
              </a:schemeClr>
              <a:prstClr val="white"/>
            </a:duotone>
          </a:blip>
          <a:srcRect t="58030"/>
          <a:stretch/>
        </p:blipFill>
        <p:spPr>
          <a:xfrm flipH="1" flipV="1">
            <a:off x="0" y="6097939"/>
            <a:ext cx="12192000" cy="760061"/>
          </a:xfrm>
          <a:prstGeom prst="rect">
            <a:avLst/>
          </a:prstGeom>
        </p:spPr>
      </p:pic>
      <p:pic>
        <p:nvPicPr>
          <p:cNvPr id="11" name="Picture 10">
            <a:extLst>
              <a:ext uri="{FF2B5EF4-FFF2-40B4-BE49-F238E27FC236}">
                <a16:creationId xmlns:a16="http://schemas.microsoft.com/office/drawing/2014/main" id="{54715F48-DC4A-170B-917E-1B389B5407DA}"/>
              </a:ext>
            </a:extLst>
          </p:cNvPr>
          <p:cNvPicPr>
            <a:picLocks noChangeAspect="1"/>
          </p:cNvPicPr>
          <p:nvPr userDrawn="1"/>
        </p:nvPicPr>
        <p:blipFill rotWithShape="1">
          <a:blip r:embed="rId3">
            <a:duotone>
              <a:schemeClr val="accent4">
                <a:shade val="45000"/>
                <a:satMod val="135000"/>
              </a:schemeClr>
              <a:prstClr val="white"/>
            </a:duotone>
          </a:blip>
          <a:srcRect l="4858" b="1525"/>
          <a:stretch/>
        </p:blipFill>
        <p:spPr>
          <a:xfrm>
            <a:off x="0" y="0"/>
            <a:ext cx="3659552" cy="498764"/>
          </a:xfrm>
          <a:prstGeom prst="rect">
            <a:avLst/>
          </a:prstGeom>
        </p:spPr>
      </p:pic>
      <p:pic>
        <p:nvPicPr>
          <p:cNvPr id="5" name="Hình ảnh 4" descr="Ảnh có chứa văn bản, bánh xe&#10;&#10;Mô tả được tạo tự động">
            <a:extLst>
              <a:ext uri="{FF2B5EF4-FFF2-40B4-BE49-F238E27FC236}">
                <a16:creationId xmlns:a16="http://schemas.microsoft.com/office/drawing/2014/main" id="{365D5745-7E02-3905-1DAB-603EB28CCA76}"/>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0948" y="411474"/>
            <a:ext cx="12070104" cy="6035052"/>
          </a:xfrm>
          <a:prstGeom prst="rect">
            <a:avLst/>
          </a:prstGeom>
        </p:spPr>
      </p:pic>
    </p:spTree>
    <p:extLst>
      <p:ext uri="{BB962C8B-B14F-4D97-AF65-F5344CB8AC3E}">
        <p14:creationId xmlns:p14="http://schemas.microsoft.com/office/powerpoint/2010/main" val="23157085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任意多边形 4">
            <a:extLst>
              <a:ext uri="{FF2B5EF4-FFF2-40B4-BE49-F238E27FC236}">
                <a16:creationId xmlns:a16="http://schemas.microsoft.com/office/drawing/2014/main" id="{FAEB351D-B959-4897-B1F4-6600B9184EF1}"/>
              </a:ext>
            </a:extLst>
          </p:cNvPr>
          <p:cNvSpPr/>
          <p:nvPr userDrawn="1"/>
        </p:nvSpPr>
        <p:spPr>
          <a:xfrm>
            <a:off x="0" y="5953125"/>
            <a:ext cx="12192000" cy="904875"/>
          </a:xfrm>
          <a:custGeom>
            <a:avLst/>
            <a:gdLst>
              <a:gd name="connsiteX0" fmla="*/ 354549 w 12192000"/>
              <a:gd name="connsiteY0" fmla="*/ 0 h 904875"/>
              <a:gd name="connsiteX1" fmla="*/ 369351 w 12192000"/>
              <a:gd name="connsiteY1" fmla="*/ 0 h 904875"/>
              <a:gd name="connsiteX2" fmla="*/ 376364 w 12192000"/>
              <a:gd name="connsiteY2" fmla="*/ 34740 h 904875"/>
              <a:gd name="connsiteX3" fmla="*/ 582612 w 12192000"/>
              <a:gd name="connsiteY3" fmla="*/ 171450 h 904875"/>
              <a:gd name="connsiteX4" fmla="*/ 788860 w 12192000"/>
              <a:gd name="connsiteY4" fmla="*/ 34740 h 904875"/>
              <a:gd name="connsiteX5" fmla="*/ 795874 w 12192000"/>
              <a:gd name="connsiteY5" fmla="*/ 0 h 904875"/>
              <a:gd name="connsiteX6" fmla="*/ 810676 w 12192000"/>
              <a:gd name="connsiteY6" fmla="*/ 0 h 904875"/>
              <a:gd name="connsiteX7" fmla="*/ 817689 w 12192000"/>
              <a:gd name="connsiteY7" fmla="*/ 34740 h 904875"/>
              <a:gd name="connsiteX8" fmla="*/ 1023937 w 12192000"/>
              <a:gd name="connsiteY8" fmla="*/ 171450 h 904875"/>
              <a:gd name="connsiteX9" fmla="*/ 1230185 w 12192000"/>
              <a:gd name="connsiteY9" fmla="*/ 34740 h 904875"/>
              <a:gd name="connsiteX10" fmla="*/ 1237199 w 12192000"/>
              <a:gd name="connsiteY10" fmla="*/ 0 h 904875"/>
              <a:gd name="connsiteX11" fmla="*/ 1258351 w 12192000"/>
              <a:gd name="connsiteY11" fmla="*/ 0 h 904875"/>
              <a:gd name="connsiteX12" fmla="*/ 1265364 w 12192000"/>
              <a:gd name="connsiteY12" fmla="*/ 34740 h 904875"/>
              <a:gd name="connsiteX13" fmla="*/ 1471612 w 12192000"/>
              <a:gd name="connsiteY13" fmla="*/ 171450 h 904875"/>
              <a:gd name="connsiteX14" fmla="*/ 1677860 w 12192000"/>
              <a:gd name="connsiteY14" fmla="*/ 34740 h 904875"/>
              <a:gd name="connsiteX15" fmla="*/ 1684874 w 12192000"/>
              <a:gd name="connsiteY15" fmla="*/ 0 h 904875"/>
              <a:gd name="connsiteX16" fmla="*/ 1699676 w 12192000"/>
              <a:gd name="connsiteY16" fmla="*/ 0 h 904875"/>
              <a:gd name="connsiteX17" fmla="*/ 1706689 w 12192000"/>
              <a:gd name="connsiteY17" fmla="*/ 34740 h 904875"/>
              <a:gd name="connsiteX18" fmla="*/ 1912937 w 12192000"/>
              <a:gd name="connsiteY18" fmla="*/ 171450 h 904875"/>
              <a:gd name="connsiteX19" fmla="*/ 2119185 w 12192000"/>
              <a:gd name="connsiteY19" fmla="*/ 34740 h 904875"/>
              <a:gd name="connsiteX20" fmla="*/ 2126199 w 12192000"/>
              <a:gd name="connsiteY20" fmla="*/ 0 h 904875"/>
              <a:gd name="connsiteX21" fmla="*/ 2141001 w 12192000"/>
              <a:gd name="connsiteY21" fmla="*/ 0 h 904875"/>
              <a:gd name="connsiteX22" fmla="*/ 2148014 w 12192000"/>
              <a:gd name="connsiteY22" fmla="*/ 34740 h 904875"/>
              <a:gd name="connsiteX23" fmla="*/ 2354262 w 12192000"/>
              <a:gd name="connsiteY23" fmla="*/ 171450 h 904875"/>
              <a:gd name="connsiteX24" fmla="*/ 2560510 w 12192000"/>
              <a:gd name="connsiteY24" fmla="*/ 34740 h 904875"/>
              <a:gd name="connsiteX25" fmla="*/ 2567524 w 12192000"/>
              <a:gd name="connsiteY25" fmla="*/ 0 h 904875"/>
              <a:gd name="connsiteX26" fmla="*/ 2582326 w 12192000"/>
              <a:gd name="connsiteY26" fmla="*/ 0 h 904875"/>
              <a:gd name="connsiteX27" fmla="*/ 2589339 w 12192000"/>
              <a:gd name="connsiteY27" fmla="*/ 34740 h 904875"/>
              <a:gd name="connsiteX28" fmla="*/ 2795587 w 12192000"/>
              <a:gd name="connsiteY28" fmla="*/ 171450 h 904875"/>
              <a:gd name="connsiteX29" fmla="*/ 3001835 w 12192000"/>
              <a:gd name="connsiteY29" fmla="*/ 34740 h 904875"/>
              <a:gd name="connsiteX30" fmla="*/ 3008849 w 12192000"/>
              <a:gd name="connsiteY30" fmla="*/ 0 h 904875"/>
              <a:gd name="connsiteX31" fmla="*/ 3020476 w 12192000"/>
              <a:gd name="connsiteY31" fmla="*/ 0 h 904875"/>
              <a:gd name="connsiteX32" fmla="*/ 3027490 w 12192000"/>
              <a:gd name="connsiteY32" fmla="*/ 34740 h 904875"/>
              <a:gd name="connsiteX33" fmla="*/ 3233737 w 12192000"/>
              <a:gd name="connsiteY33" fmla="*/ 171450 h 904875"/>
              <a:gd name="connsiteX34" fmla="*/ 3439985 w 12192000"/>
              <a:gd name="connsiteY34" fmla="*/ 34740 h 904875"/>
              <a:gd name="connsiteX35" fmla="*/ 3446999 w 12192000"/>
              <a:gd name="connsiteY35" fmla="*/ 0 h 904875"/>
              <a:gd name="connsiteX36" fmla="*/ 3461800 w 12192000"/>
              <a:gd name="connsiteY36" fmla="*/ 0 h 904875"/>
              <a:gd name="connsiteX37" fmla="*/ 3468814 w 12192000"/>
              <a:gd name="connsiteY37" fmla="*/ 34740 h 904875"/>
              <a:gd name="connsiteX38" fmla="*/ 3675062 w 12192000"/>
              <a:gd name="connsiteY38" fmla="*/ 171450 h 904875"/>
              <a:gd name="connsiteX39" fmla="*/ 3881310 w 12192000"/>
              <a:gd name="connsiteY39" fmla="*/ 34740 h 904875"/>
              <a:gd name="connsiteX40" fmla="*/ 3888324 w 12192000"/>
              <a:gd name="connsiteY40" fmla="*/ 0 h 904875"/>
              <a:gd name="connsiteX41" fmla="*/ 3903126 w 12192000"/>
              <a:gd name="connsiteY41" fmla="*/ 0 h 904875"/>
              <a:gd name="connsiteX42" fmla="*/ 3910139 w 12192000"/>
              <a:gd name="connsiteY42" fmla="*/ 34740 h 904875"/>
              <a:gd name="connsiteX43" fmla="*/ 4116387 w 12192000"/>
              <a:gd name="connsiteY43" fmla="*/ 171450 h 904875"/>
              <a:gd name="connsiteX44" fmla="*/ 4322636 w 12192000"/>
              <a:gd name="connsiteY44" fmla="*/ 34740 h 904875"/>
              <a:gd name="connsiteX45" fmla="*/ 4329649 w 12192000"/>
              <a:gd name="connsiteY45" fmla="*/ 0 h 904875"/>
              <a:gd name="connsiteX46" fmla="*/ 4344451 w 12192000"/>
              <a:gd name="connsiteY46" fmla="*/ 0 h 904875"/>
              <a:gd name="connsiteX47" fmla="*/ 4351465 w 12192000"/>
              <a:gd name="connsiteY47" fmla="*/ 34740 h 904875"/>
              <a:gd name="connsiteX48" fmla="*/ 4557713 w 12192000"/>
              <a:gd name="connsiteY48" fmla="*/ 171450 h 904875"/>
              <a:gd name="connsiteX49" fmla="*/ 4763960 w 12192000"/>
              <a:gd name="connsiteY49" fmla="*/ 34740 h 904875"/>
              <a:gd name="connsiteX50" fmla="*/ 4770974 w 12192000"/>
              <a:gd name="connsiteY50" fmla="*/ 0 h 904875"/>
              <a:gd name="connsiteX51" fmla="*/ 4792126 w 12192000"/>
              <a:gd name="connsiteY51" fmla="*/ 0 h 904875"/>
              <a:gd name="connsiteX52" fmla="*/ 4799139 w 12192000"/>
              <a:gd name="connsiteY52" fmla="*/ 34740 h 904875"/>
              <a:gd name="connsiteX53" fmla="*/ 5005388 w 12192000"/>
              <a:gd name="connsiteY53" fmla="*/ 171450 h 904875"/>
              <a:gd name="connsiteX54" fmla="*/ 5211637 w 12192000"/>
              <a:gd name="connsiteY54" fmla="*/ 34740 h 904875"/>
              <a:gd name="connsiteX55" fmla="*/ 5218649 w 12192000"/>
              <a:gd name="connsiteY55" fmla="*/ 0 h 904875"/>
              <a:gd name="connsiteX56" fmla="*/ 5233451 w 12192000"/>
              <a:gd name="connsiteY56" fmla="*/ 0 h 904875"/>
              <a:gd name="connsiteX57" fmla="*/ 5240466 w 12192000"/>
              <a:gd name="connsiteY57" fmla="*/ 34740 h 904875"/>
              <a:gd name="connsiteX58" fmla="*/ 5446713 w 12192000"/>
              <a:gd name="connsiteY58" fmla="*/ 171450 h 904875"/>
              <a:gd name="connsiteX59" fmla="*/ 5652960 w 12192000"/>
              <a:gd name="connsiteY59" fmla="*/ 34740 h 904875"/>
              <a:gd name="connsiteX60" fmla="*/ 5659974 w 12192000"/>
              <a:gd name="connsiteY60" fmla="*/ 0 h 904875"/>
              <a:gd name="connsiteX61" fmla="*/ 5674776 w 12192000"/>
              <a:gd name="connsiteY61" fmla="*/ 0 h 904875"/>
              <a:gd name="connsiteX62" fmla="*/ 5681790 w 12192000"/>
              <a:gd name="connsiteY62" fmla="*/ 34740 h 904875"/>
              <a:gd name="connsiteX63" fmla="*/ 5888037 w 12192000"/>
              <a:gd name="connsiteY63" fmla="*/ 171450 h 904875"/>
              <a:gd name="connsiteX64" fmla="*/ 6094285 w 12192000"/>
              <a:gd name="connsiteY64" fmla="*/ 34740 h 904875"/>
              <a:gd name="connsiteX65" fmla="*/ 6101299 w 12192000"/>
              <a:gd name="connsiteY65" fmla="*/ 0 h 904875"/>
              <a:gd name="connsiteX66" fmla="*/ 6116101 w 12192000"/>
              <a:gd name="connsiteY66" fmla="*/ 0 h 904875"/>
              <a:gd name="connsiteX67" fmla="*/ 6123114 w 12192000"/>
              <a:gd name="connsiteY67" fmla="*/ 34740 h 904875"/>
              <a:gd name="connsiteX68" fmla="*/ 6329362 w 12192000"/>
              <a:gd name="connsiteY68" fmla="*/ 171450 h 904875"/>
              <a:gd name="connsiteX69" fmla="*/ 6535610 w 12192000"/>
              <a:gd name="connsiteY69" fmla="*/ 34740 h 904875"/>
              <a:gd name="connsiteX70" fmla="*/ 6542624 w 12192000"/>
              <a:gd name="connsiteY70" fmla="*/ 0 h 904875"/>
              <a:gd name="connsiteX71" fmla="*/ 6582826 w 12192000"/>
              <a:gd name="connsiteY71" fmla="*/ 0 h 904875"/>
              <a:gd name="connsiteX72" fmla="*/ 6589840 w 12192000"/>
              <a:gd name="connsiteY72" fmla="*/ 34740 h 904875"/>
              <a:gd name="connsiteX73" fmla="*/ 6796087 w 12192000"/>
              <a:gd name="connsiteY73" fmla="*/ 171450 h 904875"/>
              <a:gd name="connsiteX74" fmla="*/ 7002335 w 12192000"/>
              <a:gd name="connsiteY74" fmla="*/ 34740 h 904875"/>
              <a:gd name="connsiteX75" fmla="*/ 7009348 w 12192000"/>
              <a:gd name="connsiteY75" fmla="*/ 0 h 904875"/>
              <a:gd name="connsiteX76" fmla="*/ 7024150 w 12192000"/>
              <a:gd name="connsiteY76" fmla="*/ 0 h 904875"/>
              <a:gd name="connsiteX77" fmla="*/ 7031164 w 12192000"/>
              <a:gd name="connsiteY77" fmla="*/ 34740 h 904875"/>
              <a:gd name="connsiteX78" fmla="*/ 7237412 w 12192000"/>
              <a:gd name="connsiteY78" fmla="*/ 171450 h 904875"/>
              <a:gd name="connsiteX79" fmla="*/ 7443660 w 12192000"/>
              <a:gd name="connsiteY79" fmla="*/ 34740 h 904875"/>
              <a:gd name="connsiteX80" fmla="*/ 7450673 w 12192000"/>
              <a:gd name="connsiteY80" fmla="*/ 0 h 904875"/>
              <a:gd name="connsiteX81" fmla="*/ 7465475 w 12192000"/>
              <a:gd name="connsiteY81" fmla="*/ 0 h 904875"/>
              <a:gd name="connsiteX82" fmla="*/ 7472489 w 12192000"/>
              <a:gd name="connsiteY82" fmla="*/ 34740 h 904875"/>
              <a:gd name="connsiteX83" fmla="*/ 7678737 w 12192000"/>
              <a:gd name="connsiteY83" fmla="*/ 171450 h 904875"/>
              <a:gd name="connsiteX84" fmla="*/ 7884985 w 12192000"/>
              <a:gd name="connsiteY84" fmla="*/ 34740 h 904875"/>
              <a:gd name="connsiteX85" fmla="*/ 7891999 w 12192000"/>
              <a:gd name="connsiteY85" fmla="*/ 0 h 904875"/>
              <a:gd name="connsiteX86" fmla="*/ 7906801 w 12192000"/>
              <a:gd name="connsiteY86" fmla="*/ 0 h 904875"/>
              <a:gd name="connsiteX87" fmla="*/ 7913814 w 12192000"/>
              <a:gd name="connsiteY87" fmla="*/ 34740 h 904875"/>
              <a:gd name="connsiteX88" fmla="*/ 8120062 w 12192000"/>
              <a:gd name="connsiteY88" fmla="*/ 171450 h 904875"/>
              <a:gd name="connsiteX89" fmla="*/ 8326310 w 12192000"/>
              <a:gd name="connsiteY89" fmla="*/ 34740 h 904875"/>
              <a:gd name="connsiteX90" fmla="*/ 8333324 w 12192000"/>
              <a:gd name="connsiteY90" fmla="*/ 0 h 904875"/>
              <a:gd name="connsiteX91" fmla="*/ 8354476 w 12192000"/>
              <a:gd name="connsiteY91" fmla="*/ 0 h 904875"/>
              <a:gd name="connsiteX92" fmla="*/ 8361489 w 12192000"/>
              <a:gd name="connsiteY92" fmla="*/ 34740 h 904875"/>
              <a:gd name="connsiteX93" fmla="*/ 8567737 w 12192000"/>
              <a:gd name="connsiteY93" fmla="*/ 171450 h 904875"/>
              <a:gd name="connsiteX94" fmla="*/ 8773985 w 12192000"/>
              <a:gd name="connsiteY94" fmla="*/ 34740 h 904875"/>
              <a:gd name="connsiteX95" fmla="*/ 8780998 w 12192000"/>
              <a:gd name="connsiteY95" fmla="*/ 0 h 904875"/>
              <a:gd name="connsiteX96" fmla="*/ 8795800 w 12192000"/>
              <a:gd name="connsiteY96" fmla="*/ 0 h 904875"/>
              <a:gd name="connsiteX97" fmla="*/ 8802814 w 12192000"/>
              <a:gd name="connsiteY97" fmla="*/ 34740 h 904875"/>
              <a:gd name="connsiteX98" fmla="*/ 9009062 w 12192000"/>
              <a:gd name="connsiteY98" fmla="*/ 171450 h 904875"/>
              <a:gd name="connsiteX99" fmla="*/ 9215310 w 12192000"/>
              <a:gd name="connsiteY99" fmla="*/ 34740 h 904875"/>
              <a:gd name="connsiteX100" fmla="*/ 9222323 w 12192000"/>
              <a:gd name="connsiteY100" fmla="*/ 0 h 904875"/>
              <a:gd name="connsiteX101" fmla="*/ 9237125 w 12192000"/>
              <a:gd name="connsiteY101" fmla="*/ 0 h 904875"/>
              <a:gd name="connsiteX102" fmla="*/ 9244139 w 12192000"/>
              <a:gd name="connsiteY102" fmla="*/ 34740 h 904875"/>
              <a:gd name="connsiteX103" fmla="*/ 9450387 w 12192000"/>
              <a:gd name="connsiteY103" fmla="*/ 171450 h 904875"/>
              <a:gd name="connsiteX104" fmla="*/ 9656635 w 12192000"/>
              <a:gd name="connsiteY104" fmla="*/ 34740 h 904875"/>
              <a:gd name="connsiteX105" fmla="*/ 9663649 w 12192000"/>
              <a:gd name="connsiteY105" fmla="*/ 0 h 904875"/>
              <a:gd name="connsiteX106" fmla="*/ 9678451 w 12192000"/>
              <a:gd name="connsiteY106" fmla="*/ 0 h 904875"/>
              <a:gd name="connsiteX107" fmla="*/ 9685464 w 12192000"/>
              <a:gd name="connsiteY107" fmla="*/ 34740 h 904875"/>
              <a:gd name="connsiteX108" fmla="*/ 9891712 w 12192000"/>
              <a:gd name="connsiteY108" fmla="*/ 171450 h 904875"/>
              <a:gd name="connsiteX109" fmla="*/ 10097960 w 12192000"/>
              <a:gd name="connsiteY109" fmla="*/ 34740 h 904875"/>
              <a:gd name="connsiteX110" fmla="*/ 10104973 w 12192000"/>
              <a:gd name="connsiteY110" fmla="*/ 0 h 904875"/>
              <a:gd name="connsiteX111" fmla="*/ 10116601 w 12192000"/>
              <a:gd name="connsiteY111" fmla="*/ 0 h 904875"/>
              <a:gd name="connsiteX112" fmla="*/ 10123615 w 12192000"/>
              <a:gd name="connsiteY112" fmla="*/ 34740 h 904875"/>
              <a:gd name="connsiteX113" fmla="*/ 10329862 w 12192000"/>
              <a:gd name="connsiteY113" fmla="*/ 171450 h 904875"/>
              <a:gd name="connsiteX114" fmla="*/ 10536110 w 12192000"/>
              <a:gd name="connsiteY114" fmla="*/ 34740 h 904875"/>
              <a:gd name="connsiteX115" fmla="*/ 10543123 w 12192000"/>
              <a:gd name="connsiteY115" fmla="*/ 0 h 904875"/>
              <a:gd name="connsiteX116" fmla="*/ 10557925 w 12192000"/>
              <a:gd name="connsiteY116" fmla="*/ 0 h 904875"/>
              <a:gd name="connsiteX117" fmla="*/ 10564939 w 12192000"/>
              <a:gd name="connsiteY117" fmla="*/ 34740 h 904875"/>
              <a:gd name="connsiteX118" fmla="*/ 10771187 w 12192000"/>
              <a:gd name="connsiteY118" fmla="*/ 171450 h 904875"/>
              <a:gd name="connsiteX119" fmla="*/ 10977435 w 12192000"/>
              <a:gd name="connsiteY119" fmla="*/ 34740 h 904875"/>
              <a:gd name="connsiteX120" fmla="*/ 10984448 w 12192000"/>
              <a:gd name="connsiteY120" fmla="*/ 0 h 904875"/>
              <a:gd name="connsiteX121" fmla="*/ 10999250 w 12192000"/>
              <a:gd name="connsiteY121" fmla="*/ 0 h 904875"/>
              <a:gd name="connsiteX122" fmla="*/ 11006264 w 12192000"/>
              <a:gd name="connsiteY122" fmla="*/ 34740 h 904875"/>
              <a:gd name="connsiteX123" fmla="*/ 11212512 w 12192000"/>
              <a:gd name="connsiteY123" fmla="*/ 171450 h 904875"/>
              <a:gd name="connsiteX124" fmla="*/ 11418760 w 12192000"/>
              <a:gd name="connsiteY124" fmla="*/ 34740 h 904875"/>
              <a:gd name="connsiteX125" fmla="*/ 11425774 w 12192000"/>
              <a:gd name="connsiteY125" fmla="*/ 0 h 904875"/>
              <a:gd name="connsiteX126" fmla="*/ 11440576 w 12192000"/>
              <a:gd name="connsiteY126" fmla="*/ 0 h 904875"/>
              <a:gd name="connsiteX127" fmla="*/ 11447589 w 12192000"/>
              <a:gd name="connsiteY127" fmla="*/ 34740 h 904875"/>
              <a:gd name="connsiteX128" fmla="*/ 11653837 w 12192000"/>
              <a:gd name="connsiteY128" fmla="*/ 171450 h 904875"/>
              <a:gd name="connsiteX129" fmla="*/ 11860085 w 12192000"/>
              <a:gd name="connsiteY129" fmla="*/ 34740 h 904875"/>
              <a:gd name="connsiteX130" fmla="*/ 11867099 w 12192000"/>
              <a:gd name="connsiteY130" fmla="*/ 0 h 904875"/>
              <a:gd name="connsiteX131" fmla="*/ 11888251 w 12192000"/>
              <a:gd name="connsiteY131" fmla="*/ 0 h 904875"/>
              <a:gd name="connsiteX132" fmla="*/ 11895264 w 12192000"/>
              <a:gd name="connsiteY132" fmla="*/ 34740 h 904875"/>
              <a:gd name="connsiteX133" fmla="*/ 12101512 w 12192000"/>
              <a:gd name="connsiteY133" fmla="*/ 171450 h 904875"/>
              <a:gd name="connsiteX134" fmla="*/ 12168074 w 12192000"/>
              <a:gd name="connsiteY134" fmla="*/ 161387 h 904875"/>
              <a:gd name="connsiteX135" fmla="*/ 12192000 w 12192000"/>
              <a:gd name="connsiteY135" fmla="*/ 149885 h 904875"/>
              <a:gd name="connsiteX136" fmla="*/ 12192000 w 12192000"/>
              <a:gd name="connsiteY136" fmla="*/ 904875 h 904875"/>
              <a:gd name="connsiteX137" fmla="*/ 0 w 12192000"/>
              <a:gd name="connsiteY137" fmla="*/ 904875 h 904875"/>
              <a:gd name="connsiteX138" fmla="*/ 0 w 12192000"/>
              <a:gd name="connsiteY138" fmla="*/ 118560 h 904875"/>
              <a:gd name="connsiteX139" fmla="*/ 16137 w 12192000"/>
              <a:gd name="connsiteY139" fmla="*/ 133222 h 904875"/>
              <a:gd name="connsiteX140" fmla="*/ 141287 w 12192000"/>
              <a:gd name="connsiteY140" fmla="*/ 171450 h 904875"/>
              <a:gd name="connsiteX141" fmla="*/ 347535 w 12192000"/>
              <a:gd name="connsiteY141" fmla="*/ 34740 h 904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12192000" h="904875">
                <a:moveTo>
                  <a:pt x="354549" y="0"/>
                </a:moveTo>
                <a:lnTo>
                  <a:pt x="369351" y="0"/>
                </a:lnTo>
                <a:lnTo>
                  <a:pt x="376364" y="34740"/>
                </a:lnTo>
                <a:cubicBezTo>
                  <a:pt x="410345" y="115079"/>
                  <a:pt x="489895" y="171450"/>
                  <a:pt x="582612" y="171450"/>
                </a:cubicBezTo>
                <a:cubicBezTo>
                  <a:pt x="675328" y="171450"/>
                  <a:pt x="754879" y="115079"/>
                  <a:pt x="788860" y="34740"/>
                </a:cubicBezTo>
                <a:lnTo>
                  <a:pt x="795874" y="0"/>
                </a:lnTo>
                <a:lnTo>
                  <a:pt x="810676" y="0"/>
                </a:lnTo>
                <a:lnTo>
                  <a:pt x="817689" y="34740"/>
                </a:lnTo>
                <a:cubicBezTo>
                  <a:pt x="851670" y="115079"/>
                  <a:pt x="931221" y="171450"/>
                  <a:pt x="1023937" y="171450"/>
                </a:cubicBezTo>
                <a:cubicBezTo>
                  <a:pt x="1116653" y="171450"/>
                  <a:pt x="1196204" y="115079"/>
                  <a:pt x="1230185" y="34740"/>
                </a:cubicBezTo>
                <a:lnTo>
                  <a:pt x="1237199" y="0"/>
                </a:lnTo>
                <a:lnTo>
                  <a:pt x="1258351" y="0"/>
                </a:lnTo>
                <a:lnTo>
                  <a:pt x="1265364" y="34740"/>
                </a:lnTo>
                <a:cubicBezTo>
                  <a:pt x="1299345" y="115079"/>
                  <a:pt x="1378896" y="171450"/>
                  <a:pt x="1471612" y="171450"/>
                </a:cubicBezTo>
                <a:cubicBezTo>
                  <a:pt x="1564328" y="171450"/>
                  <a:pt x="1643879" y="115079"/>
                  <a:pt x="1677860" y="34740"/>
                </a:cubicBezTo>
                <a:lnTo>
                  <a:pt x="1684874" y="0"/>
                </a:lnTo>
                <a:lnTo>
                  <a:pt x="1699676" y="0"/>
                </a:lnTo>
                <a:lnTo>
                  <a:pt x="1706689" y="34740"/>
                </a:lnTo>
                <a:cubicBezTo>
                  <a:pt x="1740670" y="115079"/>
                  <a:pt x="1820220" y="171450"/>
                  <a:pt x="1912937" y="171450"/>
                </a:cubicBezTo>
                <a:cubicBezTo>
                  <a:pt x="2005654" y="171450"/>
                  <a:pt x="2085204" y="115079"/>
                  <a:pt x="2119185" y="34740"/>
                </a:cubicBezTo>
                <a:lnTo>
                  <a:pt x="2126199" y="0"/>
                </a:lnTo>
                <a:lnTo>
                  <a:pt x="2141001" y="0"/>
                </a:lnTo>
                <a:lnTo>
                  <a:pt x="2148014" y="34740"/>
                </a:lnTo>
                <a:cubicBezTo>
                  <a:pt x="2181995" y="115079"/>
                  <a:pt x="2261545" y="171450"/>
                  <a:pt x="2354262" y="171450"/>
                </a:cubicBezTo>
                <a:cubicBezTo>
                  <a:pt x="2446978" y="171450"/>
                  <a:pt x="2526529" y="115079"/>
                  <a:pt x="2560510" y="34740"/>
                </a:cubicBezTo>
                <a:lnTo>
                  <a:pt x="2567524" y="0"/>
                </a:lnTo>
                <a:lnTo>
                  <a:pt x="2582326" y="0"/>
                </a:lnTo>
                <a:lnTo>
                  <a:pt x="2589339" y="34740"/>
                </a:lnTo>
                <a:cubicBezTo>
                  <a:pt x="2623320" y="115079"/>
                  <a:pt x="2702871" y="171450"/>
                  <a:pt x="2795587" y="171450"/>
                </a:cubicBezTo>
                <a:cubicBezTo>
                  <a:pt x="2888303" y="171450"/>
                  <a:pt x="2967854" y="115079"/>
                  <a:pt x="3001835" y="34740"/>
                </a:cubicBezTo>
                <a:lnTo>
                  <a:pt x="3008849" y="0"/>
                </a:lnTo>
                <a:lnTo>
                  <a:pt x="3020476" y="0"/>
                </a:lnTo>
                <a:lnTo>
                  <a:pt x="3027490" y="34740"/>
                </a:lnTo>
                <a:cubicBezTo>
                  <a:pt x="3061470" y="115079"/>
                  <a:pt x="3141021" y="171450"/>
                  <a:pt x="3233737" y="171450"/>
                </a:cubicBezTo>
                <a:cubicBezTo>
                  <a:pt x="3326453" y="171450"/>
                  <a:pt x="3406004" y="115079"/>
                  <a:pt x="3439985" y="34740"/>
                </a:cubicBezTo>
                <a:lnTo>
                  <a:pt x="3446999" y="0"/>
                </a:lnTo>
                <a:lnTo>
                  <a:pt x="3461800" y="0"/>
                </a:lnTo>
                <a:lnTo>
                  <a:pt x="3468814" y="34740"/>
                </a:lnTo>
                <a:cubicBezTo>
                  <a:pt x="3502795" y="115079"/>
                  <a:pt x="3582345" y="171450"/>
                  <a:pt x="3675062" y="171450"/>
                </a:cubicBezTo>
                <a:cubicBezTo>
                  <a:pt x="3767779" y="171450"/>
                  <a:pt x="3847329" y="115079"/>
                  <a:pt x="3881310" y="34740"/>
                </a:cubicBezTo>
                <a:lnTo>
                  <a:pt x="3888324" y="0"/>
                </a:lnTo>
                <a:lnTo>
                  <a:pt x="3903126" y="0"/>
                </a:lnTo>
                <a:lnTo>
                  <a:pt x="3910139" y="34740"/>
                </a:lnTo>
                <a:cubicBezTo>
                  <a:pt x="3944120" y="115079"/>
                  <a:pt x="4023670" y="171450"/>
                  <a:pt x="4116387" y="171450"/>
                </a:cubicBezTo>
                <a:cubicBezTo>
                  <a:pt x="4209104" y="171450"/>
                  <a:pt x="4288655" y="115079"/>
                  <a:pt x="4322636" y="34740"/>
                </a:cubicBezTo>
                <a:lnTo>
                  <a:pt x="4329649" y="0"/>
                </a:lnTo>
                <a:lnTo>
                  <a:pt x="4344451" y="0"/>
                </a:lnTo>
                <a:lnTo>
                  <a:pt x="4351465" y="34740"/>
                </a:lnTo>
                <a:cubicBezTo>
                  <a:pt x="4385446" y="115079"/>
                  <a:pt x="4464997" y="171450"/>
                  <a:pt x="4557713" y="171450"/>
                </a:cubicBezTo>
                <a:cubicBezTo>
                  <a:pt x="4650429" y="171450"/>
                  <a:pt x="4729979" y="115079"/>
                  <a:pt x="4763960" y="34740"/>
                </a:cubicBezTo>
                <a:lnTo>
                  <a:pt x="4770974" y="0"/>
                </a:lnTo>
                <a:lnTo>
                  <a:pt x="4792126" y="0"/>
                </a:lnTo>
                <a:lnTo>
                  <a:pt x="4799139" y="34740"/>
                </a:lnTo>
                <a:cubicBezTo>
                  <a:pt x="4833121" y="115079"/>
                  <a:pt x="4912671" y="171450"/>
                  <a:pt x="5005388" y="171450"/>
                </a:cubicBezTo>
                <a:cubicBezTo>
                  <a:pt x="5098104" y="171450"/>
                  <a:pt x="5177655" y="115079"/>
                  <a:pt x="5211637" y="34740"/>
                </a:cubicBezTo>
                <a:lnTo>
                  <a:pt x="5218649" y="0"/>
                </a:lnTo>
                <a:lnTo>
                  <a:pt x="5233451" y="0"/>
                </a:lnTo>
                <a:lnTo>
                  <a:pt x="5240466" y="34740"/>
                </a:lnTo>
                <a:cubicBezTo>
                  <a:pt x="5274447" y="115079"/>
                  <a:pt x="5353996" y="171450"/>
                  <a:pt x="5446713" y="171450"/>
                </a:cubicBezTo>
                <a:cubicBezTo>
                  <a:pt x="5539430" y="171450"/>
                  <a:pt x="5618979" y="115079"/>
                  <a:pt x="5652960" y="34740"/>
                </a:cubicBezTo>
                <a:lnTo>
                  <a:pt x="5659974" y="0"/>
                </a:lnTo>
                <a:lnTo>
                  <a:pt x="5674776" y="0"/>
                </a:lnTo>
                <a:lnTo>
                  <a:pt x="5681790" y="34740"/>
                </a:lnTo>
                <a:cubicBezTo>
                  <a:pt x="5715771" y="115079"/>
                  <a:pt x="5795320" y="171450"/>
                  <a:pt x="5888037" y="171450"/>
                </a:cubicBezTo>
                <a:cubicBezTo>
                  <a:pt x="5980753" y="171450"/>
                  <a:pt x="6060304" y="115079"/>
                  <a:pt x="6094285" y="34740"/>
                </a:cubicBezTo>
                <a:lnTo>
                  <a:pt x="6101299" y="0"/>
                </a:lnTo>
                <a:lnTo>
                  <a:pt x="6116101" y="0"/>
                </a:lnTo>
                <a:lnTo>
                  <a:pt x="6123114" y="34740"/>
                </a:lnTo>
                <a:cubicBezTo>
                  <a:pt x="6157095" y="115079"/>
                  <a:pt x="6236646" y="171450"/>
                  <a:pt x="6329362" y="171450"/>
                </a:cubicBezTo>
                <a:cubicBezTo>
                  <a:pt x="6422079" y="171450"/>
                  <a:pt x="6501630" y="115079"/>
                  <a:pt x="6535610" y="34740"/>
                </a:cubicBezTo>
                <a:lnTo>
                  <a:pt x="6542624" y="0"/>
                </a:lnTo>
                <a:lnTo>
                  <a:pt x="6582826" y="0"/>
                </a:lnTo>
                <a:lnTo>
                  <a:pt x="6589840" y="34740"/>
                </a:lnTo>
                <a:cubicBezTo>
                  <a:pt x="6623820" y="115079"/>
                  <a:pt x="6703371" y="171450"/>
                  <a:pt x="6796087" y="171450"/>
                </a:cubicBezTo>
                <a:cubicBezTo>
                  <a:pt x="6888803" y="171450"/>
                  <a:pt x="6968354" y="115079"/>
                  <a:pt x="7002335" y="34740"/>
                </a:cubicBezTo>
                <a:lnTo>
                  <a:pt x="7009348" y="0"/>
                </a:lnTo>
                <a:lnTo>
                  <a:pt x="7024150" y="0"/>
                </a:lnTo>
                <a:lnTo>
                  <a:pt x="7031164" y="34740"/>
                </a:lnTo>
                <a:cubicBezTo>
                  <a:pt x="7065145" y="115079"/>
                  <a:pt x="7144695" y="171450"/>
                  <a:pt x="7237412" y="171450"/>
                </a:cubicBezTo>
                <a:cubicBezTo>
                  <a:pt x="7330129" y="171450"/>
                  <a:pt x="7409679" y="115079"/>
                  <a:pt x="7443660" y="34740"/>
                </a:cubicBezTo>
                <a:lnTo>
                  <a:pt x="7450673" y="0"/>
                </a:lnTo>
                <a:lnTo>
                  <a:pt x="7465475" y="0"/>
                </a:lnTo>
                <a:lnTo>
                  <a:pt x="7472489" y="34740"/>
                </a:lnTo>
                <a:cubicBezTo>
                  <a:pt x="7506470" y="115079"/>
                  <a:pt x="7586020" y="171450"/>
                  <a:pt x="7678737" y="171450"/>
                </a:cubicBezTo>
                <a:cubicBezTo>
                  <a:pt x="7771453" y="171450"/>
                  <a:pt x="7851004" y="115079"/>
                  <a:pt x="7884985" y="34740"/>
                </a:cubicBezTo>
                <a:lnTo>
                  <a:pt x="7891999" y="0"/>
                </a:lnTo>
                <a:lnTo>
                  <a:pt x="7906801" y="0"/>
                </a:lnTo>
                <a:lnTo>
                  <a:pt x="7913814" y="34740"/>
                </a:lnTo>
                <a:cubicBezTo>
                  <a:pt x="7947795" y="115079"/>
                  <a:pt x="8027346" y="171450"/>
                  <a:pt x="8120062" y="171450"/>
                </a:cubicBezTo>
                <a:cubicBezTo>
                  <a:pt x="8212778" y="171450"/>
                  <a:pt x="8292329" y="115079"/>
                  <a:pt x="8326310" y="34740"/>
                </a:cubicBezTo>
                <a:lnTo>
                  <a:pt x="8333324" y="0"/>
                </a:lnTo>
                <a:lnTo>
                  <a:pt x="8354476" y="0"/>
                </a:lnTo>
                <a:lnTo>
                  <a:pt x="8361489" y="34740"/>
                </a:lnTo>
                <a:cubicBezTo>
                  <a:pt x="8395470" y="115079"/>
                  <a:pt x="8475021" y="171450"/>
                  <a:pt x="8567737" y="171450"/>
                </a:cubicBezTo>
                <a:cubicBezTo>
                  <a:pt x="8660453" y="171450"/>
                  <a:pt x="8740004" y="115079"/>
                  <a:pt x="8773985" y="34740"/>
                </a:cubicBezTo>
                <a:lnTo>
                  <a:pt x="8780998" y="0"/>
                </a:lnTo>
                <a:lnTo>
                  <a:pt x="8795800" y="0"/>
                </a:lnTo>
                <a:lnTo>
                  <a:pt x="8802814" y="34740"/>
                </a:lnTo>
                <a:cubicBezTo>
                  <a:pt x="8836795" y="115079"/>
                  <a:pt x="8916345" y="171450"/>
                  <a:pt x="9009062" y="171450"/>
                </a:cubicBezTo>
                <a:cubicBezTo>
                  <a:pt x="9101779" y="171450"/>
                  <a:pt x="9181329" y="115079"/>
                  <a:pt x="9215310" y="34740"/>
                </a:cubicBezTo>
                <a:lnTo>
                  <a:pt x="9222323" y="0"/>
                </a:lnTo>
                <a:lnTo>
                  <a:pt x="9237125" y="0"/>
                </a:lnTo>
                <a:lnTo>
                  <a:pt x="9244139" y="34740"/>
                </a:lnTo>
                <a:cubicBezTo>
                  <a:pt x="9278120" y="115079"/>
                  <a:pt x="9357670" y="171450"/>
                  <a:pt x="9450387" y="171450"/>
                </a:cubicBezTo>
                <a:cubicBezTo>
                  <a:pt x="9543103" y="171450"/>
                  <a:pt x="9622654" y="115079"/>
                  <a:pt x="9656635" y="34740"/>
                </a:cubicBezTo>
                <a:lnTo>
                  <a:pt x="9663649" y="0"/>
                </a:lnTo>
                <a:lnTo>
                  <a:pt x="9678451" y="0"/>
                </a:lnTo>
                <a:lnTo>
                  <a:pt x="9685464" y="34740"/>
                </a:lnTo>
                <a:cubicBezTo>
                  <a:pt x="9719445" y="115079"/>
                  <a:pt x="9798996" y="171450"/>
                  <a:pt x="9891712" y="171450"/>
                </a:cubicBezTo>
                <a:cubicBezTo>
                  <a:pt x="9984428" y="171450"/>
                  <a:pt x="10063979" y="115079"/>
                  <a:pt x="10097960" y="34740"/>
                </a:cubicBezTo>
                <a:lnTo>
                  <a:pt x="10104973" y="0"/>
                </a:lnTo>
                <a:lnTo>
                  <a:pt x="10116601" y="0"/>
                </a:lnTo>
                <a:lnTo>
                  <a:pt x="10123615" y="34740"/>
                </a:lnTo>
                <a:cubicBezTo>
                  <a:pt x="10157595" y="115079"/>
                  <a:pt x="10237146" y="171450"/>
                  <a:pt x="10329862" y="171450"/>
                </a:cubicBezTo>
                <a:cubicBezTo>
                  <a:pt x="10422578" y="171450"/>
                  <a:pt x="10502129" y="115079"/>
                  <a:pt x="10536110" y="34740"/>
                </a:cubicBezTo>
                <a:lnTo>
                  <a:pt x="10543123" y="0"/>
                </a:lnTo>
                <a:lnTo>
                  <a:pt x="10557925" y="0"/>
                </a:lnTo>
                <a:lnTo>
                  <a:pt x="10564939" y="34740"/>
                </a:lnTo>
                <a:cubicBezTo>
                  <a:pt x="10598920" y="115079"/>
                  <a:pt x="10678470" y="171450"/>
                  <a:pt x="10771187" y="171450"/>
                </a:cubicBezTo>
                <a:cubicBezTo>
                  <a:pt x="10863904" y="171450"/>
                  <a:pt x="10943454" y="115079"/>
                  <a:pt x="10977435" y="34740"/>
                </a:cubicBezTo>
                <a:lnTo>
                  <a:pt x="10984448" y="0"/>
                </a:lnTo>
                <a:lnTo>
                  <a:pt x="10999250" y="0"/>
                </a:lnTo>
                <a:lnTo>
                  <a:pt x="11006264" y="34740"/>
                </a:lnTo>
                <a:cubicBezTo>
                  <a:pt x="11040245" y="115079"/>
                  <a:pt x="11119795" y="171450"/>
                  <a:pt x="11212512" y="171450"/>
                </a:cubicBezTo>
                <a:cubicBezTo>
                  <a:pt x="11305228" y="171450"/>
                  <a:pt x="11384779" y="115079"/>
                  <a:pt x="11418760" y="34740"/>
                </a:cubicBezTo>
                <a:lnTo>
                  <a:pt x="11425774" y="0"/>
                </a:lnTo>
                <a:lnTo>
                  <a:pt x="11440576" y="0"/>
                </a:lnTo>
                <a:lnTo>
                  <a:pt x="11447589" y="34740"/>
                </a:lnTo>
                <a:cubicBezTo>
                  <a:pt x="11481570" y="115079"/>
                  <a:pt x="11561121" y="171450"/>
                  <a:pt x="11653837" y="171450"/>
                </a:cubicBezTo>
                <a:cubicBezTo>
                  <a:pt x="11746553" y="171450"/>
                  <a:pt x="11826104" y="115079"/>
                  <a:pt x="11860085" y="34740"/>
                </a:cubicBezTo>
                <a:lnTo>
                  <a:pt x="11867099" y="0"/>
                </a:lnTo>
                <a:lnTo>
                  <a:pt x="11888251" y="0"/>
                </a:lnTo>
                <a:lnTo>
                  <a:pt x="11895264" y="34740"/>
                </a:lnTo>
                <a:cubicBezTo>
                  <a:pt x="11929245" y="115079"/>
                  <a:pt x="12008796" y="171450"/>
                  <a:pt x="12101512" y="171450"/>
                </a:cubicBezTo>
                <a:cubicBezTo>
                  <a:pt x="12124691" y="171450"/>
                  <a:pt x="12147047" y="167927"/>
                  <a:pt x="12168074" y="161387"/>
                </a:cubicBezTo>
                <a:lnTo>
                  <a:pt x="12192000" y="149885"/>
                </a:lnTo>
                <a:lnTo>
                  <a:pt x="12192000" y="904875"/>
                </a:lnTo>
                <a:lnTo>
                  <a:pt x="0" y="904875"/>
                </a:lnTo>
                <a:lnTo>
                  <a:pt x="0" y="118560"/>
                </a:lnTo>
                <a:lnTo>
                  <a:pt x="16137" y="133222"/>
                </a:lnTo>
                <a:cubicBezTo>
                  <a:pt x="51862" y="157358"/>
                  <a:pt x="94929" y="171450"/>
                  <a:pt x="141287" y="171450"/>
                </a:cubicBezTo>
                <a:cubicBezTo>
                  <a:pt x="234004" y="171450"/>
                  <a:pt x="313554" y="115079"/>
                  <a:pt x="347535" y="34740"/>
                </a:cubicBezTo>
                <a:close/>
              </a:path>
            </a:pathLst>
          </a:cu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4" name="任意多边形 5">
            <a:extLst>
              <a:ext uri="{FF2B5EF4-FFF2-40B4-BE49-F238E27FC236}">
                <a16:creationId xmlns:a16="http://schemas.microsoft.com/office/drawing/2014/main" id="{8F3A2888-0977-43DD-9A71-AC932E61F402}"/>
              </a:ext>
            </a:extLst>
          </p:cNvPr>
          <p:cNvSpPr/>
          <p:nvPr userDrawn="1"/>
        </p:nvSpPr>
        <p:spPr>
          <a:xfrm>
            <a:off x="0" y="6191251"/>
            <a:ext cx="12192000" cy="666750"/>
          </a:xfrm>
          <a:custGeom>
            <a:avLst/>
            <a:gdLst>
              <a:gd name="connsiteX0" fmla="*/ 354549 w 12192000"/>
              <a:gd name="connsiteY0" fmla="*/ 0 h 904875"/>
              <a:gd name="connsiteX1" fmla="*/ 369351 w 12192000"/>
              <a:gd name="connsiteY1" fmla="*/ 0 h 904875"/>
              <a:gd name="connsiteX2" fmla="*/ 376364 w 12192000"/>
              <a:gd name="connsiteY2" fmla="*/ 34740 h 904875"/>
              <a:gd name="connsiteX3" fmla="*/ 582612 w 12192000"/>
              <a:gd name="connsiteY3" fmla="*/ 171450 h 904875"/>
              <a:gd name="connsiteX4" fmla="*/ 788860 w 12192000"/>
              <a:gd name="connsiteY4" fmla="*/ 34740 h 904875"/>
              <a:gd name="connsiteX5" fmla="*/ 795874 w 12192000"/>
              <a:gd name="connsiteY5" fmla="*/ 0 h 904875"/>
              <a:gd name="connsiteX6" fmla="*/ 810676 w 12192000"/>
              <a:gd name="connsiteY6" fmla="*/ 0 h 904875"/>
              <a:gd name="connsiteX7" fmla="*/ 817689 w 12192000"/>
              <a:gd name="connsiteY7" fmla="*/ 34740 h 904875"/>
              <a:gd name="connsiteX8" fmla="*/ 1023937 w 12192000"/>
              <a:gd name="connsiteY8" fmla="*/ 171450 h 904875"/>
              <a:gd name="connsiteX9" fmla="*/ 1230185 w 12192000"/>
              <a:gd name="connsiteY9" fmla="*/ 34740 h 904875"/>
              <a:gd name="connsiteX10" fmla="*/ 1237199 w 12192000"/>
              <a:gd name="connsiteY10" fmla="*/ 0 h 904875"/>
              <a:gd name="connsiteX11" fmla="*/ 1258351 w 12192000"/>
              <a:gd name="connsiteY11" fmla="*/ 0 h 904875"/>
              <a:gd name="connsiteX12" fmla="*/ 1265364 w 12192000"/>
              <a:gd name="connsiteY12" fmla="*/ 34740 h 904875"/>
              <a:gd name="connsiteX13" fmla="*/ 1471612 w 12192000"/>
              <a:gd name="connsiteY13" fmla="*/ 171450 h 904875"/>
              <a:gd name="connsiteX14" fmla="*/ 1677860 w 12192000"/>
              <a:gd name="connsiteY14" fmla="*/ 34740 h 904875"/>
              <a:gd name="connsiteX15" fmla="*/ 1684874 w 12192000"/>
              <a:gd name="connsiteY15" fmla="*/ 0 h 904875"/>
              <a:gd name="connsiteX16" fmla="*/ 1699676 w 12192000"/>
              <a:gd name="connsiteY16" fmla="*/ 0 h 904875"/>
              <a:gd name="connsiteX17" fmla="*/ 1706689 w 12192000"/>
              <a:gd name="connsiteY17" fmla="*/ 34740 h 904875"/>
              <a:gd name="connsiteX18" fmla="*/ 1912937 w 12192000"/>
              <a:gd name="connsiteY18" fmla="*/ 171450 h 904875"/>
              <a:gd name="connsiteX19" fmla="*/ 2119185 w 12192000"/>
              <a:gd name="connsiteY19" fmla="*/ 34740 h 904875"/>
              <a:gd name="connsiteX20" fmla="*/ 2126199 w 12192000"/>
              <a:gd name="connsiteY20" fmla="*/ 0 h 904875"/>
              <a:gd name="connsiteX21" fmla="*/ 2141001 w 12192000"/>
              <a:gd name="connsiteY21" fmla="*/ 0 h 904875"/>
              <a:gd name="connsiteX22" fmla="*/ 2148014 w 12192000"/>
              <a:gd name="connsiteY22" fmla="*/ 34740 h 904875"/>
              <a:gd name="connsiteX23" fmla="*/ 2354262 w 12192000"/>
              <a:gd name="connsiteY23" fmla="*/ 171450 h 904875"/>
              <a:gd name="connsiteX24" fmla="*/ 2560510 w 12192000"/>
              <a:gd name="connsiteY24" fmla="*/ 34740 h 904875"/>
              <a:gd name="connsiteX25" fmla="*/ 2567524 w 12192000"/>
              <a:gd name="connsiteY25" fmla="*/ 0 h 904875"/>
              <a:gd name="connsiteX26" fmla="*/ 2582326 w 12192000"/>
              <a:gd name="connsiteY26" fmla="*/ 0 h 904875"/>
              <a:gd name="connsiteX27" fmla="*/ 2589339 w 12192000"/>
              <a:gd name="connsiteY27" fmla="*/ 34740 h 904875"/>
              <a:gd name="connsiteX28" fmla="*/ 2795587 w 12192000"/>
              <a:gd name="connsiteY28" fmla="*/ 171450 h 904875"/>
              <a:gd name="connsiteX29" fmla="*/ 3001835 w 12192000"/>
              <a:gd name="connsiteY29" fmla="*/ 34740 h 904875"/>
              <a:gd name="connsiteX30" fmla="*/ 3008849 w 12192000"/>
              <a:gd name="connsiteY30" fmla="*/ 0 h 904875"/>
              <a:gd name="connsiteX31" fmla="*/ 3020476 w 12192000"/>
              <a:gd name="connsiteY31" fmla="*/ 0 h 904875"/>
              <a:gd name="connsiteX32" fmla="*/ 3027490 w 12192000"/>
              <a:gd name="connsiteY32" fmla="*/ 34740 h 904875"/>
              <a:gd name="connsiteX33" fmla="*/ 3233737 w 12192000"/>
              <a:gd name="connsiteY33" fmla="*/ 171450 h 904875"/>
              <a:gd name="connsiteX34" fmla="*/ 3439985 w 12192000"/>
              <a:gd name="connsiteY34" fmla="*/ 34740 h 904875"/>
              <a:gd name="connsiteX35" fmla="*/ 3446999 w 12192000"/>
              <a:gd name="connsiteY35" fmla="*/ 0 h 904875"/>
              <a:gd name="connsiteX36" fmla="*/ 3461800 w 12192000"/>
              <a:gd name="connsiteY36" fmla="*/ 0 h 904875"/>
              <a:gd name="connsiteX37" fmla="*/ 3468814 w 12192000"/>
              <a:gd name="connsiteY37" fmla="*/ 34740 h 904875"/>
              <a:gd name="connsiteX38" fmla="*/ 3675062 w 12192000"/>
              <a:gd name="connsiteY38" fmla="*/ 171450 h 904875"/>
              <a:gd name="connsiteX39" fmla="*/ 3881310 w 12192000"/>
              <a:gd name="connsiteY39" fmla="*/ 34740 h 904875"/>
              <a:gd name="connsiteX40" fmla="*/ 3888324 w 12192000"/>
              <a:gd name="connsiteY40" fmla="*/ 0 h 904875"/>
              <a:gd name="connsiteX41" fmla="*/ 3903126 w 12192000"/>
              <a:gd name="connsiteY41" fmla="*/ 0 h 904875"/>
              <a:gd name="connsiteX42" fmla="*/ 3910139 w 12192000"/>
              <a:gd name="connsiteY42" fmla="*/ 34740 h 904875"/>
              <a:gd name="connsiteX43" fmla="*/ 4116387 w 12192000"/>
              <a:gd name="connsiteY43" fmla="*/ 171450 h 904875"/>
              <a:gd name="connsiteX44" fmla="*/ 4322636 w 12192000"/>
              <a:gd name="connsiteY44" fmla="*/ 34740 h 904875"/>
              <a:gd name="connsiteX45" fmla="*/ 4329649 w 12192000"/>
              <a:gd name="connsiteY45" fmla="*/ 0 h 904875"/>
              <a:gd name="connsiteX46" fmla="*/ 4344451 w 12192000"/>
              <a:gd name="connsiteY46" fmla="*/ 0 h 904875"/>
              <a:gd name="connsiteX47" fmla="*/ 4351465 w 12192000"/>
              <a:gd name="connsiteY47" fmla="*/ 34740 h 904875"/>
              <a:gd name="connsiteX48" fmla="*/ 4557713 w 12192000"/>
              <a:gd name="connsiteY48" fmla="*/ 171450 h 904875"/>
              <a:gd name="connsiteX49" fmla="*/ 4763960 w 12192000"/>
              <a:gd name="connsiteY49" fmla="*/ 34740 h 904875"/>
              <a:gd name="connsiteX50" fmla="*/ 4770974 w 12192000"/>
              <a:gd name="connsiteY50" fmla="*/ 0 h 904875"/>
              <a:gd name="connsiteX51" fmla="*/ 4792126 w 12192000"/>
              <a:gd name="connsiteY51" fmla="*/ 0 h 904875"/>
              <a:gd name="connsiteX52" fmla="*/ 4799139 w 12192000"/>
              <a:gd name="connsiteY52" fmla="*/ 34740 h 904875"/>
              <a:gd name="connsiteX53" fmla="*/ 5005388 w 12192000"/>
              <a:gd name="connsiteY53" fmla="*/ 171450 h 904875"/>
              <a:gd name="connsiteX54" fmla="*/ 5211637 w 12192000"/>
              <a:gd name="connsiteY54" fmla="*/ 34740 h 904875"/>
              <a:gd name="connsiteX55" fmla="*/ 5218649 w 12192000"/>
              <a:gd name="connsiteY55" fmla="*/ 0 h 904875"/>
              <a:gd name="connsiteX56" fmla="*/ 5233451 w 12192000"/>
              <a:gd name="connsiteY56" fmla="*/ 0 h 904875"/>
              <a:gd name="connsiteX57" fmla="*/ 5240466 w 12192000"/>
              <a:gd name="connsiteY57" fmla="*/ 34740 h 904875"/>
              <a:gd name="connsiteX58" fmla="*/ 5446713 w 12192000"/>
              <a:gd name="connsiteY58" fmla="*/ 171450 h 904875"/>
              <a:gd name="connsiteX59" fmla="*/ 5652960 w 12192000"/>
              <a:gd name="connsiteY59" fmla="*/ 34740 h 904875"/>
              <a:gd name="connsiteX60" fmla="*/ 5659974 w 12192000"/>
              <a:gd name="connsiteY60" fmla="*/ 0 h 904875"/>
              <a:gd name="connsiteX61" fmla="*/ 5674776 w 12192000"/>
              <a:gd name="connsiteY61" fmla="*/ 0 h 904875"/>
              <a:gd name="connsiteX62" fmla="*/ 5681790 w 12192000"/>
              <a:gd name="connsiteY62" fmla="*/ 34740 h 904875"/>
              <a:gd name="connsiteX63" fmla="*/ 5888037 w 12192000"/>
              <a:gd name="connsiteY63" fmla="*/ 171450 h 904875"/>
              <a:gd name="connsiteX64" fmla="*/ 6094285 w 12192000"/>
              <a:gd name="connsiteY64" fmla="*/ 34740 h 904875"/>
              <a:gd name="connsiteX65" fmla="*/ 6101299 w 12192000"/>
              <a:gd name="connsiteY65" fmla="*/ 0 h 904875"/>
              <a:gd name="connsiteX66" fmla="*/ 6116101 w 12192000"/>
              <a:gd name="connsiteY66" fmla="*/ 0 h 904875"/>
              <a:gd name="connsiteX67" fmla="*/ 6123114 w 12192000"/>
              <a:gd name="connsiteY67" fmla="*/ 34740 h 904875"/>
              <a:gd name="connsiteX68" fmla="*/ 6329362 w 12192000"/>
              <a:gd name="connsiteY68" fmla="*/ 171450 h 904875"/>
              <a:gd name="connsiteX69" fmla="*/ 6535610 w 12192000"/>
              <a:gd name="connsiteY69" fmla="*/ 34740 h 904875"/>
              <a:gd name="connsiteX70" fmla="*/ 6542624 w 12192000"/>
              <a:gd name="connsiteY70" fmla="*/ 0 h 904875"/>
              <a:gd name="connsiteX71" fmla="*/ 6582826 w 12192000"/>
              <a:gd name="connsiteY71" fmla="*/ 0 h 904875"/>
              <a:gd name="connsiteX72" fmla="*/ 6589840 w 12192000"/>
              <a:gd name="connsiteY72" fmla="*/ 34740 h 904875"/>
              <a:gd name="connsiteX73" fmla="*/ 6796087 w 12192000"/>
              <a:gd name="connsiteY73" fmla="*/ 171450 h 904875"/>
              <a:gd name="connsiteX74" fmla="*/ 7002335 w 12192000"/>
              <a:gd name="connsiteY74" fmla="*/ 34740 h 904875"/>
              <a:gd name="connsiteX75" fmla="*/ 7009348 w 12192000"/>
              <a:gd name="connsiteY75" fmla="*/ 0 h 904875"/>
              <a:gd name="connsiteX76" fmla="*/ 7024150 w 12192000"/>
              <a:gd name="connsiteY76" fmla="*/ 0 h 904875"/>
              <a:gd name="connsiteX77" fmla="*/ 7031164 w 12192000"/>
              <a:gd name="connsiteY77" fmla="*/ 34740 h 904875"/>
              <a:gd name="connsiteX78" fmla="*/ 7237412 w 12192000"/>
              <a:gd name="connsiteY78" fmla="*/ 171450 h 904875"/>
              <a:gd name="connsiteX79" fmla="*/ 7443660 w 12192000"/>
              <a:gd name="connsiteY79" fmla="*/ 34740 h 904875"/>
              <a:gd name="connsiteX80" fmla="*/ 7450673 w 12192000"/>
              <a:gd name="connsiteY80" fmla="*/ 0 h 904875"/>
              <a:gd name="connsiteX81" fmla="*/ 7465475 w 12192000"/>
              <a:gd name="connsiteY81" fmla="*/ 0 h 904875"/>
              <a:gd name="connsiteX82" fmla="*/ 7472489 w 12192000"/>
              <a:gd name="connsiteY82" fmla="*/ 34740 h 904875"/>
              <a:gd name="connsiteX83" fmla="*/ 7678737 w 12192000"/>
              <a:gd name="connsiteY83" fmla="*/ 171450 h 904875"/>
              <a:gd name="connsiteX84" fmla="*/ 7884985 w 12192000"/>
              <a:gd name="connsiteY84" fmla="*/ 34740 h 904875"/>
              <a:gd name="connsiteX85" fmla="*/ 7891999 w 12192000"/>
              <a:gd name="connsiteY85" fmla="*/ 0 h 904875"/>
              <a:gd name="connsiteX86" fmla="*/ 7906801 w 12192000"/>
              <a:gd name="connsiteY86" fmla="*/ 0 h 904875"/>
              <a:gd name="connsiteX87" fmla="*/ 7913814 w 12192000"/>
              <a:gd name="connsiteY87" fmla="*/ 34740 h 904875"/>
              <a:gd name="connsiteX88" fmla="*/ 8120062 w 12192000"/>
              <a:gd name="connsiteY88" fmla="*/ 171450 h 904875"/>
              <a:gd name="connsiteX89" fmla="*/ 8326310 w 12192000"/>
              <a:gd name="connsiteY89" fmla="*/ 34740 h 904875"/>
              <a:gd name="connsiteX90" fmla="*/ 8333324 w 12192000"/>
              <a:gd name="connsiteY90" fmla="*/ 0 h 904875"/>
              <a:gd name="connsiteX91" fmla="*/ 8354476 w 12192000"/>
              <a:gd name="connsiteY91" fmla="*/ 0 h 904875"/>
              <a:gd name="connsiteX92" fmla="*/ 8361489 w 12192000"/>
              <a:gd name="connsiteY92" fmla="*/ 34740 h 904875"/>
              <a:gd name="connsiteX93" fmla="*/ 8567737 w 12192000"/>
              <a:gd name="connsiteY93" fmla="*/ 171450 h 904875"/>
              <a:gd name="connsiteX94" fmla="*/ 8773985 w 12192000"/>
              <a:gd name="connsiteY94" fmla="*/ 34740 h 904875"/>
              <a:gd name="connsiteX95" fmla="*/ 8780998 w 12192000"/>
              <a:gd name="connsiteY95" fmla="*/ 0 h 904875"/>
              <a:gd name="connsiteX96" fmla="*/ 8795800 w 12192000"/>
              <a:gd name="connsiteY96" fmla="*/ 0 h 904875"/>
              <a:gd name="connsiteX97" fmla="*/ 8802814 w 12192000"/>
              <a:gd name="connsiteY97" fmla="*/ 34740 h 904875"/>
              <a:gd name="connsiteX98" fmla="*/ 9009062 w 12192000"/>
              <a:gd name="connsiteY98" fmla="*/ 171450 h 904875"/>
              <a:gd name="connsiteX99" fmla="*/ 9215310 w 12192000"/>
              <a:gd name="connsiteY99" fmla="*/ 34740 h 904875"/>
              <a:gd name="connsiteX100" fmla="*/ 9222323 w 12192000"/>
              <a:gd name="connsiteY100" fmla="*/ 0 h 904875"/>
              <a:gd name="connsiteX101" fmla="*/ 9237125 w 12192000"/>
              <a:gd name="connsiteY101" fmla="*/ 0 h 904875"/>
              <a:gd name="connsiteX102" fmla="*/ 9244139 w 12192000"/>
              <a:gd name="connsiteY102" fmla="*/ 34740 h 904875"/>
              <a:gd name="connsiteX103" fmla="*/ 9450387 w 12192000"/>
              <a:gd name="connsiteY103" fmla="*/ 171450 h 904875"/>
              <a:gd name="connsiteX104" fmla="*/ 9656635 w 12192000"/>
              <a:gd name="connsiteY104" fmla="*/ 34740 h 904875"/>
              <a:gd name="connsiteX105" fmla="*/ 9663649 w 12192000"/>
              <a:gd name="connsiteY105" fmla="*/ 0 h 904875"/>
              <a:gd name="connsiteX106" fmla="*/ 9678451 w 12192000"/>
              <a:gd name="connsiteY106" fmla="*/ 0 h 904875"/>
              <a:gd name="connsiteX107" fmla="*/ 9685464 w 12192000"/>
              <a:gd name="connsiteY107" fmla="*/ 34740 h 904875"/>
              <a:gd name="connsiteX108" fmla="*/ 9891712 w 12192000"/>
              <a:gd name="connsiteY108" fmla="*/ 171450 h 904875"/>
              <a:gd name="connsiteX109" fmla="*/ 10097960 w 12192000"/>
              <a:gd name="connsiteY109" fmla="*/ 34740 h 904875"/>
              <a:gd name="connsiteX110" fmla="*/ 10104973 w 12192000"/>
              <a:gd name="connsiteY110" fmla="*/ 0 h 904875"/>
              <a:gd name="connsiteX111" fmla="*/ 10116601 w 12192000"/>
              <a:gd name="connsiteY111" fmla="*/ 0 h 904875"/>
              <a:gd name="connsiteX112" fmla="*/ 10123615 w 12192000"/>
              <a:gd name="connsiteY112" fmla="*/ 34740 h 904875"/>
              <a:gd name="connsiteX113" fmla="*/ 10329862 w 12192000"/>
              <a:gd name="connsiteY113" fmla="*/ 171450 h 904875"/>
              <a:gd name="connsiteX114" fmla="*/ 10536110 w 12192000"/>
              <a:gd name="connsiteY114" fmla="*/ 34740 h 904875"/>
              <a:gd name="connsiteX115" fmla="*/ 10543123 w 12192000"/>
              <a:gd name="connsiteY115" fmla="*/ 0 h 904875"/>
              <a:gd name="connsiteX116" fmla="*/ 10557925 w 12192000"/>
              <a:gd name="connsiteY116" fmla="*/ 0 h 904875"/>
              <a:gd name="connsiteX117" fmla="*/ 10564939 w 12192000"/>
              <a:gd name="connsiteY117" fmla="*/ 34740 h 904875"/>
              <a:gd name="connsiteX118" fmla="*/ 10771187 w 12192000"/>
              <a:gd name="connsiteY118" fmla="*/ 171450 h 904875"/>
              <a:gd name="connsiteX119" fmla="*/ 10977435 w 12192000"/>
              <a:gd name="connsiteY119" fmla="*/ 34740 h 904875"/>
              <a:gd name="connsiteX120" fmla="*/ 10984448 w 12192000"/>
              <a:gd name="connsiteY120" fmla="*/ 0 h 904875"/>
              <a:gd name="connsiteX121" fmla="*/ 10999250 w 12192000"/>
              <a:gd name="connsiteY121" fmla="*/ 0 h 904875"/>
              <a:gd name="connsiteX122" fmla="*/ 11006264 w 12192000"/>
              <a:gd name="connsiteY122" fmla="*/ 34740 h 904875"/>
              <a:gd name="connsiteX123" fmla="*/ 11212512 w 12192000"/>
              <a:gd name="connsiteY123" fmla="*/ 171450 h 904875"/>
              <a:gd name="connsiteX124" fmla="*/ 11418760 w 12192000"/>
              <a:gd name="connsiteY124" fmla="*/ 34740 h 904875"/>
              <a:gd name="connsiteX125" fmla="*/ 11425774 w 12192000"/>
              <a:gd name="connsiteY125" fmla="*/ 0 h 904875"/>
              <a:gd name="connsiteX126" fmla="*/ 11440576 w 12192000"/>
              <a:gd name="connsiteY126" fmla="*/ 0 h 904875"/>
              <a:gd name="connsiteX127" fmla="*/ 11447589 w 12192000"/>
              <a:gd name="connsiteY127" fmla="*/ 34740 h 904875"/>
              <a:gd name="connsiteX128" fmla="*/ 11653837 w 12192000"/>
              <a:gd name="connsiteY128" fmla="*/ 171450 h 904875"/>
              <a:gd name="connsiteX129" fmla="*/ 11860085 w 12192000"/>
              <a:gd name="connsiteY129" fmla="*/ 34740 h 904875"/>
              <a:gd name="connsiteX130" fmla="*/ 11867099 w 12192000"/>
              <a:gd name="connsiteY130" fmla="*/ 0 h 904875"/>
              <a:gd name="connsiteX131" fmla="*/ 11888251 w 12192000"/>
              <a:gd name="connsiteY131" fmla="*/ 0 h 904875"/>
              <a:gd name="connsiteX132" fmla="*/ 11895264 w 12192000"/>
              <a:gd name="connsiteY132" fmla="*/ 34740 h 904875"/>
              <a:gd name="connsiteX133" fmla="*/ 12101512 w 12192000"/>
              <a:gd name="connsiteY133" fmla="*/ 171450 h 904875"/>
              <a:gd name="connsiteX134" fmla="*/ 12168074 w 12192000"/>
              <a:gd name="connsiteY134" fmla="*/ 161387 h 904875"/>
              <a:gd name="connsiteX135" fmla="*/ 12192000 w 12192000"/>
              <a:gd name="connsiteY135" fmla="*/ 149885 h 904875"/>
              <a:gd name="connsiteX136" fmla="*/ 12192000 w 12192000"/>
              <a:gd name="connsiteY136" fmla="*/ 904875 h 904875"/>
              <a:gd name="connsiteX137" fmla="*/ 0 w 12192000"/>
              <a:gd name="connsiteY137" fmla="*/ 904875 h 904875"/>
              <a:gd name="connsiteX138" fmla="*/ 0 w 12192000"/>
              <a:gd name="connsiteY138" fmla="*/ 118560 h 904875"/>
              <a:gd name="connsiteX139" fmla="*/ 16137 w 12192000"/>
              <a:gd name="connsiteY139" fmla="*/ 133222 h 904875"/>
              <a:gd name="connsiteX140" fmla="*/ 141287 w 12192000"/>
              <a:gd name="connsiteY140" fmla="*/ 171450 h 904875"/>
              <a:gd name="connsiteX141" fmla="*/ 347535 w 12192000"/>
              <a:gd name="connsiteY141" fmla="*/ 34740 h 904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12192000" h="904875">
                <a:moveTo>
                  <a:pt x="354549" y="0"/>
                </a:moveTo>
                <a:lnTo>
                  <a:pt x="369351" y="0"/>
                </a:lnTo>
                <a:lnTo>
                  <a:pt x="376364" y="34740"/>
                </a:lnTo>
                <a:cubicBezTo>
                  <a:pt x="410345" y="115079"/>
                  <a:pt x="489895" y="171450"/>
                  <a:pt x="582612" y="171450"/>
                </a:cubicBezTo>
                <a:cubicBezTo>
                  <a:pt x="675328" y="171450"/>
                  <a:pt x="754879" y="115079"/>
                  <a:pt x="788860" y="34740"/>
                </a:cubicBezTo>
                <a:lnTo>
                  <a:pt x="795874" y="0"/>
                </a:lnTo>
                <a:lnTo>
                  <a:pt x="810676" y="0"/>
                </a:lnTo>
                <a:lnTo>
                  <a:pt x="817689" y="34740"/>
                </a:lnTo>
                <a:cubicBezTo>
                  <a:pt x="851670" y="115079"/>
                  <a:pt x="931221" y="171450"/>
                  <a:pt x="1023937" y="171450"/>
                </a:cubicBezTo>
                <a:cubicBezTo>
                  <a:pt x="1116653" y="171450"/>
                  <a:pt x="1196204" y="115079"/>
                  <a:pt x="1230185" y="34740"/>
                </a:cubicBezTo>
                <a:lnTo>
                  <a:pt x="1237199" y="0"/>
                </a:lnTo>
                <a:lnTo>
                  <a:pt x="1258351" y="0"/>
                </a:lnTo>
                <a:lnTo>
                  <a:pt x="1265364" y="34740"/>
                </a:lnTo>
                <a:cubicBezTo>
                  <a:pt x="1299345" y="115079"/>
                  <a:pt x="1378896" y="171450"/>
                  <a:pt x="1471612" y="171450"/>
                </a:cubicBezTo>
                <a:cubicBezTo>
                  <a:pt x="1564328" y="171450"/>
                  <a:pt x="1643879" y="115079"/>
                  <a:pt x="1677860" y="34740"/>
                </a:cubicBezTo>
                <a:lnTo>
                  <a:pt x="1684874" y="0"/>
                </a:lnTo>
                <a:lnTo>
                  <a:pt x="1699676" y="0"/>
                </a:lnTo>
                <a:lnTo>
                  <a:pt x="1706689" y="34740"/>
                </a:lnTo>
                <a:cubicBezTo>
                  <a:pt x="1740670" y="115079"/>
                  <a:pt x="1820220" y="171450"/>
                  <a:pt x="1912937" y="171450"/>
                </a:cubicBezTo>
                <a:cubicBezTo>
                  <a:pt x="2005654" y="171450"/>
                  <a:pt x="2085204" y="115079"/>
                  <a:pt x="2119185" y="34740"/>
                </a:cubicBezTo>
                <a:lnTo>
                  <a:pt x="2126199" y="0"/>
                </a:lnTo>
                <a:lnTo>
                  <a:pt x="2141001" y="0"/>
                </a:lnTo>
                <a:lnTo>
                  <a:pt x="2148014" y="34740"/>
                </a:lnTo>
                <a:cubicBezTo>
                  <a:pt x="2181995" y="115079"/>
                  <a:pt x="2261545" y="171450"/>
                  <a:pt x="2354262" y="171450"/>
                </a:cubicBezTo>
                <a:cubicBezTo>
                  <a:pt x="2446978" y="171450"/>
                  <a:pt x="2526529" y="115079"/>
                  <a:pt x="2560510" y="34740"/>
                </a:cubicBezTo>
                <a:lnTo>
                  <a:pt x="2567524" y="0"/>
                </a:lnTo>
                <a:lnTo>
                  <a:pt x="2582326" y="0"/>
                </a:lnTo>
                <a:lnTo>
                  <a:pt x="2589339" y="34740"/>
                </a:lnTo>
                <a:cubicBezTo>
                  <a:pt x="2623320" y="115079"/>
                  <a:pt x="2702871" y="171450"/>
                  <a:pt x="2795587" y="171450"/>
                </a:cubicBezTo>
                <a:cubicBezTo>
                  <a:pt x="2888303" y="171450"/>
                  <a:pt x="2967854" y="115079"/>
                  <a:pt x="3001835" y="34740"/>
                </a:cubicBezTo>
                <a:lnTo>
                  <a:pt x="3008849" y="0"/>
                </a:lnTo>
                <a:lnTo>
                  <a:pt x="3020476" y="0"/>
                </a:lnTo>
                <a:lnTo>
                  <a:pt x="3027490" y="34740"/>
                </a:lnTo>
                <a:cubicBezTo>
                  <a:pt x="3061470" y="115079"/>
                  <a:pt x="3141021" y="171450"/>
                  <a:pt x="3233737" y="171450"/>
                </a:cubicBezTo>
                <a:cubicBezTo>
                  <a:pt x="3326453" y="171450"/>
                  <a:pt x="3406004" y="115079"/>
                  <a:pt x="3439985" y="34740"/>
                </a:cubicBezTo>
                <a:lnTo>
                  <a:pt x="3446999" y="0"/>
                </a:lnTo>
                <a:lnTo>
                  <a:pt x="3461800" y="0"/>
                </a:lnTo>
                <a:lnTo>
                  <a:pt x="3468814" y="34740"/>
                </a:lnTo>
                <a:cubicBezTo>
                  <a:pt x="3502795" y="115079"/>
                  <a:pt x="3582345" y="171450"/>
                  <a:pt x="3675062" y="171450"/>
                </a:cubicBezTo>
                <a:cubicBezTo>
                  <a:pt x="3767779" y="171450"/>
                  <a:pt x="3847329" y="115079"/>
                  <a:pt x="3881310" y="34740"/>
                </a:cubicBezTo>
                <a:lnTo>
                  <a:pt x="3888324" y="0"/>
                </a:lnTo>
                <a:lnTo>
                  <a:pt x="3903126" y="0"/>
                </a:lnTo>
                <a:lnTo>
                  <a:pt x="3910139" y="34740"/>
                </a:lnTo>
                <a:cubicBezTo>
                  <a:pt x="3944120" y="115079"/>
                  <a:pt x="4023670" y="171450"/>
                  <a:pt x="4116387" y="171450"/>
                </a:cubicBezTo>
                <a:cubicBezTo>
                  <a:pt x="4209104" y="171450"/>
                  <a:pt x="4288655" y="115079"/>
                  <a:pt x="4322636" y="34740"/>
                </a:cubicBezTo>
                <a:lnTo>
                  <a:pt x="4329649" y="0"/>
                </a:lnTo>
                <a:lnTo>
                  <a:pt x="4344451" y="0"/>
                </a:lnTo>
                <a:lnTo>
                  <a:pt x="4351465" y="34740"/>
                </a:lnTo>
                <a:cubicBezTo>
                  <a:pt x="4385446" y="115079"/>
                  <a:pt x="4464997" y="171450"/>
                  <a:pt x="4557713" y="171450"/>
                </a:cubicBezTo>
                <a:cubicBezTo>
                  <a:pt x="4650429" y="171450"/>
                  <a:pt x="4729979" y="115079"/>
                  <a:pt x="4763960" y="34740"/>
                </a:cubicBezTo>
                <a:lnTo>
                  <a:pt x="4770974" y="0"/>
                </a:lnTo>
                <a:lnTo>
                  <a:pt x="4792126" y="0"/>
                </a:lnTo>
                <a:lnTo>
                  <a:pt x="4799139" y="34740"/>
                </a:lnTo>
                <a:cubicBezTo>
                  <a:pt x="4833121" y="115079"/>
                  <a:pt x="4912671" y="171450"/>
                  <a:pt x="5005388" y="171450"/>
                </a:cubicBezTo>
                <a:cubicBezTo>
                  <a:pt x="5098104" y="171450"/>
                  <a:pt x="5177655" y="115079"/>
                  <a:pt x="5211637" y="34740"/>
                </a:cubicBezTo>
                <a:lnTo>
                  <a:pt x="5218649" y="0"/>
                </a:lnTo>
                <a:lnTo>
                  <a:pt x="5233451" y="0"/>
                </a:lnTo>
                <a:lnTo>
                  <a:pt x="5240466" y="34740"/>
                </a:lnTo>
                <a:cubicBezTo>
                  <a:pt x="5274447" y="115079"/>
                  <a:pt x="5353996" y="171450"/>
                  <a:pt x="5446713" y="171450"/>
                </a:cubicBezTo>
                <a:cubicBezTo>
                  <a:pt x="5539430" y="171450"/>
                  <a:pt x="5618979" y="115079"/>
                  <a:pt x="5652960" y="34740"/>
                </a:cubicBezTo>
                <a:lnTo>
                  <a:pt x="5659974" y="0"/>
                </a:lnTo>
                <a:lnTo>
                  <a:pt x="5674776" y="0"/>
                </a:lnTo>
                <a:lnTo>
                  <a:pt x="5681790" y="34740"/>
                </a:lnTo>
                <a:cubicBezTo>
                  <a:pt x="5715771" y="115079"/>
                  <a:pt x="5795320" y="171450"/>
                  <a:pt x="5888037" y="171450"/>
                </a:cubicBezTo>
                <a:cubicBezTo>
                  <a:pt x="5980753" y="171450"/>
                  <a:pt x="6060304" y="115079"/>
                  <a:pt x="6094285" y="34740"/>
                </a:cubicBezTo>
                <a:lnTo>
                  <a:pt x="6101299" y="0"/>
                </a:lnTo>
                <a:lnTo>
                  <a:pt x="6116101" y="0"/>
                </a:lnTo>
                <a:lnTo>
                  <a:pt x="6123114" y="34740"/>
                </a:lnTo>
                <a:cubicBezTo>
                  <a:pt x="6157095" y="115079"/>
                  <a:pt x="6236646" y="171450"/>
                  <a:pt x="6329362" y="171450"/>
                </a:cubicBezTo>
                <a:cubicBezTo>
                  <a:pt x="6422079" y="171450"/>
                  <a:pt x="6501630" y="115079"/>
                  <a:pt x="6535610" y="34740"/>
                </a:cubicBezTo>
                <a:lnTo>
                  <a:pt x="6542624" y="0"/>
                </a:lnTo>
                <a:lnTo>
                  <a:pt x="6582826" y="0"/>
                </a:lnTo>
                <a:lnTo>
                  <a:pt x="6589840" y="34740"/>
                </a:lnTo>
                <a:cubicBezTo>
                  <a:pt x="6623820" y="115079"/>
                  <a:pt x="6703371" y="171450"/>
                  <a:pt x="6796087" y="171450"/>
                </a:cubicBezTo>
                <a:cubicBezTo>
                  <a:pt x="6888803" y="171450"/>
                  <a:pt x="6968354" y="115079"/>
                  <a:pt x="7002335" y="34740"/>
                </a:cubicBezTo>
                <a:lnTo>
                  <a:pt x="7009348" y="0"/>
                </a:lnTo>
                <a:lnTo>
                  <a:pt x="7024150" y="0"/>
                </a:lnTo>
                <a:lnTo>
                  <a:pt x="7031164" y="34740"/>
                </a:lnTo>
                <a:cubicBezTo>
                  <a:pt x="7065145" y="115079"/>
                  <a:pt x="7144695" y="171450"/>
                  <a:pt x="7237412" y="171450"/>
                </a:cubicBezTo>
                <a:cubicBezTo>
                  <a:pt x="7330129" y="171450"/>
                  <a:pt x="7409679" y="115079"/>
                  <a:pt x="7443660" y="34740"/>
                </a:cubicBezTo>
                <a:lnTo>
                  <a:pt x="7450673" y="0"/>
                </a:lnTo>
                <a:lnTo>
                  <a:pt x="7465475" y="0"/>
                </a:lnTo>
                <a:lnTo>
                  <a:pt x="7472489" y="34740"/>
                </a:lnTo>
                <a:cubicBezTo>
                  <a:pt x="7506470" y="115079"/>
                  <a:pt x="7586020" y="171450"/>
                  <a:pt x="7678737" y="171450"/>
                </a:cubicBezTo>
                <a:cubicBezTo>
                  <a:pt x="7771453" y="171450"/>
                  <a:pt x="7851004" y="115079"/>
                  <a:pt x="7884985" y="34740"/>
                </a:cubicBezTo>
                <a:lnTo>
                  <a:pt x="7891999" y="0"/>
                </a:lnTo>
                <a:lnTo>
                  <a:pt x="7906801" y="0"/>
                </a:lnTo>
                <a:lnTo>
                  <a:pt x="7913814" y="34740"/>
                </a:lnTo>
                <a:cubicBezTo>
                  <a:pt x="7947795" y="115079"/>
                  <a:pt x="8027346" y="171450"/>
                  <a:pt x="8120062" y="171450"/>
                </a:cubicBezTo>
                <a:cubicBezTo>
                  <a:pt x="8212778" y="171450"/>
                  <a:pt x="8292329" y="115079"/>
                  <a:pt x="8326310" y="34740"/>
                </a:cubicBezTo>
                <a:lnTo>
                  <a:pt x="8333324" y="0"/>
                </a:lnTo>
                <a:lnTo>
                  <a:pt x="8354476" y="0"/>
                </a:lnTo>
                <a:lnTo>
                  <a:pt x="8361489" y="34740"/>
                </a:lnTo>
                <a:cubicBezTo>
                  <a:pt x="8395470" y="115079"/>
                  <a:pt x="8475021" y="171450"/>
                  <a:pt x="8567737" y="171450"/>
                </a:cubicBezTo>
                <a:cubicBezTo>
                  <a:pt x="8660453" y="171450"/>
                  <a:pt x="8740004" y="115079"/>
                  <a:pt x="8773985" y="34740"/>
                </a:cubicBezTo>
                <a:lnTo>
                  <a:pt x="8780998" y="0"/>
                </a:lnTo>
                <a:lnTo>
                  <a:pt x="8795800" y="0"/>
                </a:lnTo>
                <a:lnTo>
                  <a:pt x="8802814" y="34740"/>
                </a:lnTo>
                <a:cubicBezTo>
                  <a:pt x="8836795" y="115079"/>
                  <a:pt x="8916345" y="171450"/>
                  <a:pt x="9009062" y="171450"/>
                </a:cubicBezTo>
                <a:cubicBezTo>
                  <a:pt x="9101779" y="171450"/>
                  <a:pt x="9181329" y="115079"/>
                  <a:pt x="9215310" y="34740"/>
                </a:cubicBezTo>
                <a:lnTo>
                  <a:pt x="9222323" y="0"/>
                </a:lnTo>
                <a:lnTo>
                  <a:pt x="9237125" y="0"/>
                </a:lnTo>
                <a:lnTo>
                  <a:pt x="9244139" y="34740"/>
                </a:lnTo>
                <a:cubicBezTo>
                  <a:pt x="9278120" y="115079"/>
                  <a:pt x="9357670" y="171450"/>
                  <a:pt x="9450387" y="171450"/>
                </a:cubicBezTo>
                <a:cubicBezTo>
                  <a:pt x="9543103" y="171450"/>
                  <a:pt x="9622654" y="115079"/>
                  <a:pt x="9656635" y="34740"/>
                </a:cubicBezTo>
                <a:lnTo>
                  <a:pt x="9663649" y="0"/>
                </a:lnTo>
                <a:lnTo>
                  <a:pt x="9678451" y="0"/>
                </a:lnTo>
                <a:lnTo>
                  <a:pt x="9685464" y="34740"/>
                </a:lnTo>
                <a:cubicBezTo>
                  <a:pt x="9719445" y="115079"/>
                  <a:pt x="9798996" y="171450"/>
                  <a:pt x="9891712" y="171450"/>
                </a:cubicBezTo>
                <a:cubicBezTo>
                  <a:pt x="9984428" y="171450"/>
                  <a:pt x="10063979" y="115079"/>
                  <a:pt x="10097960" y="34740"/>
                </a:cubicBezTo>
                <a:lnTo>
                  <a:pt x="10104973" y="0"/>
                </a:lnTo>
                <a:lnTo>
                  <a:pt x="10116601" y="0"/>
                </a:lnTo>
                <a:lnTo>
                  <a:pt x="10123615" y="34740"/>
                </a:lnTo>
                <a:cubicBezTo>
                  <a:pt x="10157595" y="115079"/>
                  <a:pt x="10237146" y="171450"/>
                  <a:pt x="10329862" y="171450"/>
                </a:cubicBezTo>
                <a:cubicBezTo>
                  <a:pt x="10422578" y="171450"/>
                  <a:pt x="10502129" y="115079"/>
                  <a:pt x="10536110" y="34740"/>
                </a:cubicBezTo>
                <a:lnTo>
                  <a:pt x="10543123" y="0"/>
                </a:lnTo>
                <a:lnTo>
                  <a:pt x="10557925" y="0"/>
                </a:lnTo>
                <a:lnTo>
                  <a:pt x="10564939" y="34740"/>
                </a:lnTo>
                <a:cubicBezTo>
                  <a:pt x="10598920" y="115079"/>
                  <a:pt x="10678470" y="171450"/>
                  <a:pt x="10771187" y="171450"/>
                </a:cubicBezTo>
                <a:cubicBezTo>
                  <a:pt x="10863904" y="171450"/>
                  <a:pt x="10943454" y="115079"/>
                  <a:pt x="10977435" y="34740"/>
                </a:cubicBezTo>
                <a:lnTo>
                  <a:pt x="10984448" y="0"/>
                </a:lnTo>
                <a:lnTo>
                  <a:pt x="10999250" y="0"/>
                </a:lnTo>
                <a:lnTo>
                  <a:pt x="11006264" y="34740"/>
                </a:lnTo>
                <a:cubicBezTo>
                  <a:pt x="11040245" y="115079"/>
                  <a:pt x="11119795" y="171450"/>
                  <a:pt x="11212512" y="171450"/>
                </a:cubicBezTo>
                <a:cubicBezTo>
                  <a:pt x="11305228" y="171450"/>
                  <a:pt x="11384779" y="115079"/>
                  <a:pt x="11418760" y="34740"/>
                </a:cubicBezTo>
                <a:lnTo>
                  <a:pt x="11425774" y="0"/>
                </a:lnTo>
                <a:lnTo>
                  <a:pt x="11440576" y="0"/>
                </a:lnTo>
                <a:lnTo>
                  <a:pt x="11447589" y="34740"/>
                </a:lnTo>
                <a:cubicBezTo>
                  <a:pt x="11481570" y="115079"/>
                  <a:pt x="11561121" y="171450"/>
                  <a:pt x="11653837" y="171450"/>
                </a:cubicBezTo>
                <a:cubicBezTo>
                  <a:pt x="11746553" y="171450"/>
                  <a:pt x="11826104" y="115079"/>
                  <a:pt x="11860085" y="34740"/>
                </a:cubicBezTo>
                <a:lnTo>
                  <a:pt x="11867099" y="0"/>
                </a:lnTo>
                <a:lnTo>
                  <a:pt x="11888251" y="0"/>
                </a:lnTo>
                <a:lnTo>
                  <a:pt x="11895264" y="34740"/>
                </a:lnTo>
                <a:cubicBezTo>
                  <a:pt x="11929245" y="115079"/>
                  <a:pt x="12008796" y="171450"/>
                  <a:pt x="12101512" y="171450"/>
                </a:cubicBezTo>
                <a:cubicBezTo>
                  <a:pt x="12124691" y="171450"/>
                  <a:pt x="12147047" y="167927"/>
                  <a:pt x="12168074" y="161387"/>
                </a:cubicBezTo>
                <a:lnTo>
                  <a:pt x="12192000" y="149885"/>
                </a:lnTo>
                <a:lnTo>
                  <a:pt x="12192000" y="904875"/>
                </a:lnTo>
                <a:lnTo>
                  <a:pt x="0" y="904875"/>
                </a:lnTo>
                <a:lnTo>
                  <a:pt x="0" y="118560"/>
                </a:lnTo>
                <a:lnTo>
                  <a:pt x="16137" y="133222"/>
                </a:lnTo>
                <a:cubicBezTo>
                  <a:pt x="51862" y="157358"/>
                  <a:pt x="94929" y="171450"/>
                  <a:pt x="141287" y="171450"/>
                </a:cubicBezTo>
                <a:cubicBezTo>
                  <a:pt x="234004" y="171450"/>
                  <a:pt x="313554" y="115079"/>
                  <a:pt x="347535" y="34740"/>
                </a:cubicBezTo>
                <a:close/>
              </a:path>
            </a:pathLst>
          </a:cu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Tree>
    <p:extLst>
      <p:ext uri="{BB962C8B-B14F-4D97-AF65-F5344CB8AC3E}">
        <p14:creationId xmlns:p14="http://schemas.microsoft.com/office/powerpoint/2010/main" val="4065363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4" name="Picture 3" descr="A picture containing background pattern&#10;&#10;Description automatically generated">
            <a:extLst>
              <a:ext uri="{FF2B5EF4-FFF2-40B4-BE49-F238E27FC236}">
                <a16:creationId xmlns:a16="http://schemas.microsoft.com/office/drawing/2014/main" id="{B7CD407F-3C52-8FCE-7966-3AF85B651D5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27887" y="0"/>
            <a:ext cx="10936225" cy="6858000"/>
          </a:xfrm>
          <a:prstGeom prst="rect">
            <a:avLst/>
          </a:prstGeom>
        </p:spPr>
      </p:pic>
      <p:sp>
        <p:nvSpPr>
          <p:cNvPr id="2" name="任意多边形 4">
            <a:extLst>
              <a:ext uri="{FF2B5EF4-FFF2-40B4-BE49-F238E27FC236}">
                <a16:creationId xmlns:a16="http://schemas.microsoft.com/office/drawing/2014/main" id="{7B04F925-C1E5-35BA-70BC-0178E7D9C75E}"/>
              </a:ext>
            </a:extLst>
          </p:cNvPr>
          <p:cNvSpPr/>
          <p:nvPr userDrawn="1"/>
        </p:nvSpPr>
        <p:spPr>
          <a:xfrm>
            <a:off x="0" y="5953125"/>
            <a:ext cx="12192000" cy="904875"/>
          </a:xfrm>
          <a:custGeom>
            <a:avLst/>
            <a:gdLst>
              <a:gd name="connsiteX0" fmla="*/ 354549 w 12192000"/>
              <a:gd name="connsiteY0" fmla="*/ 0 h 904875"/>
              <a:gd name="connsiteX1" fmla="*/ 369351 w 12192000"/>
              <a:gd name="connsiteY1" fmla="*/ 0 h 904875"/>
              <a:gd name="connsiteX2" fmla="*/ 376364 w 12192000"/>
              <a:gd name="connsiteY2" fmla="*/ 34740 h 904875"/>
              <a:gd name="connsiteX3" fmla="*/ 582612 w 12192000"/>
              <a:gd name="connsiteY3" fmla="*/ 171450 h 904875"/>
              <a:gd name="connsiteX4" fmla="*/ 788860 w 12192000"/>
              <a:gd name="connsiteY4" fmla="*/ 34740 h 904875"/>
              <a:gd name="connsiteX5" fmla="*/ 795874 w 12192000"/>
              <a:gd name="connsiteY5" fmla="*/ 0 h 904875"/>
              <a:gd name="connsiteX6" fmla="*/ 810676 w 12192000"/>
              <a:gd name="connsiteY6" fmla="*/ 0 h 904875"/>
              <a:gd name="connsiteX7" fmla="*/ 817689 w 12192000"/>
              <a:gd name="connsiteY7" fmla="*/ 34740 h 904875"/>
              <a:gd name="connsiteX8" fmla="*/ 1023937 w 12192000"/>
              <a:gd name="connsiteY8" fmla="*/ 171450 h 904875"/>
              <a:gd name="connsiteX9" fmla="*/ 1230185 w 12192000"/>
              <a:gd name="connsiteY9" fmla="*/ 34740 h 904875"/>
              <a:gd name="connsiteX10" fmla="*/ 1237199 w 12192000"/>
              <a:gd name="connsiteY10" fmla="*/ 0 h 904875"/>
              <a:gd name="connsiteX11" fmla="*/ 1258351 w 12192000"/>
              <a:gd name="connsiteY11" fmla="*/ 0 h 904875"/>
              <a:gd name="connsiteX12" fmla="*/ 1265364 w 12192000"/>
              <a:gd name="connsiteY12" fmla="*/ 34740 h 904875"/>
              <a:gd name="connsiteX13" fmla="*/ 1471612 w 12192000"/>
              <a:gd name="connsiteY13" fmla="*/ 171450 h 904875"/>
              <a:gd name="connsiteX14" fmla="*/ 1677860 w 12192000"/>
              <a:gd name="connsiteY14" fmla="*/ 34740 h 904875"/>
              <a:gd name="connsiteX15" fmla="*/ 1684874 w 12192000"/>
              <a:gd name="connsiteY15" fmla="*/ 0 h 904875"/>
              <a:gd name="connsiteX16" fmla="*/ 1699676 w 12192000"/>
              <a:gd name="connsiteY16" fmla="*/ 0 h 904875"/>
              <a:gd name="connsiteX17" fmla="*/ 1706689 w 12192000"/>
              <a:gd name="connsiteY17" fmla="*/ 34740 h 904875"/>
              <a:gd name="connsiteX18" fmla="*/ 1912937 w 12192000"/>
              <a:gd name="connsiteY18" fmla="*/ 171450 h 904875"/>
              <a:gd name="connsiteX19" fmla="*/ 2119185 w 12192000"/>
              <a:gd name="connsiteY19" fmla="*/ 34740 h 904875"/>
              <a:gd name="connsiteX20" fmla="*/ 2126199 w 12192000"/>
              <a:gd name="connsiteY20" fmla="*/ 0 h 904875"/>
              <a:gd name="connsiteX21" fmla="*/ 2141001 w 12192000"/>
              <a:gd name="connsiteY21" fmla="*/ 0 h 904875"/>
              <a:gd name="connsiteX22" fmla="*/ 2148014 w 12192000"/>
              <a:gd name="connsiteY22" fmla="*/ 34740 h 904875"/>
              <a:gd name="connsiteX23" fmla="*/ 2354262 w 12192000"/>
              <a:gd name="connsiteY23" fmla="*/ 171450 h 904875"/>
              <a:gd name="connsiteX24" fmla="*/ 2560510 w 12192000"/>
              <a:gd name="connsiteY24" fmla="*/ 34740 h 904875"/>
              <a:gd name="connsiteX25" fmla="*/ 2567524 w 12192000"/>
              <a:gd name="connsiteY25" fmla="*/ 0 h 904875"/>
              <a:gd name="connsiteX26" fmla="*/ 2582326 w 12192000"/>
              <a:gd name="connsiteY26" fmla="*/ 0 h 904875"/>
              <a:gd name="connsiteX27" fmla="*/ 2589339 w 12192000"/>
              <a:gd name="connsiteY27" fmla="*/ 34740 h 904875"/>
              <a:gd name="connsiteX28" fmla="*/ 2795587 w 12192000"/>
              <a:gd name="connsiteY28" fmla="*/ 171450 h 904875"/>
              <a:gd name="connsiteX29" fmla="*/ 3001835 w 12192000"/>
              <a:gd name="connsiteY29" fmla="*/ 34740 h 904875"/>
              <a:gd name="connsiteX30" fmla="*/ 3008849 w 12192000"/>
              <a:gd name="connsiteY30" fmla="*/ 0 h 904875"/>
              <a:gd name="connsiteX31" fmla="*/ 3020476 w 12192000"/>
              <a:gd name="connsiteY31" fmla="*/ 0 h 904875"/>
              <a:gd name="connsiteX32" fmla="*/ 3027490 w 12192000"/>
              <a:gd name="connsiteY32" fmla="*/ 34740 h 904875"/>
              <a:gd name="connsiteX33" fmla="*/ 3233737 w 12192000"/>
              <a:gd name="connsiteY33" fmla="*/ 171450 h 904875"/>
              <a:gd name="connsiteX34" fmla="*/ 3439985 w 12192000"/>
              <a:gd name="connsiteY34" fmla="*/ 34740 h 904875"/>
              <a:gd name="connsiteX35" fmla="*/ 3446999 w 12192000"/>
              <a:gd name="connsiteY35" fmla="*/ 0 h 904875"/>
              <a:gd name="connsiteX36" fmla="*/ 3461800 w 12192000"/>
              <a:gd name="connsiteY36" fmla="*/ 0 h 904875"/>
              <a:gd name="connsiteX37" fmla="*/ 3468814 w 12192000"/>
              <a:gd name="connsiteY37" fmla="*/ 34740 h 904875"/>
              <a:gd name="connsiteX38" fmla="*/ 3675062 w 12192000"/>
              <a:gd name="connsiteY38" fmla="*/ 171450 h 904875"/>
              <a:gd name="connsiteX39" fmla="*/ 3881310 w 12192000"/>
              <a:gd name="connsiteY39" fmla="*/ 34740 h 904875"/>
              <a:gd name="connsiteX40" fmla="*/ 3888324 w 12192000"/>
              <a:gd name="connsiteY40" fmla="*/ 0 h 904875"/>
              <a:gd name="connsiteX41" fmla="*/ 3903126 w 12192000"/>
              <a:gd name="connsiteY41" fmla="*/ 0 h 904875"/>
              <a:gd name="connsiteX42" fmla="*/ 3910139 w 12192000"/>
              <a:gd name="connsiteY42" fmla="*/ 34740 h 904875"/>
              <a:gd name="connsiteX43" fmla="*/ 4116387 w 12192000"/>
              <a:gd name="connsiteY43" fmla="*/ 171450 h 904875"/>
              <a:gd name="connsiteX44" fmla="*/ 4322636 w 12192000"/>
              <a:gd name="connsiteY44" fmla="*/ 34740 h 904875"/>
              <a:gd name="connsiteX45" fmla="*/ 4329649 w 12192000"/>
              <a:gd name="connsiteY45" fmla="*/ 0 h 904875"/>
              <a:gd name="connsiteX46" fmla="*/ 4344451 w 12192000"/>
              <a:gd name="connsiteY46" fmla="*/ 0 h 904875"/>
              <a:gd name="connsiteX47" fmla="*/ 4351465 w 12192000"/>
              <a:gd name="connsiteY47" fmla="*/ 34740 h 904875"/>
              <a:gd name="connsiteX48" fmla="*/ 4557713 w 12192000"/>
              <a:gd name="connsiteY48" fmla="*/ 171450 h 904875"/>
              <a:gd name="connsiteX49" fmla="*/ 4763960 w 12192000"/>
              <a:gd name="connsiteY49" fmla="*/ 34740 h 904875"/>
              <a:gd name="connsiteX50" fmla="*/ 4770974 w 12192000"/>
              <a:gd name="connsiteY50" fmla="*/ 0 h 904875"/>
              <a:gd name="connsiteX51" fmla="*/ 4792126 w 12192000"/>
              <a:gd name="connsiteY51" fmla="*/ 0 h 904875"/>
              <a:gd name="connsiteX52" fmla="*/ 4799139 w 12192000"/>
              <a:gd name="connsiteY52" fmla="*/ 34740 h 904875"/>
              <a:gd name="connsiteX53" fmla="*/ 5005388 w 12192000"/>
              <a:gd name="connsiteY53" fmla="*/ 171450 h 904875"/>
              <a:gd name="connsiteX54" fmla="*/ 5211637 w 12192000"/>
              <a:gd name="connsiteY54" fmla="*/ 34740 h 904875"/>
              <a:gd name="connsiteX55" fmla="*/ 5218649 w 12192000"/>
              <a:gd name="connsiteY55" fmla="*/ 0 h 904875"/>
              <a:gd name="connsiteX56" fmla="*/ 5233451 w 12192000"/>
              <a:gd name="connsiteY56" fmla="*/ 0 h 904875"/>
              <a:gd name="connsiteX57" fmla="*/ 5240466 w 12192000"/>
              <a:gd name="connsiteY57" fmla="*/ 34740 h 904875"/>
              <a:gd name="connsiteX58" fmla="*/ 5446713 w 12192000"/>
              <a:gd name="connsiteY58" fmla="*/ 171450 h 904875"/>
              <a:gd name="connsiteX59" fmla="*/ 5652960 w 12192000"/>
              <a:gd name="connsiteY59" fmla="*/ 34740 h 904875"/>
              <a:gd name="connsiteX60" fmla="*/ 5659974 w 12192000"/>
              <a:gd name="connsiteY60" fmla="*/ 0 h 904875"/>
              <a:gd name="connsiteX61" fmla="*/ 5674776 w 12192000"/>
              <a:gd name="connsiteY61" fmla="*/ 0 h 904875"/>
              <a:gd name="connsiteX62" fmla="*/ 5681790 w 12192000"/>
              <a:gd name="connsiteY62" fmla="*/ 34740 h 904875"/>
              <a:gd name="connsiteX63" fmla="*/ 5888037 w 12192000"/>
              <a:gd name="connsiteY63" fmla="*/ 171450 h 904875"/>
              <a:gd name="connsiteX64" fmla="*/ 6094285 w 12192000"/>
              <a:gd name="connsiteY64" fmla="*/ 34740 h 904875"/>
              <a:gd name="connsiteX65" fmla="*/ 6101299 w 12192000"/>
              <a:gd name="connsiteY65" fmla="*/ 0 h 904875"/>
              <a:gd name="connsiteX66" fmla="*/ 6116101 w 12192000"/>
              <a:gd name="connsiteY66" fmla="*/ 0 h 904875"/>
              <a:gd name="connsiteX67" fmla="*/ 6123114 w 12192000"/>
              <a:gd name="connsiteY67" fmla="*/ 34740 h 904875"/>
              <a:gd name="connsiteX68" fmla="*/ 6329362 w 12192000"/>
              <a:gd name="connsiteY68" fmla="*/ 171450 h 904875"/>
              <a:gd name="connsiteX69" fmla="*/ 6535610 w 12192000"/>
              <a:gd name="connsiteY69" fmla="*/ 34740 h 904875"/>
              <a:gd name="connsiteX70" fmla="*/ 6542624 w 12192000"/>
              <a:gd name="connsiteY70" fmla="*/ 0 h 904875"/>
              <a:gd name="connsiteX71" fmla="*/ 6582826 w 12192000"/>
              <a:gd name="connsiteY71" fmla="*/ 0 h 904875"/>
              <a:gd name="connsiteX72" fmla="*/ 6589840 w 12192000"/>
              <a:gd name="connsiteY72" fmla="*/ 34740 h 904875"/>
              <a:gd name="connsiteX73" fmla="*/ 6796087 w 12192000"/>
              <a:gd name="connsiteY73" fmla="*/ 171450 h 904875"/>
              <a:gd name="connsiteX74" fmla="*/ 7002335 w 12192000"/>
              <a:gd name="connsiteY74" fmla="*/ 34740 h 904875"/>
              <a:gd name="connsiteX75" fmla="*/ 7009348 w 12192000"/>
              <a:gd name="connsiteY75" fmla="*/ 0 h 904875"/>
              <a:gd name="connsiteX76" fmla="*/ 7024150 w 12192000"/>
              <a:gd name="connsiteY76" fmla="*/ 0 h 904875"/>
              <a:gd name="connsiteX77" fmla="*/ 7031164 w 12192000"/>
              <a:gd name="connsiteY77" fmla="*/ 34740 h 904875"/>
              <a:gd name="connsiteX78" fmla="*/ 7237412 w 12192000"/>
              <a:gd name="connsiteY78" fmla="*/ 171450 h 904875"/>
              <a:gd name="connsiteX79" fmla="*/ 7443660 w 12192000"/>
              <a:gd name="connsiteY79" fmla="*/ 34740 h 904875"/>
              <a:gd name="connsiteX80" fmla="*/ 7450673 w 12192000"/>
              <a:gd name="connsiteY80" fmla="*/ 0 h 904875"/>
              <a:gd name="connsiteX81" fmla="*/ 7465475 w 12192000"/>
              <a:gd name="connsiteY81" fmla="*/ 0 h 904875"/>
              <a:gd name="connsiteX82" fmla="*/ 7472489 w 12192000"/>
              <a:gd name="connsiteY82" fmla="*/ 34740 h 904875"/>
              <a:gd name="connsiteX83" fmla="*/ 7678737 w 12192000"/>
              <a:gd name="connsiteY83" fmla="*/ 171450 h 904875"/>
              <a:gd name="connsiteX84" fmla="*/ 7884985 w 12192000"/>
              <a:gd name="connsiteY84" fmla="*/ 34740 h 904875"/>
              <a:gd name="connsiteX85" fmla="*/ 7891999 w 12192000"/>
              <a:gd name="connsiteY85" fmla="*/ 0 h 904875"/>
              <a:gd name="connsiteX86" fmla="*/ 7906801 w 12192000"/>
              <a:gd name="connsiteY86" fmla="*/ 0 h 904875"/>
              <a:gd name="connsiteX87" fmla="*/ 7913814 w 12192000"/>
              <a:gd name="connsiteY87" fmla="*/ 34740 h 904875"/>
              <a:gd name="connsiteX88" fmla="*/ 8120062 w 12192000"/>
              <a:gd name="connsiteY88" fmla="*/ 171450 h 904875"/>
              <a:gd name="connsiteX89" fmla="*/ 8326310 w 12192000"/>
              <a:gd name="connsiteY89" fmla="*/ 34740 h 904875"/>
              <a:gd name="connsiteX90" fmla="*/ 8333324 w 12192000"/>
              <a:gd name="connsiteY90" fmla="*/ 0 h 904875"/>
              <a:gd name="connsiteX91" fmla="*/ 8354476 w 12192000"/>
              <a:gd name="connsiteY91" fmla="*/ 0 h 904875"/>
              <a:gd name="connsiteX92" fmla="*/ 8361489 w 12192000"/>
              <a:gd name="connsiteY92" fmla="*/ 34740 h 904875"/>
              <a:gd name="connsiteX93" fmla="*/ 8567737 w 12192000"/>
              <a:gd name="connsiteY93" fmla="*/ 171450 h 904875"/>
              <a:gd name="connsiteX94" fmla="*/ 8773985 w 12192000"/>
              <a:gd name="connsiteY94" fmla="*/ 34740 h 904875"/>
              <a:gd name="connsiteX95" fmla="*/ 8780998 w 12192000"/>
              <a:gd name="connsiteY95" fmla="*/ 0 h 904875"/>
              <a:gd name="connsiteX96" fmla="*/ 8795800 w 12192000"/>
              <a:gd name="connsiteY96" fmla="*/ 0 h 904875"/>
              <a:gd name="connsiteX97" fmla="*/ 8802814 w 12192000"/>
              <a:gd name="connsiteY97" fmla="*/ 34740 h 904875"/>
              <a:gd name="connsiteX98" fmla="*/ 9009062 w 12192000"/>
              <a:gd name="connsiteY98" fmla="*/ 171450 h 904875"/>
              <a:gd name="connsiteX99" fmla="*/ 9215310 w 12192000"/>
              <a:gd name="connsiteY99" fmla="*/ 34740 h 904875"/>
              <a:gd name="connsiteX100" fmla="*/ 9222323 w 12192000"/>
              <a:gd name="connsiteY100" fmla="*/ 0 h 904875"/>
              <a:gd name="connsiteX101" fmla="*/ 9237125 w 12192000"/>
              <a:gd name="connsiteY101" fmla="*/ 0 h 904875"/>
              <a:gd name="connsiteX102" fmla="*/ 9244139 w 12192000"/>
              <a:gd name="connsiteY102" fmla="*/ 34740 h 904875"/>
              <a:gd name="connsiteX103" fmla="*/ 9450387 w 12192000"/>
              <a:gd name="connsiteY103" fmla="*/ 171450 h 904875"/>
              <a:gd name="connsiteX104" fmla="*/ 9656635 w 12192000"/>
              <a:gd name="connsiteY104" fmla="*/ 34740 h 904875"/>
              <a:gd name="connsiteX105" fmla="*/ 9663649 w 12192000"/>
              <a:gd name="connsiteY105" fmla="*/ 0 h 904875"/>
              <a:gd name="connsiteX106" fmla="*/ 9678451 w 12192000"/>
              <a:gd name="connsiteY106" fmla="*/ 0 h 904875"/>
              <a:gd name="connsiteX107" fmla="*/ 9685464 w 12192000"/>
              <a:gd name="connsiteY107" fmla="*/ 34740 h 904875"/>
              <a:gd name="connsiteX108" fmla="*/ 9891712 w 12192000"/>
              <a:gd name="connsiteY108" fmla="*/ 171450 h 904875"/>
              <a:gd name="connsiteX109" fmla="*/ 10097960 w 12192000"/>
              <a:gd name="connsiteY109" fmla="*/ 34740 h 904875"/>
              <a:gd name="connsiteX110" fmla="*/ 10104973 w 12192000"/>
              <a:gd name="connsiteY110" fmla="*/ 0 h 904875"/>
              <a:gd name="connsiteX111" fmla="*/ 10116601 w 12192000"/>
              <a:gd name="connsiteY111" fmla="*/ 0 h 904875"/>
              <a:gd name="connsiteX112" fmla="*/ 10123615 w 12192000"/>
              <a:gd name="connsiteY112" fmla="*/ 34740 h 904875"/>
              <a:gd name="connsiteX113" fmla="*/ 10329862 w 12192000"/>
              <a:gd name="connsiteY113" fmla="*/ 171450 h 904875"/>
              <a:gd name="connsiteX114" fmla="*/ 10536110 w 12192000"/>
              <a:gd name="connsiteY114" fmla="*/ 34740 h 904875"/>
              <a:gd name="connsiteX115" fmla="*/ 10543123 w 12192000"/>
              <a:gd name="connsiteY115" fmla="*/ 0 h 904875"/>
              <a:gd name="connsiteX116" fmla="*/ 10557925 w 12192000"/>
              <a:gd name="connsiteY116" fmla="*/ 0 h 904875"/>
              <a:gd name="connsiteX117" fmla="*/ 10564939 w 12192000"/>
              <a:gd name="connsiteY117" fmla="*/ 34740 h 904875"/>
              <a:gd name="connsiteX118" fmla="*/ 10771187 w 12192000"/>
              <a:gd name="connsiteY118" fmla="*/ 171450 h 904875"/>
              <a:gd name="connsiteX119" fmla="*/ 10977435 w 12192000"/>
              <a:gd name="connsiteY119" fmla="*/ 34740 h 904875"/>
              <a:gd name="connsiteX120" fmla="*/ 10984448 w 12192000"/>
              <a:gd name="connsiteY120" fmla="*/ 0 h 904875"/>
              <a:gd name="connsiteX121" fmla="*/ 10999250 w 12192000"/>
              <a:gd name="connsiteY121" fmla="*/ 0 h 904875"/>
              <a:gd name="connsiteX122" fmla="*/ 11006264 w 12192000"/>
              <a:gd name="connsiteY122" fmla="*/ 34740 h 904875"/>
              <a:gd name="connsiteX123" fmla="*/ 11212512 w 12192000"/>
              <a:gd name="connsiteY123" fmla="*/ 171450 h 904875"/>
              <a:gd name="connsiteX124" fmla="*/ 11418760 w 12192000"/>
              <a:gd name="connsiteY124" fmla="*/ 34740 h 904875"/>
              <a:gd name="connsiteX125" fmla="*/ 11425774 w 12192000"/>
              <a:gd name="connsiteY125" fmla="*/ 0 h 904875"/>
              <a:gd name="connsiteX126" fmla="*/ 11440576 w 12192000"/>
              <a:gd name="connsiteY126" fmla="*/ 0 h 904875"/>
              <a:gd name="connsiteX127" fmla="*/ 11447589 w 12192000"/>
              <a:gd name="connsiteY127" fmla="*/ 34740 h 904875"/>
              <a:gd name="connsiteX128" fmla="*/ 11653837 w 12192000"/>
              <a:gd name="connsiteY128" fmla="*/ 171450 h 904875"/>
              <a:gd name="connsiteX129" fmla="*/ 11860085 w 12192000"/>
              <a:gd name="connsiteY129" fmla="*/ 34740 h 904875"/>
              <a:gd name="connsiteX130" fmla="*/ 11867099 w 12192000"/>
              <a:gd name="connsiteY130" fmla="*/ 0 h 904875"/>
              <a:gd name="connsiteX131" fmla="*/ 11888251 w 12192000"/>
              <a:gd name="connsiteY131" fmla="*/ 0 h 904875"/>
              <a:gd name="connsiteX132" fmla="*/ 11895264 w 12192000"/>
              <a:gd name="connsiteY132" fmla="*/ 34740 h 904875"/>
              <a:gd name="connsiteX133" fmla="*/ 12101512 w 12192000"/>
              <a:gd name="connsiteY133" fmla="*/ 171450 h 904875"/>
              <a:gd name="connsiteX134" fmla="*/ 12168074 w 12192000"/>
              <a:gd name="connsiteY134" fmla="*/ 161387 h 904875"/>
              <a:gd name="connsiteX135" fmla="*/ 12192000 w 12192000"/>
              <a:gd name="connsiteY135" fmla="*/ 149885 h 904875"/>
              <a:gd name="connsiteX136" fmla="*/ 12192000 w 12192000"/>
              <a:gd name="connsiteY136" fmla="*/ 904875 h 904875"/>
              <a:gd name="connsiteX137" fmla="*/ 0 w 12192000"/>
              <a:gd name="connsiteY137" fmla="*/ 904875 h 904875"/>
              <a:gd name="connsiteX138" fmla="*/ 0 w 12192000"/>
              <a:gd name="connsiteY138" fmla="*/ 118560 h 904875"/>
              <a:gd name="connsiteX139" fmla="*/ 16137 w 12192000"/>
              <a:gd name="connsiteY139" fmla="*/ 133222 h 904875"/>
              <a:gd name="connsiteX140" fmla="*/ 141287 w 12192000"/>
              <a:gd name="connsiteY140" fmla="*/ 171450 h 904875"/>
              <a:gd name="connsiteX141" fmla="*/ 347535 w 12192000"/>
              <a:gd name="connsiteY141" fmla="*/ 34740 h 904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12192000" h="904875">
                <a:moveTo>
                  <a:pt x="354549" y="0"/>
                </a:moveTo>
                <a:lnTo>
                  <a:pt x="369351" y="0"/>
                </a:lnTo>
                <a:lnTo>
                  <a:pt x="376364" y="34740"/>
                </a:lnTo>
                <a:cubicBezTo>
                  <a:pt x="410345" y="115079"/>
                  <a:pt x="489895" y="171450"/>
                  <a:pt x="582612" y="171450"/>
                </a:cubicBezTo>
                <a:cubicBezTo>
                  <a:pt x="675328" y="171450"/>
                  <a:pt x="754879" y="115079"/>
                  <a:pt x="788860" y="34740"/>
                </a:cubicBezTo>
                <a:lnTo>
                  <a:pt x="795874" y="0"/>
                </a:lnTo>
                <a:lnTo>
                  <a:pt x="810676" y="0"/>
                </a:lnTo>
                <a:lnTo>
                  <a:pt x="817689" y="34740"/>
                </a:lnTo>
                <a:cubicBezTo>
                  <a:pt x="851670" y="115079"/>
                  <a:pt x="931221" y="171450"/>
                  <a:pt x="1023937" y="171450"/>
                </a:cubicBezTo>
                <a:cubicBezTo>
                  <a:pt x="1116653" y="171450"/>
                  <a:pt x="1196204" y="115079"/>
                  <a:pt x="1230185" y="34740"/>
                </a:cubicBezTo>
                <a:lnTo>
                  <a:pt x="1237199" y="0"/>
                </a:lnTo>
                <a:lnTo>
                  <a:pt x="1258351" y="0"/>
                </a:lnTo>
                <a:lnTo>
                  <a:pt x="1265364" y="34740"/>
                </a:lnTo>
                <a:cubicBezTo>
                  <a:pt x="1299345" y="115079"/>
                  <a:pt x="1378896" y="171450"/>
                  <a:pt x="1471612" y="171450"/>
                </a:cubicBezTo>
                <a:cubicBezTo>
                  <a:pt x="1564328" y="171450"/>
                  <a:pt x="1643879" y="115079"/>
                  <a:pt x="1677860" y="34740"/>
                </a:cubicBezTo>
                <a:lnTo>
                  <a:pt x="1684874" y="0"/>
                </a:lnTo>
                <a:lnTo>
                  <a:pt x="1699676" y="0"/>
                </a:lnTo>
                <a:lnTo>
                  <a:pt x="1706689" y="34740"/>
                </a:lnTo>
                <a:cubicBezTo>
                  <a:pt x="1740670" y="115079"/>
                  <a:pt x="1820220" y="171450"/>
                  <a:pt x="1912937" y="171450"/>
                </a:cubicBezTo>
                <a:cubicBezTo>
                  <a:pt x="2005654" y="171450"/>
                  <a:pt x="2085204" y="115079"/>
                  <a:pt x="2119185" y="34740"/>
                </a:cubicBezTo>
                <a:lnTo>
                  <a:pt x="2126199" y="0"/>
                </a:lnTo>
                <a:lnTo>
                  <a:pt x="2141001" y="0"/>
                </a:lnTo>
                <a:lnTo>
                  <a:pt x="2148014" y="34740"/>
                </a:lnTo>
                <a:cubicBezTo>
                  <a:pt x="2181995" y="115079"/>
                  <a:pt x="2261545" y="171450"/>
                  <a:pt x="2354262" y="171450"/>
                </a:cubicBezTo>
                <a:cubicBezTo>
                  <a:pt x="2446978" y="171450"/>
                  <a:pt x="2526529" y="115079"/>
                  <a:pt x="2560510" y="34740"/>
                </a:cubicBezTo>
                <a:lnTo>
                  <a:pt x="2567524" y="0"/>
                </a:lnTo>
                <a:lnTo>
                  <a:pt x="2582326" y="0"/>
                </a:lnTo>
                <a:lnTo>
                  <a:pt x="2589339" y="34740"/>
                </a:lnTo>
                <a:cubicBezTo>
                  <a:pt x="2623320" y="115079"/>
                  <a:pt x="2702871" y="171450"/>
                  <a:pt x="2795587" y="171450"/>
                </a:cubicBezTo>
                <a:cubicBezTo>
                  <a:pt x="2888303" y="171450"/>
                  <a:pt x="2967854" y="115079"/>
                  <a:pt x="3001835" y="34740"/>
                </a:cubicBezTo>
                <a:lnTo>
                  <a:pt x="3008849" y="0"/>
                </a:lnTo>
                <a:lnTo>
                  <a:pt x="3020476" y="0"/>
                </a:lnTo>
                <a:lnTo>
                  <a:pt x="3027490" y="34740"/>
                </a:lnTo>
                <a:cubicBezTo>
                  <a:pt x="3061470" y="115079"/>
                  <a:pt x="3141021" y="171450"/>
                  <a:pt x="3233737" y="171450"/>
                </a:cubicBezTo>
                <a:cubicBezTo>
                  <a:pt x="3326453" y="171450"/>
                  <a:pt x="3406004" y="115079"/>
                  <a:pt x="3439985" y="34740"/>
                </a:cubicBezTo>
                <a:lnTo>
                  <a:pt x="3446999" y="0"/>
                </a:lnTo>
                <a:lnTo>
                  <a:pt x="3461800" y="0"/>
                </a:lnTo>
                <a:lnTo>
                  <a:pt x="3468814" y="34740"/>
                </a:lnTo>
                <a:cubicBezTo>
                  <a:pt x="3502795" y="115079"/>
                  <a:pt x="3582345" y="171450"/>
                  <a:pt x="3675062" y="171450"/>
                </a:cubicBezTo>
                <a:cubicBezTo>
                  <a:pt x="3767779" y="171450"/>
                  <a:pt x="3847329" y="115079"/>
                  <a:pt x="3881310" y="34740"/>
                </a:cubicBezTo>
                <a:lnTo>
                  <a:pt x="3888324" y="0"/>
                </a:lnTo>
                <a:lnTo>
                  <a:pt x="3903126" y="0"/>
                </a:lnTo>
                <a:lnTo>
                  <a:pt x="3910139" y="34740"/>
                </a:lnTo>
                <a:cubicBezTo>
                  <a:pt x="3944120" y="115079"/>
                  <a:pt x="4023670" y="171450"/>
                  <a:pt x="4116387" y="171450"/>
                </a:cubicBezTo>
                <a:cubicBezTo>
                  <a:pt x="4209104" y="171450"/>
                  <a:pt x="4288655" y="115079"/>
                  <a:pt x="4322636" y="34740"/>
                </a:cubicBezTo>
                <a:lnTo>
                  <a:pt x="4329649" y="0"/>
                </a:lnTo>
                <a:lnTo>
                  <a:pt x="4344451" y="0"/>
                </a:lnTo>
                <a:lnTo>
                  <a:pt x="4351465" y="34740"/>
                </a:lnTo>
                <a:cubicBezTo>
                  <a:pt x="4385446" y="115079"/>
                  <a:pt x="4464997" y="171450"/>
                  <a:pt x="4557713" y="171450"/>
                </a:cubicBezTo>
                <a:cubicBezTo>
                  <a:pt x="4650429" y="171450"/>
                  <a:pt x="4729979" y="115079"/>
                  <a:pt x="4763960" y="34740"/>
                </a:cubicBezTo>
                <a:lnTo>
                  <a:pt x="4770974" y="0"/>
                </a:lnTo>
                <a:lnTo>
                  <a:pt x="4792126" y="0"/>
                </a:lnTo>
                <a:lnTo>
                  <a:pt x="4799139" y="34740"/>
                </a:lnTo>
                <a:cubicBezTo>
                  <a:pt x="4833121" y="115079"/>
                  <a:pt x="4912671" y="171450"/>
                  <a:pt x="5005388" y="171450"/>
                </a:cubicBezTo>
                <a:cubicBezTo>
                  <a:pt x="5098104" y="171450"/>
                  <a:pt x="5177655" y="115079"/>
                  <a:pt x="5211637" y="34740"/>
                </a:cubicBezTo>
                <a:lnTo>
                  <a:pt x="5218649" y="0"/>
                </a:lnTo>
                <a:lnTo>
                  <a:pt x="5233451" y="0"/>
                </a:lnTo>
                <a:lnTo>
                  <a:pt x="5240466" y="34740"/>
                </a:lnTo>
                <a:cubicBezTo>
                  <a:pt x="5274447" y="115079"/>
                  <a:pt x="5353996" y="171450"/>
                  <a:pt x="5446713" y="171450"/>
                </a:cubicBezTo>
                <a:cubicBezTo>
                  <a:pt x="5539430" y="171450"/>
                  <a:pt x="5618979" y="115079"/>
                  <a:pt x="5652960" y="34740"/>
                </a:cubicBezTo>
                <a:lnTo>
                  <a:pt x="5659974" y="0"/>
                </a:lnTo>
                <a:lnTo>
                  <a:pt x="5674776" y="0"/>
                </a:lnTo>
                <a:lnTo>
                  <a:pt x="5681790" y="34740"/>
                </a:lnTo>
                <a:cubicBezTo>
                  <a:pt x="5715771" y="115079"/>
                  <a:pt x="5795320" y="171450"/>
                  <a:pt x="5888037" y="171450"/>
                </a:cubicBezTo>
                <a:cubicBezTo>
                  <a:pt x="5980753" y="171450"/>
                  <a:pt x="6060304" y="115079"/>
                  <a:pt x="6094285" y="34740"/>
                </a:cubicBezTo>
                <a:lnTo>
                  <a:pt x="6101299" y="0"/>
                </a:lnTo>
                <a:lnTo>
                  <a:pt x="6116101" y="0"/>
                </a:lnTo>
                <a:lnTo>
                  <a:pt x="6123114" y="34740"/>
                </a:lnTo>
                <a:cubicBezTo>
                  <a:pt x="6157095" y="115079"/>
                  <a:pt x="6236646" y="171450"/>
                  <a:pt x="6329362" y="171450"/>
                </a:cubicBezTo>
                <a:cubicBezTo>
                  <a:pt x="6422079" y="171450"/>
                  <a:pt x="6501630" y="115079"/>
                  <a:pt x="6535610" y="34740"/>
                </a:cubicBezTo>
                <a:lnTo>
                  <a:pt x="6542624" y="0"/>
                </a:lnTo>
                <a:lnTo>
                  <a:pt x="6582826" y="0"/>
                </a:lnTo>
                <a:lnTo>
                  <a:pt x="6589840" y="34740"/>
                </a:lnTo>
                <a:cubicBezTo>
                  <a:pt x="6623820" y="115079"/>
                  <a:pt x="6703371" y="171450"/>
                  <a:pt x="6796087" y="171450"/>
                </a:cubicBezTo>
                <a:cubicBezTo>
                  <a:pt x="6888803" y="171450"/>
                  <a:pt x="6968354" y="115079"/>
                  <a:pt x="7002335" y="34740"/>
                </a:cubicBezTo>
                <a:lnTo>
                  <a:pt x="7009348" y="0"/>
                </a:lnTo>
                <a:lnTo>
                  <a:pt x="7024150" y="0"/>
                </a:lnTo>
                <a:lnTo>
                  <a:pt x="7031164" y="34740"/>
                </a:lnTo>
                <a:cubicBezTo>
                  <a:pt x="7065145" y="115079"/>
                  <a:pt x="7144695" y="171450"/>
                  <a:pt x="7237412" y="171450"/>
                </a:cubicBezTo>
                <a:cubicBezTo>
                  <a:pt x="7330129" y="171450"/>
                  <a:pt x="7409679" y="115079"/>
                  <a:pt x="7443660" y="34740"/>
                </a:cubicBezTo>
                <a:lnTo>
                  <a:pt x="7450673" y="0"/>
                </a:lnTo>
                <a:lnTo>
                  <a:pt x="7465475" y="0"/>
                </a:lnTo>
                <a:lnTo>
                  <a:pt x="7472489" y="34740"/>
                </a:lnTo>
                <a:cubicBezTo>
                  <a:pt x="7506470" y="115079"/>
                  <a:pt x="7586020" y="171450"/>
                  <a:pt x="7678737" y="171450"/>
                </a:cubicBezTo>
                <a:cubicBezTo>
                  <a:pt x="7771453" y="171450"/>
                  <a:pt x="7851004" y="115079"/>
                  <a:pt x="7884985" y="34740"/>
                </a:cubicBezTo>
                <a:lnTo>
                  <a:pt x="7891999" y="0"/>
                </a:lnTo>
                <a:lnTo>
                  <a:pt x="7906801" y="0"/>
                </a:lnTo>
                <a:lnTo>
                  <a:pt x="7913814" y="34740"/>
                </a:lnTo>
                <a:cubicBezTo>
                  <a:pt x="7947795" y="115079"/>
                  <a:pt x="8027346" y="171450"/>
                  <a:pt x="8120062" y="171450"/>
                </a:cubicBezTo>
                <a:cubicBezTo>
                  <a:pt x="8212778" y="171450"/>
                  <a:pt x="8292329" y="115079"/>
                  <a:pt x="8326310" y="34740"/>
                </a:cubicBezTo>
                <a:lnTo>
                  <a:pt x="8333324" y="0"/>
                </a:lnTo>
                <a:lnTo>
                  <a:pt x="8354476" y="0"/>
                </a:lnTo>
                <a:lnTo>
                  <a:pt x="8361489" y="34740"/>
                </a:lnTo>
                <a:cubicBezTo>
                  <a:pt x="8395470" y="115079"/>
                  <a:pt x="8475021" y="171450"/>
                  <a:pt x="8567737" y="171450"/>
                </a:cubicBezTo>
                <a:cubicBezTo>
                  <a:pt x="8660453" y="171450"/>
                  <a:pt x="8740004" y="115079"/>
                  <a:pt x="8773985" y="34740"/>
                </a:cubicBezTo>
                <a:lnTo>
                  <a:pt x="8780998" y="0"/>
                </a:lnTo>
                <a:lnTo>
                  <a:pt x="8795800" y="0"/>
                </a:lnTo>
                <a:lnTo>
                  <a:pt x="8802814" y="34740"/>
                </a:lnTo>
                <a:cubicBezTo>
                  <a:pt x="8836795" y="115079"/>
                  <a:pt x="8916345" y="171450"/>
                  <a:pt x="9009062" y="171450"/>
                </a:cubicBezTo>
                <a:cubicBezTo>
                  <a:pt x="9101779" y="171450"/>
                  <a:pt x="9181329" y="115079"/>
                  <a:pt x="9215310" y="34740"/>
                </a:cubicBezTo>
                <a:lnTo>
                  <a:pt x="9222323" y="0"/>
                </a:lnTo>
                <a:lnTo>
                  <a:pt x="9237125" y="0"/>
                </a:lnTo>
                <a:lnTo>
                  <a:pt x="9244139" y="34740"/>
                </a:lnTo>
                <a:cubicBezTo>
                  <a:pt x="9278120" y="115079"/>
                  <a:pt x="9357670" y="171450"/>
                  <a:pt x="9450387" y="171450"/>
                </a:cubicBezTo>
                <a:cubicBezTo>
                  <a:pt x="9543103" y="171450"/>
                  <a:pt x="9622654" y="115079"/>
                  <a:pt x="9656635" y="34740"/>
                </a:cubicBezTo>
                <a:lnTo>
                  <a:pt x="9663649" y="0"/>
                </a:lnTo>
                <a:lnTo>
                  <a:pt x="9678451" y="0"/>
                </a:lnTo>
                <a:lnTo>
                  <a:pt x="9685464" y="34740"/>
                </a:lnTo>
                <a:cubicBezTo>
                  <a:pt x="9719445" y="115079"/>
                  <a:pt x="9798996" y="171450"/>
                  <a:pt x="9891712" y="171450"/>
                </a:cubicBezTo>
                <a:cubicBezTo>
                  <a:pt x="9984428" y="171450"/>
                  <a:pt x="10063979" y="115079"/>
                  <a:pt x="10097960" y="34740"/>
                </a:cubicBezTo>
                <a:lnTo>
                  <a:pt x="10104973" y="0"/>
                </a:lnTo>
                <a:lnTo>
                  <a:pt x="10116601" y="0"/>
                </a:lnTo>
                <a:lnTo>
                  <a:pt x="10123615" y="34740"/>
                </a:lnTo>
                <a:cubicBezTo>
                  <a:pt x="10157595" y="115079"/>
                  <a:pt x="10237146" y="171450"/>
                  <a:pt x="10329862" y="171450"/>
                </a:cubicBezTo>
                <a:cubicBezTo>
                  <a:pt x="10422578" y="171450"/>
                  <a:pt x="10502129" y="115079"/>
                  <a:pt x="10536110" y="34740"/>
                </a:cubicBezTo>
                <a:lnTo>
                  <a:pt x="10543123" y="0"/>
                </a:lnTo>
                <a:lnTo>
                  <a:pt x="10557925" y="0"/>
                </a:lnTo>
                <a:lnTo>
                  <a:pt x="10564939" y="34740"/>
                </a:lnTo>
                <a:cubicBezTo>
                  <a:pt x="10598920" y="115079"/>
                  <a:pt x="10678470" y="171450"/>
                  <a:pt x="10771187" y="171450"/>
                </a:cubicBezTo>
                <a:cubicBezTo>
                  <a:pt x="10863904" y="171450"/>
                  <a:pt x="10943454" y="115079"/>
                  <a:pt x="10977435" y="34740"/>
                </a:cubicBezTo>
                <a:lnTo>
                  <a:pt x="10984448" y="0"/>
                </a:lnTo>
                <a:lnTo>
                  <a:pt x="10999250" y="0"/>
                </a:lnTo>
                <a:lnTo>
                  <a:pt x="11006264" y="34740"/>
                </a:lnTo>
                <a:cubicBezTo>
                  <a:pt x="11040245" y="115079"/>
                  <a:pt x="11119795" y="171450"/>
                  <a:pt x="11212512" y="171450"/>
                </a:cubicBezTo>
                <a:cubicBezTo>
                  <a:pt x="11305228" y="171450"/>
                  <a:pt x="11384779" y="115079"/>
                  <a:pt x="11418760" y="34740"/>
                </a:cubicBezTo>
                <a:lnTo>
                  <a:pt x="11425774" y="0"/>
                </a:lnTo>
                <a:lnTo>
                  <a:pt x="11440576" y="0"/>
                </a:lnTo>
                <a:lnTo>
                  <a:pt x="11447589" y="34740"/>
                </a:lnTo>
                <a:cubicBezTo>
                  <a:pt x="11481570" y="115079"/>
                  <a:pt x="11561121" y="171450"/>
                  <a:pt x="11653837" y="171450"/>
                </a:cubicBezTo>
                <a:cubicBezTo>
                  <a:pt x="11746553" y="171450"/>
                  <a:pt x="11826104" y="115079"/>
                  <a:pt x="11860085" y="34740"/>
                </a:cubicBezTo>
                <a:lnTo>
                  <a:pt x="11867099" y="0"/>
                </a:lnTo>
                <a:lnTo>
                  <a:pt x="11888251" y="0"/>
                </a:lnTo>
                <a:lnTo>
                  <a:pt x="11895264" y="34740"/>
                </a:lnTo>
                <a:cubicBezTo>
                  <a:pt x="11929245" y="115079"/>
                  <a:pt x="12008796" y="171450"/>
                  <a:pt x="12101512" y="171450"/>
                </a:cubicBezTo>
                <a:cubicBezTo>
                  <a:pt x="12124691" y="171450"/>
                  <a:pt x="12147047" y="167927"/>
                  <a:pt x="12168074" y="161387"/>
                </a:cubicBezTo>
                <a:lnTo>
                  <a:pt x="12192000" y="149885"/>
                </a:lnTo>
                <a:lnTo>
                  <a:pt x="12192000" y="904875"/>
                </a:lnTo>
                <a:lnTo>
                  <a:pt x="0" y="904875"/>
                </a:lnTo>
                <a:lnTo>
                  <a:pt x="0" y="118560"/>
                </a:lnTo>
                <a:lnTo>
                  <a:pt x="16137" y="133222"/>
                </a:lnTo>
                <a:cubicBezTo>
                  <a:pt x="51862" y="157358"/>
                  <a:pt x="94929" y="171450"/>
                  <a:pt x="141287" y="171450"/>
                </a:cubicBezTo>
                <a:cubicBezTo>
                  <a:pt x="234004" y="171450"/>
                  <a:pt x="313554" y="115079"/>
                  <a:pt x="347535" y="34740"/>
                </a:cubicBezTo>
                <a:close/>
              </a:path>
            </a:pathLst>
          </a:cu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3" name="任意多边形 5">
            <a:extLst>
              <a:ext uri="{FF2B5EF4-FFF2-40B4-BE49-F238E27FC236}">
                <a16:creationId xmlns:a16="http://schemas.microsoft.com/office/drawing/2014/main" id="{181ACF88-E471-25EC-B95E-D568948CEDD1}"/>
              </a:ext>
            </a:extLst>
          </p:cNvPr>
          <p:cNvSpPr/>
          <p:nvPr userDrawn="1"/>
        </p:nvSpPr>
        <p:spPr>
          <a:xfrm>
            <a:off x="0" y="6191251"/>
            <a:ext cx="12192000" cy="666750"/>
          </a:xfrm>
          <a:custGeom>
            <a:avLst/>
            <a:gdLst>
              <a:gd name="connsiteX0" fmla="*/ 354549 w 12192000"/>
              <a:gd name="connsiteY0" fmla="*/ 0 h 904875"/>
              <a:gd name="connsiteX1" fmla="*/ 369351 w 12192000"/>
              <a:gd name="connsiteY1" fmla="*/ 0 h 904875"/>
              <a:gd name="connsiteX2" fmla="*/ 376364 w 12192000"/>
              <a:gd name="connsiteY2" fmla="*/ 34740 h 904875"/>
              <a:gd name="connsiteX3" fmla="*/ 582612 w 12192000"/>
              <a:gd name="connsiteY3" fmla="*/ 171450 h 904875"/>
              <a:gd name="connsiteX4" fmla="*/ 788860 w 12192000"/>
              <a:gd name="connsiteY4" fmla="*/ 34740 h 904875"/>
              <a:gd name="connsiteX5" fmla="*/ 795874 w 12192000"/>
              <a:gd name="connsiteY5" fmla="*/ 0 h 904875"/>
              <a:gd name="connsiteX6" fmla="*/ 810676 w 12192000"/>
              <a:gd name="connsiteY6" fmla="*/ 0 h 904875"/>
              <a:gd name="connsiteX7" fmla="*/ 817689 w 12192000"/>
              <a:gd name="connsiteY7" fmla="*/ 34740 h 904875"/>
              <a:gd name="connsiteX8" fmla="*/ 1023937 w 12192000"/>
              <a:gd name="connsiteY8" fmla="*/ 171450 h 904875"/>
              <a:gd name="connsiteX9" fmla="*/ 1230185 w 12192000"/>
              <a:gd name="connsiteY9" fmla="*/ 34740 h 904875"/>
              <a:gd name="connsiteX10" fmla="*/ 1237199 w 12192000"/>
              <a:gd name="connsiteY10" fmla="*/ 0 h 904875"/>
              <a:gd name="connsiteX11" fmla="*/ 1258351 w 12192000"/>
              <a:gd name="connsiteY11" fmla="*/ 0 h 904875"/>
              <a:gd name="connsiteX12" fmla="*/ 1265364 w 12192000"/>
              <a:gd name="connsiteY12" fmla="*/ 34740 h 904875"/>
              <a:gd name="connsiteX13" fmla="*/ 1471612 w 12192000"/>
              <a:gd name="connsiteY13" fmla="*/ 171450 h 904875"/>
              <a:gd name="connsiteX14" fmla="*/ 1677860 w 12192000"/>
              <a:gd name="connsiteY14" fmla="*/ 34740 h 904875"/>
              <a:gd name="connsiteX15" fmla="*/ 1684874 w 12192000"/>
              <a:gd name="connsiteY15" fmla="*/ 0 h 904875"/>
              <a:gd name="connsiteX16" fmla="*/ 1699676 w 12192000"/>
              <a:gd name="connsiteY16" fmla="*/ 0 h 904875"/>
              <a:gd name="connsiteX17" fmla="*/ 1706689 w 12192000"/>
              <a:gd name="connsiteY17" fmla="*/ 34740 h 904875"/>
              <a:gd name="connsiteX18" fmla="*/ 1912937 w 12192000"/>
              <a:gd name="connsiteY18" fmla="*/ 171450 h 904875"/>
              <a:gd name="connsiteX19" fmla="*/ 2119185 w 12192000"/>
              <a:gd name="connsiteY19" fmla="*/ 34740 h 904875"/>
              <a:gd name="connsiteX20" fmla="*/ 2126199 w 12192000"/>
              <a:gd name="connsiteY20" fmla="*/ 0 h 904875"/>
              <a:gd name="connsiteX21" fmla="*/ 2141001 w 12192000"/>
              <a:gd name="connsiteY21" fmla="*/ 0 h 904875"/>
              <a:gd name="connsiteX22" fmla="*/ 2148014 w 12192000"/>
              <a:gd name="connsiteY22" fmla="*/ 34740 h 904875"/>
              <a:gd name="connsiteX23" fmla="*/ 2354262 w 12192000"/>
              <a:gd name="connsiteY23" fmla="*/ 171450 h 904875"/>
              <a:gd name="connsiteX24" fmla="*/ 2560510 w 12192000"/>
              <a:gd name="connsiteY24" fmla="*/ 34740 h 904875"/>
              <a:gd name="connsiteX25" fmla="*/ 2567524 w 12192000"/>
              <a:gd name="connsiteY25" fmla="*/ 0 h 904875"/>
              <a:gd name="connsiteX26" fmla="*/ 2582326 w 12192000"/>
              <a:gd name="connsiteY26" fmla="*/ 0 h 904875"/>
              <a:gd name="connsiteX27" fmla="*/ 2589339 w 12192000"/>
              <a:gd name="connsiteY27" fmla="*/ 34740 h 904875"/>
              <a:gd name="connsiteX28" fmla="*/ 2795587 w 12192000"/>
              <a:gd name="connsiteY28" fmla="*/ 171450 h 904875"/>
              <a:gd name="connsiteX29" fmla="*/ 3001835 w 12192000"/>
              <a:gd name="connsiteY29" fmla="*/ 34740 h 904875"/>
              <a:gd name="connsiteX30" fmla="*/ 3008849 w 12192000"/>
              <a:gd name="connsiteY30" fmla="*/ 0 h 904875"/>
              <a:gd name="connsiteX31" fmla="*/ 3020476 w 12192000"/>
              <a:gd name="connsiteY31" fmla="*/ 0 h 904875"/>
              <a:gd name="connsiteX32" fmla="*/ 3027490 w 12192000"/>
              <a:gd name="connsiteY32" fmla="*/ 34740 h 904875"/>
              <a:gd name="connsiteX33" fmla="*/ 3233737 w 12192000"/>
              <a:gd name="connsiteY33" fmla="*/ 171450 h 904875"/>
              <a:gd name="connsiteX34" fmla="*/ 3439985 w 12192000"/>
              <a:gd name="connsiteY34" fmla="*/ 34740 h 904875"/>
              <a:gd name="connsiteX35" fmla="*/ 3446999 w 12192000"/>
              <a:gd name="connsiteY35" fmla="*/ 0 h 904875"/>
              <a:gd name="connsiteX36" fmla="*/ 3461800 w 12192000"/>
              <a:gd name="connsiteY36" fmla="*/ 0 h 904875"/>
              <a:gd name="connsiteX37" fmla="*/ 3468814 w 12192000"/>
              <a:gd name="connsiteY37" fmla="*/ 34740 h 904875"/>
              <a:gd name="connsiteX38" fmla="*/ 3675062 w 12192000"/>
              <a:gd name="connsiteY38" fmla="*/ 171450 h 904875"/>
              <a:gd name="connsiteX39" fmla="*/ 3881310 w 12192000"/>
              <a:gd name="connsiteY39" fmla="*/ 34740 h 904875"/>
              <a:gd name="connsiteX40" fmla="*/ 3888324 w 12192000"/>
              <a:gd name="connsiteY40" fmla="*/ 0 h 904875"/>
              <a:gd name="connsiteX41" fmla="*/ 3903126 w 12192000"/>
              <a:gd name="connsiteY41" fmla="*/ 0 h 904875"/>
              <a:gd name="connsiteX42" fmla="*/ 3910139 w 12192000"/>
              <a:gd name="connsiteY42" fmla="*/ 34740 h 904875"/>
              <a:gd name="connsiteX43" fmla="*/ 4116387 w 12192000"/>
              <a:gd name="connsiteY43" fmla="*/ 171450 h 904875"/>
              <a:gd name="connsiteX44" fmla="*/ 4322636 w 12192000"/>
              <a:gd name="connsiteY44" fmla="*/ 34740 h 904875"/>
              <a:gd name="connsiteX45" fmla="*/ 4329649 w 12192000"/>
              <a:gd name="connsiteY45" fmla="*/ 0 h 904875"/>
              <a:gd name="connsiteX46" fmla="*/ 4344451 w 12192000"/>
              <a:gd name="connsiteY46" fmla="*/ 0 h 904875"/>
              <a:gd name="connsiteX47" fmla="*/ 4351465 w 12192000"/>
              <a:gd name="connsiteY47" fmla="*/ 34740 h 904875"/>
              <a:gd name="connsiteX48" fmla="*/ 4557713 w 12192000"/>
              <a:gd name="connsiteY48" fmla="*/ 171450 h 904875"/>
              <a:gd name="connsiteX49" fmla="*/ 4763960 w 12192000"/>
              <a:gd name="connsiteY49" fmla="*/ 34740 h 904875"/>
              <a:gd name="connsiteX50" fmla="*/ 4770974 w 12192000"/>
              <a:gd name="connsiteY50" fmla="*/ 0 h 904875"/>
              <a:gd name="connsiteX51" fmla="*/ 4792126 w 12192000"/>
              <a:gd name="connsiteY51" fmla="*/ 0 h 904875"/>
              <a:gd name="connsiteX52" fmla="*/ 4799139 w 12192000"/>
              <a:gd name="connsiteY52" fmla="*/ 34740 h 904875"/>
              <a:gd name="connsiteX53" fmla="*/ 5005388 w 12192000"/>
              <a:gd name="connsiteY53" fmla="*/ 171450 h 904875"/>
              <a:gd name="connsiteX54" fmla="*/ 5211637 w 12192000"/>
              <a:gd name="connsiteY54" fmla="*/ 34740 h 904875"/>
              <a:gd name="connsiteX55" fmla="*/ 5218649 w 12192000"/>
              <a:gd name="connsiteY55" fmla="*/ 0 h 904875"/>
              <a:gd name="connsiteX56" fmla="*/ 5233451 w 12192000"/>
              <a:gd name="connsiteY56" fmla="*/ 0 h 904875"/>
              <a:gd name="connsiteX57" fmla="*/ 5240466 w 12192000"/>
              <a:gd name="connsiteY57" fmla="*/ 34740 h 904875"/>
              <a:gd name="connsiteX58" fmla="*/ 5446713 w 12192000"/>
              <a:gd name="connsiteY58" fmla="*/ 171450 h 904875"/>
              <a:gd name="connsiteX59" fmla="*/ 5652960 w 12192000"/>
              <a:gd name="connsiteY59" fmla="*/ 34740 h 904875"/>
              <a:gd name="connsiteX60" fmla="*/ 5659974 w 12192000"/>
              <a:gd name="connsiteY60" fmla="*/ 0 h 904875"/>
              <a:gd name="connsiteX61" fmla="*/ 5674776 w 12192000"/>
              <a:gd name="connsiteY61" fmla="*/ 0 h 904875"/>
              <a:gd name="connsiteX62" fmla="*/ 5681790 w 12192000"/>
              <a:gd name="connsiteY62" fmla="*/ 34740 h 904875"/>
              <a:gd name="connsiteX63" fmla="*/ 5888037 w 12192000"/>
              <a:gd name="connsiteY63" fmla="*/ 171450 h 904875"/>
              <a:gd name="connsiteX64" fmla="*/ 6094285 w 12192000"/>
              <a:gd name="connsiteY64" fmla="*/ 34740 h 904875"/>
              <a:gd name="connsiteX65" fmla="*/ 6101299 w 12192000"/>
              <a:gd name="connsiteY65" fmla="*/ 0 h 904875"/>
              <a:gd name="connsiteX66" fmla="*/ 6116101 w 12192000"/>
              <a:gd name="connsiteY66" fmla="*/ 0 h 904875"/>
              <a:gd name="connsiteX67" fmla="*/ 6123114 w 12192000"/>
              <a:gd name="connsiteY67" fmla="*/ 34740 h 904875"/>
              <a:gd name="connsiteX68" fmla="*/ 6329362 w 12192000"/>
              <a:gd name="connsiteY68" fmla="*/ 171450 h 904875"/>
              <a:gd name="connsiteX69" fmla="*/ 6535610 w 12192000"/>
              <a:gd name="connsiteY69" fmla="*/ 34740 h 904875"/>
              <a:gd name="connsiteX70" fmla="*/ 6542624 w 12192000"/>
              <a:gd name="connsiteY70" fmla="*/ 0 h 904875"/>
              <a:gd name="connsiteX71" fmla="*/ 6582826 w 12192000"/>
              <a:gd name="connsiteY71" fmla="*/ 0 h 904875"/>
              <a:gd name="connsiteX72" fmla="*/ 6589840 w 12192000"/>
              <a:gd name="connsiteY72" fmla="*/ 34740 h 904875"/>
              <a:gd name="connsiteX73" fmla="*/ 6796087 w 12192000"/>
              <a:gd name="connsiteY73" fmla="*/ 171450 h 904875"/>
              <a:gd name="connsiteX74" fmla="*/ 7002335 w 12192000"/>
              <a:gd name="connsiteY74" fmla="*/ 34740 h 904875"/>
              <a:gd name="connsiteX75" fmla="*/ 7009348 w 12192000"/>
              <a:gd name="connsiteY75" fmla="*/ 0 h 904875"/>
              <a:gd name="connsiteX76" fmla="*/ 7024150 w 12192000"/>
              <a:gd name="connsiteY76" fmla="*/ 0 h 904875"/>
              <a:gd name="connsiteX77" fmla="*/ 7031164 w 12192000"/>
              <a:gd name="connsiteY77" fmla="*/ 34740 h 904875"/>
              <a:gd name="connsiteX78" fmla="*/ 7237412 w 12192000"/>
              <a:gd name="connsiteY78" fmla="*/ 171450 h 904875"/>
              <a:gd name="connsiteX79" fmla="*/ 7443660 w 12192000"/>
              <a:gd name="connsiteY79" fmla="*/ 34740 h 904875"/>
              <a:gd name="connsiteX80" fmla="*/ 7450673 w 12192000"/>
              <a:gd name="connsiteY80" fmla="*/ 0 h 904875"/>
              <a:gd name="connsiteX81" fmla="*/ 7465475 w 12192000"/>
              <a:gd name="connsiteY81" fmla="*/ 0 h 904875"/>
              <a:gd name="connsiteX82" fmla="*/ 7472489 w 12192000"/>
              <a:gd name="connsiteY82" fmla="*/ 34740 h 904875"/>
              <a:gd name="connsiteX83" fmla="*/ 7678737 w 12192000"/>
              <a:gd name="connsiteY83" fmla="*/ 171450 h 904875"/>
              <a:gd name="connsiteX84" fmla="*/ 7884985 w 12192000"/>
              <a:gd name="connsiteY84" fmla="*/ 34740 h 904875"/>
              <a:gd name="connsiteX85" fmla="*/ 7891999 w 12192000"/>
              <a:gd name="connsiteY85" fmla="*/ 0 h 904875"/>
              <a:gd name="connsiteX86" fmla="*/ 7906801 w 12192000"/>
              <a:gd name="connsiteY86" fmla="*/ 0 h 904875"/>
              <a:gd name="connsiteX87" fmla="*/ 7913814 w 12192000"/>
              <a:gd name="connsiteY87" fmla="*/ 34740 h 904875"/>
              <a:gd name="connsiteX88" fmla="*/ 8120062 w 12192000"/>
              <a:gd name="connsiteY88" fmla="*/ 171450 h 904875"/>
              <a:gd name="connsiteX89" fmla="*/ 8326310 w 12192000"/>
              <a:gd name="connsiteY89" fmla="*/ 34740 h 904875"/>
              <a:gd name="connsiteX90" fmla="*/ 8333324 w 12192000"/>
              <a:gd name="connsiteY90" fmla="*/ 0 h 904875"/>
              <a:gd name="connsiteX91" fmla="*/ 8354476 w 12192000"/>
              <a:gd name="connsiteY91" fmla="*/ 0 h 904875"/>
              <a:gd name="connsiteX92" fmla="*/ 8361489 w 12192000"/>
              <a:gd name="connsiteY92" fmla="*/ 34740 h 904875"/>
              <a:gd name="connsiteX93" fmla="*/ 8567737 w 12192000"/>
              <a:gd name="connsiteY93" fmla="*/ 171450 h 904875"/>
              <a:gd name="connsiteX94" fmla="*/ 8773985 w 12192000"/>
              <a:gd name="connsiteY94" fmla="*/ 34740 h 904875"/>
              <a:gd name="connsiteX95" fmla="*/ 8780998 w 12192000"/>
              <a:gd name="connsiteY95" fmla="*/ 0 h 904875"/>
              <a:gd name="connsiteX96" fmla="*/ 8795800 w 12192000"/>
              <a:gd name="connsiteY96" fmla="*/ 0 h 904875"/>
              <a:gd name="connsiteX97" fmla="*/ 8802814 w 12192000"/>
              <a:gd name="connsiteY97" fmla="*/ 34740 h 904875"/>
              <a:gd name="connsiteX98" fmla="*/ 9009062 w 12192000"/>
              <a:gd name="connsiteY98" fmla="*/ 171450 h 904875"/>
              <a:gd name="connsiteX99" fmla="*/ 9215310 w 12192000"/>
              <a:gd name="connsiteY99" fmla="*/ 34740 h 904875"/>
              <a:gd name="connsiteX100" fmla="*/ 9222323 w 12192000"/>
              <a:gd name="connsiteY100" fmla="*/ 0 h 904875"/>
              <a:gd name="connsiteX101" fmla="*/ 9237125 w 12192000"/>
              <a:gd name="connsiteY101" fmla="*/ 0 h 904875"/>
              <a:gd name="connsiteX102" fmla="*/ 9244139 w 12192000"/>
              <a:gd name="connsiteY102" fmla="*/ 34740 h 904875"/>
              <a:gd name="connsiteX103" fmla="*/ 9450387 w 12192000"/>
              <a:gd name="connsiteY103" fmla="*/ 171450 h 904875"/>
              <a:gd name="connsiteX104" fmla="*/ 9656635 w 12192000"/>
              <a:gd name="connsiteY104" fmla="*/ 34740 h 904875"/>
              <a:gd name="connsiteX105" fmla="*/ 9663649 w 12192000"/>
              <a:gd name="connsiteY105" fmla="*/ 0 h 904875"/>
              <a:gd name="connsiteX106" fmla="*/ 9678451 w 12192000"/>
              <a:gd name="connsiteY106" fmla="*/ 0 h 904875"/>
              <a:gd name="connsiteX107" fmla="*/ 9685464 w 12192000"/>
              <a:gd name="connsiteY107" fmla="*/ 34740 h 904875"/>
              <a:gd name="connsiteX108" fmla="*/ 9891712 w 12192000"/>
              <a:gd name="connsiteY108" fmla="*/ 171450 h 904875"/>
              <a:gd name="connsiteX109" fmla="*/ 10097960 w 12192000"/>
              <a:gd name="connsiteY109" fmla="*/ 34740 h 904875"/>
              <a:gd name="connsiteX110" fmla="*/ 10104973 w 12192000"/>
              <a:gd name="connsiteY110" fmla="*/ 0 h 904875"/>
              <a:gd name="connsiteX111" fmla="*/ 10116601 w 12192000"/>
              <a:gd name="connsiteY111" fmla="*/ 0 h 904875"/>
              <a:gd name="connsiteX112" fmla="*/ 10123615 w 12192000"/>
              <a:gd name="connsiteY112" fmla="*/ 34740 h 904875"/>
              <a:gd name="connsiteX113" fmla="*/ 10329862 w 12192000"/>
              <a:gd name="connsiteY113" fmla="*/ 171450 h 904875"/>
              <a:gd name="connsiteX114" fmla="*/ 10536110 w 12192000"/>
              <a:gd name="connsiteY114" fmla="*/ 34740 h 904875"/>
              <a:gd name="connsiteX115" fmla="*/ 10543123 w 12192000"/>
              <a:gd name="connsiteY115" fmla="*/ 0 h 904875"/>
              <a:gd name="connsiteX116" fmla="*/ 10557925 w 12192000"/>
              <a:gd name="connsiteY116" fmla="*/ 0 h 904875"/>
              <a:gd name="connsiteX117" fmla="*/ 10564939 w 12192000"/>
              <a:gd name="connsiteY117" fmla="*/ 34740 h 904875"/>
              <a:gd name="connsiteX118" fmla="*/ 10771187 w 12192000"/>
              <a:gd name="connsiteY118" fmla="*/ 171450 h 904875"/>
              <a:gd name="connsiteX119" fmla="*/ 10977435 w 12192000"/>
              <a:gd name="connsiteY119" fmla="*/ 34740 h 904875"/>
              <a:gd name="connsiteX120" fmla="*/ 10984448 w 12192000"/>
              <a:gd name="connsiteY120" fmla="*/ 0 h 904875"/>
              <a:gd name="connsiteX121" fmla="*/ 10999250 w 12192000"/>
              <a:gd name="connsiteY121" fmla="*/ 0 h 904875"/>
              <a:gd name="connsiteX122" fmla="*/ 11006264 w 12192000"/>
              <a:gd name="connsiteY122" fmla="*/ 34740 h 904875"/>
              <a:gd name="connsiteX123" fmla="*/ 11212512 w 12192000"/>
              <a:gd name="connsiteY123" fmla="*/ 171450 h 904875"/>
              <a:gd name="connsiteX124" fmla="*/ 11418760 w 12192000"/>
              <a:gd name="connsiteY124" fmla="*/ 34740 h 904875"/>
              <a:gd name="connsiteX125" fmla="*/ 11425774 w 12192000"/>
              <a:gd name="connsiteY125" fmla="*/ 0 h 904875"/>
              <a:gd name="connsiteX126" fmla="*/ 11440576 w 12192000"/>
              <a:gd name="connsiteY126" fmla="*/ 0 h 904875"/>
              <a:gd name="connsiteX127" fmla="*/ 11447589 w 12192000"/>
              <a:gd name="connsiteY127" fmla="*/ 34740 h 904875"/>
              <a:gd name="connsiteX128" fmla="*/ 11653837 w 12192000"/>
              <a:gd name="connsiteY128" fmla="*/ 171450 h 904875"/>
              <a:gd name="connsiteX129" fmla="*/ 11860085 w 12192000"/>
              <a:gd name="connsiteY129" fmla="*/ 34740 h 904875"/>
              <a:gd name="connsiteX130" fmla="*/ 11867099 w 12192000"/>
              <a:gd name="connsiteY130" fmla="*/ 0 h 904875"/>
              <a:gd name="connsiteX131" fmla="*/ 11888251 w 12192000"/>
              <a:gd name="connsiteY131" fmla="*/ 0 h 904875"/>
              <a:gd name="connsiteX132" fmla="*/ 11895264 w 12192000"/>
              <a:gd name="connsiteY132" fmla="*/ 34740 h 904875"/>
              <a:gd name="connsiteX133" fmla="*/ 12101512 w 12192000"/>
              <a:gd name="connsiteY133" fmla="*/ 171450 h 904875"/>
              <a:gd name="connsiteX134" fmla="*/ 12168074 w 12192000"/>
              <a:gd name="connsiteY134" fmla="*/ 161387 h 904875"/>
              <a:gd name="connsiteX135" fmla="*/ 12192000 w 12192000"/>
              <a:gd name="connsiteY135" fmla="*/ 149885 h 904875"/>
              <a:gd name="connsiteX136" fmla="*/ 12192000 w 12192000"/>
              <a:gd name="connsiteY136" fmla="*/ 904875 h 904875"/>
              <a:gd name="connsiteX137" fmla="*/ 0 w 12192000"/>
              <a:gd name="connsiteY137" fmla="*/ 904875 h 904875"/>
              <a:gd name="connsiteX138" fmla="*/ 0 w 12192000"/>
              <a:gd name="connsiteY138" fmla="*/ 118560 h 904875"/>
              <a:gd name="connsiteX139" fmla="*/ 16137 w 12192000"/>
              <a:gd name="connsiteY139" fmla="*/ 133222 h 904875"/>
              <a:gd name="connsiteX140" fmla="*/ 141287 w 12192000"/>
              <a:gd name="connsiteY140" fmla="*/ 171450 h 904875"/>
              <a:gd name="connsiteX141" fmla="*/ 347535 w 12192000"/>
              <a:gd name="connsiteY141" fmla="*/ 34740 h 904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12192000" h="904875">
                <a:moveTo>
                  <a:pt x="354549" y="0"/>
                </a:moveTo>
                <a:lnTo>
                  <a:pt x="369351" y="0"/>
                </a:lnTo>
                <a:lnTo>
                  <a:pt x="376364" y="34740"/>
                </a:lnTo>
                <a:cubicBezTo>
                  <a:pt x="410345" y="115079"/>
                  <a:pt x="489895" y="171450"/>
                  <a:pt x="582612" y="171450"/>
                </a:cubicBezTo>
                <a:cubicBezTo>
                  <a:pt x="675328" y="171450"/>
                  <a:pt x="754879" y="115079"/>
                  <a:pt x="788860" y="34740"/>
                </a:cubicBezTo>
                <a:lnTo>
                  <a:pt x="795874" y="0"/>
                </a:lnTo>
                <a:lnTo>
                  <a:pt x="810676" y="0"/>
                </a:lnTo>
                <a:lnTo>
                  <a:pt x="817689" y="34740"/>
                </a:lnTo>
                <a:cubicBezTo>
                  <a:pt x="851670" y="115079"/>
                  <a:pt x="931221" y="171450"/>
                  <a:pt x="1023937" y="171450"/>
                </a:cubicBezTo>
                <a:cubicBezTo>
                  <a:pt x="1116653" y="171450"/>
                  <a:pt x="1196204" y="115079"/>
                  <a:pt x="1230185" y="34740"/>
                </a:cubicBezTo>
                <a:lnTo>
                  <a:pt x="1237199" y="0"/>
                </a:lnTo>
                <a:lnTo>
                  <a:pt x="1258351" y="0"/>
                </a:lnTo>
                <a:lnTo>
                  <a:pt x="1265364" y="34740"/>
                </a:lnTo>
                <a:cubicBezTo>
                  <a:pt x="1299345" y="115079"/>
                  <a:pt x="1378896" y="171450"/>
                  <a:pt x="1471612" y="171450"/>
                </a:cubicBezTo>
                <a:cubicBezTo>
                  <a:pt x="1564328" y="171450"/>
                  <a:pt x="1643879" y="115079"/>
                  <a:pt x="1677860" y="34740"/>
                </a:cubicBezTo>
                <a:lnTo>
                  <a:pt x="1684874" y="0"/>
                </a:lnTo>
                <a:lnTo>
                  <a:pt x="1699676" y="0"/>
                </a:lnTo>
                <a:lnTo>
                  <a:pt x="1706689" y="34740"/>
                </a:lnTo>
                <a:cubicBezTo>
                  <a:pt x="1740670" y="115079"/>
                  <a:pt x="1820220" y="171450"/>
                  <a:pt x="1912937" y="171450"/>
                </a:cubicBezTo>
                <a:cubicBezTo>
                  <a:pt x="2005654" y="171450"/>
                  <a:pt x="2085204" y="115079"/>
                  <a:pt x="2119185" y="34740"/>
                </a:cubicBezTo>
                <a:lnTo>
                  <a:pt x="2126199" y="0"/>
                </a:lnTo>
                <a:lnTo>
                  <a:pt x="2141001" y="0"/>
                </a:lnTo>
                <a:lnTo>
                  <a:pt x="2148014" y="34740"/>
                </a:lnTo>
                <a:cubicBezTo>
                  <a:pt x="2181995" y="115079"/>
                  <a:pt x="2261545" y="171450"/>
                  <a:pt x="2354262" y="171450"/>
                </a:cubicBezTo>
                <a:cubicBezTo>
                  <a:pt x="2446978" y="171450"/>
                  <a:pt x="2526529" y="115079"/>
                  <a:pt x="2560510" y="34740"/>
                </a:cubicBezTo>
                <a:lnTo>
                  <a:pt x="2567524" y="0"/>
                </a:lnTo>
                <a:lnTo>
                  <a:pt x="2582326" y="0"/>
                </a:lnTo>
                <a:lnTo>
                  <a:pt x="2589339" y="34740"/>
                </a:lnTo>
                <a:cubicBezTo>
                  <a:pt x="2623320" y="115079"/>
                  <a:pt x="2702871" y="171450"/>
                  <a:pt x="2795587" y="171450"/>
                </a:cubicBezTo>
                <a:cubicBezTo>
                  <a:pt x="2888303" y="171450"/>
                  <a:pt x="2967854" y="115079"/>
                  <a:pt x="3001835" y="34740"/>
                </a:cubicBezTo>
                <a:lnTo>
                  <a:pt x="3008849" y="0"/>
                </a:lnTo>
                <a:lnTo>
                  <a:pt x="3020476" y="0"/>
                </a:lnTo>
                <a:lnTo>
                  <a:pt x="3027490" y="34740"/>
                </a:lnTo>
                <a:cubicBezTo>
                  <a:pt x="3061470" y="115079"/>
                  <a:pt x="3141021" y="171450"/>
                  <a:pt x="3233737" y="171450"/>
                </a:cubicBezTo>
                <a:cubicBezTo>
                  <a:pt x="3326453" y="171450"/>
                  <a:pt x="3406004" y="115079"/>
                  <a:pt x="3439985" y="34740"/>
                </a:cubicBezTo>
                <a:lnTo>
                  <a:pt x="3446999" y="0"/>
                </a:lnTo>
                <a:lnTo>
                  <a:pt x="3461800" y="0"/>
                </a:lnTo>
                <a:lnTo>
                  <a:pt x="3468814" y="34740"/>
                </a:lnTo>
                <a:cubicBezTo>
                  <a:pt x="3502795" y="115079"/>
                  <a:pt x="3582345" y="171450"/>
                  <a:pt x="3675062" y="171450"/>
                </a:cubicBezTo>
                <a:cubicBezTo>
                  <a:pt x="3767779" y="171450"/>
                  <a:pt x="3847329" y="115079"/>
                  <a:pt x="3881310" y="34740"/>
                </a:cubicBezTo>
                <a:lnTo>
                  <a:pt x="3888324" y="0"/>
                </a:lnTo>
                <a:lnTo>
                  <a:pt x="3903126" y="0"/>
                </a:lnTo>
                <a:lnTo>
                  <a:pt x="3910139" y="34740"/>
                </a:lnTo>
                <a:cubicBezTo>
                  <a:pt x="3944120" y="115079"/>
                  <a:pt x="4023670" y="171450"/>
                  <a:pt x="4116387" y="171450"/>
                </a:cubicBezTo>
                <a:cubicBezTo>
                  <a:pt x="4209104" y="171450"/>
                  <a:pt x="4288655" y="115079"/>
                  <a:pt x="4322636" y="34740"/>
                </a:cubicBezTo>
                <a:lnTo>
                  <a:pt x="4329649" y="0"/>
                </a:lnTo>
                <a:lnTo>
                  <a:pt x="4344451" y="0"/>
                </a:lnTo>
                <a:lnTo>
                  <a:pt x="4351465" y="34740"/>
                </a:lnTo>
                <a:cubicBezTo>
                  <a:pt x="4385446" y="115079"/>
                  <a:pt x="4464997" y="171450"/>
                  <a:pt x="4557713" y="171450"/>
                </a:cubicBezTo>
                <a:cubicBezTo>
                  <a:pt x="4650429" y="171450"/>
                  <a:pt x="4729979" y="115079"/>
                  <a:pt x="4763960" y="34740"/>
                </a:cubicBezTo>
                <a:lnTo>
                  <a:pt x="4770974" y="0"/>
                </a:lnTo>
                <a:lnTo>
                  <a:pt x="4792126" y="0"/>
                </a:lnTo>
                <a:lnTo>
                  <a:pt x="4799139" y="34740"/>
                </a:lnTo>
                <a:cubicBezTo>
                  <a:pt x="4833121" y="115079"/>
                  <a:pt x="4912671" y="171450"/>
                  <a:pt x="5005388" y="171450"/>
                </a:cubicBezTo>
                <a:cubicBezTo>
                  <a:pt x="5098104" y="171450"/>
                  <a:pt x="5177655" y="115079"/>
                  <a:pt x="5211637" y="34740"/>
                </a:cubicBezTo>
                <a:lnTo>
                  <a:pt x="5218649" y="0"/>
                </a:lnTo>
                <a:lnTo>
                  <a:pt x="5233451" y="0"/>
                </a:lnTo>
                <a:lnTo>
                  <a:pt x="5240466" y="34740"/>
                </a:lnTo>
                <a:cubicBezTo>
                  <a:pt x="5274447" y="115079"/>
                  <a:pt x="5353996" y="171450"/>
                  <a:pt x="5446713" y="171450"/>
                </a:cubicBezTo>
                <a:cubicBezTo>
                  <a:pt x="5539430" y="171450"/>
                  <a:pt x="5618979" y="115079"/>
                  <a:pt x="5652960" y="34740"/>
                </a:cubicBezTo>
                <a:lnTo>
                  <a:pt x="5659974" y="0"/>
                </a:lnTo>
                <a:lnTo>
                  <a:pt x="5674776" y="0"/>
                </a:lnTo>
                <a:lnTo>
                  <a:pt x="5681790" y="34740"/>
                </a:lnTo>
                <a:cubicBezTo>
                  <a:pt x="5715771" y="115079"/>
                  <a:pt x="5795320" y="171450"/>
                  <a:pt x="5888037" y="171450"/>
                </a:cubicBezTo>
                <a:cubicBezTo>
                  <a:pt x="5980753" y="171450"/>
                  <a:pt x="6060304" y="115079"/>
                  <a:pt x="6094285" y="34740"/>
                </a:cubicBezTo>
                <a:lnTo>
                  <a:pt x="6101299" y="0"/>
                </a:lnTo>
                <a:lnTo>
                  <a:pt x="6116101" y="0"/>
                </a:lnTo>
                <a:lnTo>
                  <a:pt x="6123114" y="34740"/>
                </a:lnTo>
                <a:cubicBezTo>
                  <a:pt x="6157095" y="115079"/>
                  <a:pt x="6236646" y="171450"/>
                  <a:pt x="6329362" y="171450"/>
                </a:cubicBezTo>
                <a:cubicBezTo>
                  <a:pt x="6422079" y="171450"/>
                  <a:pt x="6501630" y="115079"/>
                  <a:pt x="6535610" y="34740"/>
                </a:cubicBezTo>
                <a:lnTo>
                  <a:pt x="6542624" y="0"/>
                </a:lnTo>
                <a:lnTo>
                  <a:pt x="6582826" y="0"/>
                </a:lnTo>
                <a:lnTo>
                  <a:pt x="6589840" y="34740"/>
                </a:lnTo>
                <a:cubicBezTo>
                  <a:pt x="6623820" y="115079"/>
                  <a:pt x="6703371" y="171450"/>
                  <a:pt x="6796087" y="171450"/>
                </a:cubicBezTo>
                <a:cubicBezTo>
                  <a:pt x="6888803" y="171450"/>
                  <a:pt x="6968354" y="115079"/>
                  <a:pt x="7002335" y="34740"/>
                </a:cubicBezTo>
                <a:lnTo>
                  <a:pt x="7009348" y="0"/>
                </a:lnTo>
                <a:lnTo>
                  <a:pt x="7024150" y="0"/>
                </a:lnTo>
                <a:lnTo>
                  <a:pt x="7031164" y="34740"/>
                </a:lnTo>
                <a:cubicBezTo>
                  <a:pt x="7065145" y="115079"/>
                  <a:pt x="7144695" y="171450"/>
                  <a:pt x="7237412" y="171450"/>
                </a:cubicBezTo>
                <a:cubicBezTo>
                  <a:pt x="7330129" y="171450"/>
                  <a:pt x="7409679" y="115079"/>
                  <a:pt x="7443660" y="34740"/>
                </a:cubicBezTo>
                <a:lnTo>
                  <a:pt x="7450673" y="0"/>
                </a:lnTo>
                <a:lnTo>
                  <a:pt x="7465475" y="0"/>
                </a:lnTo>
                <a:lnTo>
                  <a:pt x="7472489" y="34740"/>
                </a:lnTo>
                <a:cubicBezTo>
                  <a:pt x="7506470" y="115079"/>
                  <a:pt x="7586020" y="171450"/>
                  <a:pt x="7678737" y="171450"/>
                </a:cubicBezTo>
                <a:cubicBezTo>
                  <a:pt x="7771453" y="171450"/>
                  <a:pt x="7851004" y="115079"/>
                  <a:pt x="7884985" y="34740"/>
                </a:cubicBezTo>
                <a:lnTo>
                  <a:pt x="7891999" y="0"/>
                </a:lnTo>
                <a:lnTo>
                  <a:pt x="7906801" y="0"/>
                </a:lnTo>
                <a:lnTo>
                  <a:pt x="7913814" y="34740"/>
                </a:lnTo>
                <a:cubicBezTo>
                  <a:pt x="7947795" y="115079"/>
                  <a:pt x="8027346" y="171450"/>
                  <a:pt x="8120062" y="171450"/>
                </a:cubicBezTo>
                <a:cubicBezTo>
                  <a:pt x="8212778" y="171450"/>
                  <a:pt x="8292329" y="115079"/>
                  <a:pt x="8326310" y="34740"/>
                </a:cubicBezTo>
                <a:lnTo>
                  <a:pt x="8333324" y="0"/>
                </a:lnTo>
                <a:lnTo>
                  <a:pt x="8354476" y="0"/>
                </a:lnTo>
                <a:lnTo>
                  <a:pt x="8361489" y="34740"/>
                </a:lnTo>
                <a:cubicBezTo>
                  <a:pt x="8395470" y="115079"/>
                  <a:pt x="8475021" y="171450"/>
                  <a:pt x="8567737" y="171450"/>
                </a:cubicBezTo>
                <a:cubicBezTo>
                  <a:pt x="8660453" y="171450"/>
                  <a:pt x="8740004" y="115079"/>
                  <a:pt x="8773985" y="34740"/>
                </a:cubicBezTo>
                <a:lnTo>
                  <a:pt x="8780998" y="0"/>
                </a:lnTo>
                <a:lnTo>
                  <a:pt x="8795800" y="0"/>
                </a:lnTo>
                <a:lnTo>
                  <a:pt x="8802814" y="34740"/>
                </a:lnTo>
                <a:cubicBezTo>
                  <a:pt x="8836795" y="115079"/>
                  <a:pt x="8916345" y="171450"/>
                  <a:pt x="9009062" y="171450"/>
                </a:cubicBezTo>
                <a:cubicBezTo>
                  <a:pt x="9101779" y="171450"/>
                  <a:pt x="9181329" y="115079"/>
                  <a:pt x="9215310" y="34740"/>
                </a:cubicBezTo>
                <a:lnTo>
                  <a:pt x="9222323" y="0"/>
                </a:lnTo>
                <a:lnTo>
                  <a:pt x="9237125" y="0"/>
                </a:lnTo>
                <a:lnTo>
                  <a:pt x="9244139" y="34740"/>
                </a:lnTo>
                <a:cubicBezTo>
                  <a:pt x="9278120" y="115079"/>
                  <a:pt x="9357670" y="171450"/>
                  <a:pt x="9450387" y="171450"/>
                </a:cubicBezTo>
                <a:cubicBezTo>
                  <a:pt x="9543103" y="171450"/>
                  <a:pt x="9622654" y="115079"/>
                  <a:pt x="9656635" y="34740"/>
                </a:cubicBezTo>
                <a:lnTo>
                  <a:pt x="9663649" y="0"/>
                </a:lnTo>
                <a:lnTo>
                  <a:pt x="9678451" y="0"/>
                </a:lnTo>
                <a:lnTo>
                  <a:pt x="9685464" y="34740"/>
                </a:lnTo>
                <a:cubicBezTo>
                  <a:pt x="9719445" y="115079"/>
                  <a:pt x="9798996" y="171450"/>
                  <a:pt x="9891712" y="171450"/>
                </a:cubicBezTo>
                <a:cubicBezTo>
                  <a:pt x="9984428" y="171450"/>
                  <a:pt x="10063979" y="115079"/>
                  <a:pt x="10097960" y="34740"/>
                </a:cubicBezTo>
                <a:lnTo>
                  <a:pt x="10104973" y="0"/>
                </a:lnTo>
                <a:lnTo>
                  <a:pt x="10116601" y="0"/>
                </a:lnTo>
                <a:lnTo>
                  <a:pt x="10123615" y="34740"/>
                </a:lnTo>
                <a:cubicBezTo>
                  <a:pt x="10157595" y="115079"/>
                  <a:pt x="10237146" y="171450"/>
                  <a:pt x="10329862" y="171450"/>
                </a:cubicBezTo>
                <a:cubicBezTo>
                  <a:pt x="10422578" y="171450"/>
                  <a:pt x="10502129" y="115079"/>
                  <a:pt x="10536110" y="34740"/>
                </a:cubicBezTo>
                <a:lnTo>
                  <a:pt x="10543123" y="0"/>
                </a:lnTo>
                <a:lnTo>
                  <a:pt x="10557925" y="0"/>
                </a:lnTo>
                <a:lnTo>
                  <a:pt x="10564939" y="34740"/>
                </a:lnTo>
                <a:cubicBezTo>
                  <a:pt x="10598920" y="115079"/>
                  <a:pt x="10678470" y="171450"/>
                  <a:pt x="10771187" y="171450"/>
                </a:cubicBezTo>
                <a:cubicBezTo>
                  <a:pt x="10863904" y="171450"/>
                  <a:pt x="10943454" y="115079"/>
                  <a:pt x="10977435" y="34740"/>
                </a:cubicBezTo>
                <a:lnTo>
                  <a:pt x="10984448" y="0"/>
                </a:lnTo>
                <a:lnTo>
                  <a:pt x="10999250" y="0"/>
                </a:lnTo>
                <a:lnTo>
                  <a:pt x="11006264" y="34740"/>
                </a:lnTo>
                <a:cubicBezTo>
                  <a:pt x="11040245" y="115079"/>
                  <a:pt x="11119795" y="171450"/>
                  <a:pt x="11212512" y="171450"/>
                </a:cubicBezTo>
                <a:cubicBezTo>
                  <a:pt x="11305228" y="171450"/>
                  <a:pt x="11384779" y="115079"/>
                  <a:pt x="11418760" y="34740"/>
                </a:cubicBezTo>
                <a:lnTo>
                  <a:pt x="11425774" y="0"/>
                </a:lnTo>
                <a:lnTo>
                  <a:pt x="11440576" y="0"/>
                </a:lnTo>
                <a:lnTo>
                  <a:pt x="11447589" y="34740"/>
                </a:lnTo>
                <a:cubicBezTo>
                  <a:pt x="11481570" y="115079"/>
                  <a:pt x="11561121" y="171450"/>
                  <a:pt x="11653837" y="171450"/>
                </a:cubicBezTo>
                <a:cubicBezTo>
                  <a:pt x="11746553" y="171450"/>
                  <a:pt x="11826104" y="115079"/>
                  <a:pt x="11860085" y="34740"/>
                </a:cubicBezTo>
                <a:lnTo>
                  <a:pt x="11867099" y="0"/>
                </a:lnTo>
                <a:lnTo>
                  <a:pt x="11888251" y="0"/>
                </a:lnTo>
                <a:lnTo>
                  <a:pt x="11895264" y="34740"/>
                </a:lnTo>
                <a:cubicBezTo>
                  <a:pt x="11929245" y="115079"/>
                  <a:pt x="12008796" y="171450"/>
                  <a:pt x="12101512" y="171450"/>
                </a:cubicBezTo>
                <a:cubicBezTo>
                  <a:pt x="12124691" y="171450"/>
                  <a:pt x="12147047" y="167927"/>
                  <a:pt x="12168074" y="161387"/>
                </a:cubicBezTo>
                <a:lnTo>
                  <a:pt x="12192000" y="149885"/>
                </a:lnTo>
                <a:lnTo>
                  <a:pt x="12192000" y="904875"/>
                </a:lnTo>
                <a:lnTo>
                  <a:pt x="0" y="904875"/>
                </a:lnTo>
                <a:lnTo>
                  <a:pt x="0" y="118560"/>
                </a:lnTo>
                <a:lnTo>
                  <a:pt x="16137" y="133222"/>
                </a:lnTo>
                <a:cubicBezTo>
                  <a:pt x="51862" y="157358"/>
                  <a:pt x="94929" y="171450"/>
                  <a:pt x="141287" y="171450"/>
                </a:cubicBezTo>
                <a:cubicBezTo>
                  <a:pt x="234004" y="171450"/>
                  <a:pt x="313554" y="115079"/>
                  <a:pt x="347535" y="34740"/>
                </a:cubicBezTo>
                <a:close/>
              </a:path>
            </a:pathLst>
          </a:cu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Tree>
    <p:extLst>
      <p:ext uri="{BB962C8B-B14F-4D97-AF65-F5344CB8AC3E}">
        <p14:creationId xmlns:p14="http://schemas.microsoft.com/office/powerpoint/2010/main" val="24197789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pic>
        <p:nvPicPr>
          <p:cNvPr id="3" name="Hình ảnh 2" descr="Ảnh có chứa văn bản&#10;&#10;Mô tả được tạo tự động">
            <a:extLst>
              <a:ext uri="{FF2B5EF4-FFF2-40B4-BE49-F238E27FC236}">
                <a16:creationId xmlns:a16="http://schemas.microsoft.com/office/drawing/2014/main" id="{63CFB0B0-04AC-645B-A78C-183C4B379E0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0862584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ố trí Tùy chỉnh">
    <p:spTree>
      <p:nvGrpSpPr>
        <p:cNvPr id="1" name=""/>
        <p:cNvGrpSpPr/>
        <p:nvPr/>
      </p:nvGrpSpPr>
      <p:grpSpPr>
        <a:xfrm>
          <a:off x="0" y="0"/>
          <a:ext cx="0" cy="0"/>
          <a:chOff x="0" y="0"/>
          <a:chExt cx="0" cy="0"/>
        </a:xfrm>
      </p:grpSpPr>
      <p:pic>
        <p:nvPicPr>
          <p:cNvPr id="4" name="Hình ảnh 3" descr="Ảnh có chứa văn bản&#10;&#10;Mô tả được tạo tự động">
            <a:extLst>
              <a:ext uri="{FF2B5EF4-FFF2-40B4-BE49-F238E27FC236}">
                <a16:creationId xmlns:a16="http://schemas.microsoft.com/office/drawing/2014/main" id="{C3E9CB06-D635-27D3-FC9B-D198E843A6B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8280531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100BA3F-51CF-473C-BBC7-9F80CB3FD932}" type="slidenum">
              <a:rPr lang="en-US" altLang="en-US"/>
              <a:pPr>
                <a:defRPr/>
              </a:pPr>
              <a:t>‹#›</a:t>
            </a:fld>
            <a:endParaRPr lang="en-US" altLang="en-US"/>
          </a:p>
        </p:txBody>
      </p:sp>
    </p:spTree>
    <p:extLst>
      <p:ext uri="{BB962C8B-B14F-4D97-AF65-F5344CB8AC3E}">
        <p14:creationId xmlns:p14="http://schemas.microsoft.com/office/powerpoint/2010/main" val="16607786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10902501"/>
      </p:ext>
    </p:extLst>
  </p:cSld>
  <p:clrMap bg1="lt1" tx1="dk1" bg2="lt2" tx2="dk2" accent1="accent1" accent2="accent2" accent3="accent3" accent4="accent4" accent5="accent5" accent6="accent6" hlink="hlink" folHlink="folHlink"/>
  <p:sldLayoutIdLst>
    <p:sldLayoutId id="2147483653" r:id="rId1"/>
    <p:sldLayoutId id="2147483654" r:id="rId2"/>
    <p:sldLayoutId id="2147483658" r:id="rId3"/>
    <p:sldLayoutId id="2147483655" r:id="rId4"/>
    <p:sldLayoutId id="2147483656" r:id="rId5"/>
    <p:sldLayoutId id="2147483657" r:id="rId6"/>
    <p:sldLayoutId id="2147483659" r:id="rId7"/>
    <p:sldLayoutId id="2147483660" r:id="rId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image" Target="../media/image10.jpeg"/><Relationship Id="rId1" Type="http://schemas.openxmlformats.org/officeDocument/2006/relationships/slideLayout" Target="../slideLayouts/slideLayout8.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gi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xml"/><Relationship Id="rId5" Type="http://schemas.openxmlformats.org/officeDocument/2006/relationships/image" Target="../media/image18.png"/><Relationship Id="rId4" Type="http://schemas.openxmlformats.org/officeDocument/2006/relationships/image" Target="../media/image17.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722A899E-F732-49C7-974E-288A7F9C426A}"/>
              </a:ext>
            </a:extLst>
          </p:cNvPr>
          <p:cNvSpPr>
            <a:spLocks noGrp="1"/>
          </p:cNvSpPr>
          <p:nvPr>
            <p:ph type="title"/>
          </p:nvPr>
        </p:nvSpPr>
        <p:spPr/>
        <p:txBody>
          <a:bodyPr/>
          <a:lstStyle/>
          <a:p>
            <a:pPr eaLnBrk="1" hangingPunct="1"/>
            <a:endParaRPr lang="en-US" altLang="en-US">
              <a:latin typeface="Times New Roman" panose="02020603050405020304" pitchFamily="18" charset="0"/>
              <a:cs typeface="Times New Roman" panose="02020603050405020304" pitchFamily="18" charset="0"/>
            </a:endParaRPr>
          </a:p>
        </p:txBody>
      </p:sp>
      <p:sp>
        <p:nvSpPr>
          <p:cNvPr id="4099" name="Rectangle 3">
            <a:extLst>
              <a:ext uri="{FF2B5EF4-FFF2-40B4-BE49-F238E27FC236}">
                <a16:creationId xmlns:a16="http://schemas.microsoft.com/office/drawing/2014/main" id="{142ADDD6-ACD4-4895-A9F3-9D106EDB5FE8}"/>
              </a:ext>
            </a:extLst>
          </p:cNvPr>
          <p:cNvSpPr>
            <a:spLocks noGrp="1"/>
          </p:cNvSpPr>
          <p:nvPr>
            <p:ph type="body" idx="1"/>
          </p:nvPr>
        </p:nvSpPr>
        <p:spPr/>
        <p:txBody>
          <a:bodyPr/>
          <a:lstStyle/>
          <a:p>
            <a:pPr eaLnBrk="1" hangingPunct="1"/>
            <a:endParaRPr lang="en-US" altLang="en-US">
              <a:latin typeface="Times New Roman" panose="02020603050405020304" pitchFamily="18" charset="0"/>
              <a:cs typeface="Times New Roman" panose="02020603050405020304" pitchFamily="18" charset="0"/>
            </a:endParaRPr>
          </a:p>
        </p:txBody>
      </p:sp>
      <p:pic>
        <p:nvPicPr>
          <p:cNvPr id="4100" name="Picture 4" descr="B8">
            <a:extLst>
              <a:ext uri="{FF2B5EF4-FFF2-40B4-BE49-F238E27FC236}">
                <a16:creationId xmlns:a16="http://schemas.microsoft.com/office/drawing/2014/main" id="{1A83E212-C043-4658-A29C-A64BC7074D2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29" y="4348"/>
            <a:ext cx="12176542" cy="68493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7" name="Rectangle 6">
            <a:extLst>
              <a:ext uri="{FF2B5EF4-FFF2-40B4-BE49-F238E27FC236}">
                <a16:creationId xmlns:a16="http://schemas.microsoft.com/office/drawing/2014/main" id="{0846D8D6-ED81-4F56-8DAC-2E8FC85A3ABA}"/>
              </a:ext>
            </a:extLst>
          </p:cNvPr>
          <p:cNvSpPr>
            <a:spLocks noChangeArrowheads="1"/>
          </p:cNvSpPr>
          <p:nvPr/>
        </p:nvSpPr>
        <p:spPr bwMode="auto">
          <a:xfrm>
            <a:off x="1753879" y="729445"/>
            <a:ext cx="8219166" cy="456620"/>
          </a:xfrm>
          <a:prstGeom prst="rect">
            <a:avLst/>
          </a:prstGeom>
          <a:noFill/>
          <a:ln>
            <a:noFill/>
          </a:ln>
          <a:effec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defRPr/>
            </a:pPr>
            <a:r>
              <a:rPr lang="en-US" altLang="en-US" sz="2397" b="1">
                <a:solidFill>
                  <a:schemeClr val="accent6">
                    <a:lumMod val="50000"/>
                  </a:schemeClr>
                </a:solidFill>
                <a:latin typeface="Times New Roman" panose="02020603050405020304" pitchFamily="18" charset="0"/>
                <a:cs typeface="Times New Roman" panose="02020603050405020304" pitchFamily="18" charset="0"/>
              </a:rPr>
              <a:t>ỦY BAN NHÂN DÂN QUẬN LONG BIÊN</a:t>
            </a:r>
          </a:p>
          <a:p>
            <a:pPr algn="ctr">
              <a:spcBef>
                <a:spcPct val="0"/>
              </a:spcBef>
              <a:buFontTx/>
              <a:buNone/>
              <a:defRPr/>
            </a:pPr>
            <a:r>
              <a:rPr lang="en-US" altLang="en-US" sz="2397" b="1">
                <a:solidFill>
                  <a:schemeClr val="accent6">
                    <a:lumMod val="50000"/>
                  </a:schemeClr>
                </a:solidFill>
                <a:latin typeface="Times New Roman" panose="02020603050405020304" pitchFamily="18" charset="0"/>
                <a:cs typeface="Times New Roman" panose="02020603050405020304" pitchFamily="18" charset="0"/>
              </a:rPr>
              <a:t>TRƯỜNG TIỂU HỌC ĐÔ THỊ VIỆT HƯNG</a:t>
            </a:r>
          </a:p>
        </p:txBody>
      </p:sp>
      <p:pic>
        <p:nvPicPr>
          <p:cNvPr id="4102" name="Picture 7" descr="BAR_EL~1">
            <a:extLst>
              <a:ext uri="{FF2B5EF4-FFF2-40B4-BE49-F238E27FC236}">
                <a16:creationId xmlns:a16="http://schemas.microsoft.com/office/drawing/2014/main" id="{143C850F-424F-4A0B-8457-74F3BD43201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0800000">
            <a:off x="4013727" y="1395350"/>
            <a:ext cx="3881273" cy="570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3" name="Picture 14" descr="1018265obiutmb6vk">
            <a:extLst>
              <a:ext uri="{FF2B5EF4-FFF2-40B4-BE49-F238E27FC236}">
                <a16:creationId xmlns:a16="http://schemas.microsoft.com/office/drawing/2014/main" id="{6A4267AB-C1E8-44F5-A40D-7F516E851D00}"/>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10800000">
            <a:off x="540453" y="3600234"/>
            <a:ext cx="761034" cy="28475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4" name="Picture 15" descr="1018265obiutmb6vk">
            <a:extLst>
              <a:ext uri="{FF2B5EF4-FFF2-40B4-BE49-F238E27FC236}">
                <a16:creationId xmlns:a16="http://schemas.microsoft.com/office/drawing/2014/main" id="{E1AE52F6-FF60-424D-8C71-BA2B6E88D443}"/>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16200000">
            <a:off x="1483289" y="5037742"/>
            <a:ext cx="761034" cy="21308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5" name="Picture 16" descr="Bauernbar">
            <a:extLst>
              <a:ext uri="{FF2B5EF4-FFF2-40B4-BE49-F238E27FC236}">
                <a16:creationId xmlns:a16="http://schemas.microsoft.com/office/drawing/2014/main" id="{05E9EBFE-5FE0-4BBC-AB00-23A7277B7FC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99572" y="3581208"/>
            <a:ext cx="4490100" cy="1234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a:extLst>
              <a:ext uri="{FF2B5EF4-FFF2-40B4-BE49-F238E27FC236}">
                <a16:creationId xmlns:a16="http://schemas.microsoft.com/office/drawing/2014/main" id="{DD477B5F-D95F-4CBA-8D96-181E3CDCC1A3}"/>
              </a:ext>
            </a:extLst>
          </p:cNvPr>
          <p:cNvSpPr/>
          <p:nvPr/>
        </p:nvSpPr>
        <p:spPr>
          <a:xfrm>
            <a:off x="2101631" y="3241491"/>
            <a:ext cx="7705468" cy="2920467"/>
          </a:xfrm>
          <a:prstGeom prst="rect">
            <a:avLst/>
          </a:prstGeom>
          <a:noFill/>
        </p:spPr>
        <p:txBody>
          <a:bodyPr spcFirstLastPara="1" wrap="none">
            <a:prstTxWarp prst="textArchUp">
              <a:avLst>
                <a:gd name="adj" fmla="val 10750156"/>
              </a:avLst>
            </a:prstTxWarp>
            <a:spAutoFit/>
          </a:bodyPr>
          <a:lstStyle/>
          <a:p>
            <a:pPr algn="ctr" eaLnBrk="1" hangingPunct="1">
              <a:spcBef>
                <a:spcPct val="50000"/>
              </a:spcBef>
              <a:defRPr/>
            </a:pPr>
            <a:r>
              <a:rPr lang="en-US" sz="5393" b="1" dirty="0">
                <a:ln w="24500" cmpd="dbl">
                  <a:solidFill>
                    <a:schemeClr val="accent2">
                      <a:shade val="85000"/>
                      <a:satMod val="155000"/>
                    </a:schemeClr>
                  </a:solidFill>
                  <a:prstDash val="solid"/>
                  <a:miter lim="800000"/>
                </a:ln>
                <a:solidFill>
                  <a:srgbClr val="0000FF"/>
                </a:solidFill>
                <a:effectLst>
                  <a:outerShdw blurRad="38100" dist="38100" dir="7020000" algn="tl">
                    <a:srgbClr val="000000">
                      <a:alpha val="35000"/>
                    </a:srgbClr>
                  </a:outerShdw>
                </a:effectLst>
                <a:latin typeface="Times New Roman" pitchFamily="18" charset="0"/>
                <a:cs typeface="Times New Roman" pitchFamily="18" charset="0"/>
              </a:rPr>
              <a:t>BÀI GIẢNG ĐIỆN TỬ</a:t>
            </a:r>
          </a:p>
          <a:p>
            <a:pPr algn="ctr" eaLnBrk="1" hangingPunct="1">
              <a:spcBef>
                <a:spcPct val="50000"/>
              </a:spcBef>
              <a:defRPr/>
            </a:pPr>
            <a:r>
              <a:rPr lang="en-US" sz="5393" b="1">
                <a:ln w="24500" cmpd="dbl">
                  <a:solidFill>
                    <a:schemeClr val="accent2">
                      <a:shade val="85000"/>
                      <a:satMod val="155000"/>
                    </a:schemeClr>
                  </a:solidFill>
                  <a:prstDash val="solid"/>
                  <a:miter lim="800000"/>
                </a:ln>
                <a:solidFill>
                  <a:srgbClr val="0000FF"/>
                </a:solidFill>
                <a:effectLst>
                  <a:outerShdw blurRad="38100" dist="38100" dir="7020000" algn="tl">
                    <a:srgbClr val="000000">
                      <a:alpha val="35000"/>
                    </a:srgbClr>
                  </a:outerShdw>
                </a:effectLst>
                <a:latin typeface="Times New Roman" pitchFamily="18" charset="0"/>
                <a:cs typeface="Times New Roman" pitchFamily="18" charset="0"/>
              </a:rPr>
              <a:t>KHỐI </a:t>
            </a:r>
            <a:r>
              <a:rPr lang="en-US" sz="5393" b="1" dirty="0">
                <a:ln w="24500" cmpd="dbl">
                  <a:solidFill>
                    <a:schemeClr val="accent2">
                      <a:shade val="85000"/>
                      <a:satMod val="155000"/>
                    </a:schemeClr>
                  </a:solidFill>
                  <a:prstDash val="solid"/>
                  <a:miter lim="800000"/>
                </a:ln>
                <a:solidFill>
                  <a:srgbClr val="0000FF"/>
                </a:solidFill>
                <a:effectLst>
                  <a:outerShdw blurRad="38100" dist="38100" dir="7020000" algn="tl">
                    <a:srgbClr val="000000">
                      <a:alpha val="35000"/>
                    </a:srgbClr>
                  </a:outerShdw>
                </a:effectLst>
                <a:latin typeface="Times New Roman" pitchFamily="18" charset="0"/>
                <a:cs typeface="Times New Roman" pitchFamily="18" charset="0"/>
              </a:rPr>
              <a:t>3</a:t>
            </a:r>
          </a:p>
        </p:txBody>
      </p:sp>
      <p:pic>
        <p:nvPicPr>
          <p:cNvPr id="4107" name="Hình ảnh 3">
            <a:extLst>
              <a:ext uri="{FF2B5EF4-FFF2-40B4-BE49-F238E27FC236}">
                <a16:creationId xmlns:a16="http://schemas.microsoft.com/office/drawing/2014/main" id="{3953716A-5B81-49EF-A8B8-5DCE40B011BE}"/>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515000" y="528616"/>
            <a:ext cx="1308555" cy="1342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Hình chữ nhật 1">
            <a:extLst>
              <a:ext uri="{FF2B5EF4-FFF2-40B4-BE49-F238E27FC236}">
                <a16:creationId xmlns:a16="http://schemas.microsoft.com/office/drawing/2014/main" id="{72EC1933-48CA-4E8F-85C1-E9F521588E2F}"/>
              </a:ext>
            </a:extLst>
          </p:cNvPr>
          <p:cNvSpPr/>
          <p:nvPr/>
        </p:nvSpPr>
        <p:spPr>
          <a:xfrm>
            <a:off x="2412261" y="4950540"/>
            <a:ext cx="7367488" cy="1106468"/>
          </a:xfrm>
          <a:prstGeom prst="rect">
            <a:avLst/>
          </a:prstGeom>
          <a:noFill/>
        </p:spPr>
        <p:txBody>
          <a:bodyPr wrap="none" lIns="91324" tIns="45662" rIns="91324" bIns="45662">
            <a:spAutoFit/>
          </a:bodyPr>
          <a:lstStyle/>
          <a:p>
            <a:pPr algn="ctr">
              <a:defRPr/>
            </a:pPr>
            <a:r>
              <a:rPr lang="en-US" sz="6591" b="1">
                <a:ln w="10160">
                  <a:solidFill>
                    <a:schemeClr val="accent6">
                      <a:lumMod val="50000"/>
                    </a:schemeClr>
                  </a:solidFill>
                  <a:prstDash val="solid"/>
                </a:ln>
                <a:solidFill>
                  <a:srgbClr val="FFC000"/>
                </a:solidFill>
                <a:effectLst>
                  <a:outerShdw blurRad="38100" dist="22860" dir="5400000" algn="tl" rotWithShape="0">
                    <a:srgbClr val="000000">
                      <a:alpha val="30000"/>
                    </a:srgbClr>
                  </a:outerShdw>
                </a:effectLst>
                <a:latin typeface="Arial" panose="020B0604020202020204" pitchFamily="34" charset="0"/>
                <a:cs typeface="Arial" panose="020B0604020202020204" pitchFamily="34" charset="0"/>
              </a:rPr>
              <a:t>MÔN: TIẾNG VIỆT</a:t>
            </a:r>
            <a:endParaRPr lang="vi-VN" sz="6591" b="1">
              <a:ln w="10160">
                <a:solidFill>
                  <a:schemeClr val="accent6">
                    <a:lumMod val="50000"/>
                  </a:schemeClr>
                </a:solidFill>
                <a:prstDash val="solid"/>
              </a:ln>
              <a:solidFill>
                <a:srgbClr val="FFC000"/>
              </a:solidFill>
              <a:effectLst>
                <a:outerShdw blurRad="38100" dist="22860" dir="5400000" algn="tl" rotWithShape="0">
                  <a:srgbClr val="000000">
                    <a:alpha val="30000"/>
                  </a:srgbClr>
                </a:outerShdw>
              </a:effectLst>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750">
        <p14:doors dir="vert"/>
      </p:transition>
    </mc:Choice>
    <mc:Fallback xmlns="">
      <p:transition spd="slow" advTm="0">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6">
            <a:extLst>
              <a:ext uri="{FF2B5EF4-FFF2-40B4-BE49-F238E27FC236}">
                <a16:creationId xmlns:a16="http://schemas.microsoft.com/office/drawing/2014/main" id="{884F647A-326F-4C72-0B86-5EAA7A055956}"/>
              </a:ext>
            </a:extLst>
          </p:cNvPr>
          <p:cNvSpPr/>
          <p:nvPr/>
        </p:nvSpPr>
        <p:spPr>
          <a:xfrm>
            <a:off x="814604" y="1972641"/>
            <a:ext cx="10562792" cy="2150717"/>
          </a:xfrm>
          <a:prstGeom prst="rect">
            <a:avLst/>
          </a:prstGeom>
        </p:spPr>
        <p:txBody>
          <a:bodyPr wrap="square">
            <a:spAutoFit/>
          </a:bodyPr>
          <a:lstStyle/>
          <a:p>
            <a:pPr>
              <a:lnSpc>
                <a:spcPct val="107000"/>
              </a:lnSpc>
              <a:spcAft>
                <a:spcPts val="0"/>
              </a:spcAft>
            </a:pPr>
            <a:r>
              <a:rPr lang="en-US" sz="3200" b="1" dirty="0">
                <a:solidFill>
                  <a:srgbClr val="0000CC"/>
                </a:solidFill>
                <a:latin typeface="Times New Roman" panose="02020603050405020304" pitchFamily="18" charset="0"/>
                <a:ea typeface="AvantGarde" panose="00000400000000000000" pitchFamily="2" charset="0"/>
                <a:cs typeface="Times New Roman" panose="02020603050405020304" pitchFamily="18" charset="0"/>
              </a:rPr>
              <a:t>   Dì </a:t>
            </a:r>
            <a:r>
              <a:rPr lang="en-US" sz="3200" b="1" dirty="0" err="1">
                <a:solidFill>
                  <a:srgbClr val="0000CC"/>
                </a:solidFill>
                <a:latin typeface="Times New Roman" panose="02020603050405020304" pitchFamily="18" charset="0"/>
                <a:ea typeface="AvantGarde" panose="00000400000000000000" pitchFamily="2" charset="0"/>
                <a:cs typeface="Times New Roman" panose="02020603050405020304" pitchFamily="18" charset="0"/>
              </a:rPr>
              <a:t>dịu</a:t>
            </a:r>
            <a:r>
              <a:rPr lang="en-US" sz="3200" b="1" dirty="0">
                <a:solidFill>
                  <a:srgbClr val="0000CC"/>
                </a:solidFill>
                <a:latin typeface="Times New Roman" panose="02020603050405020304" pitchFamily="18" charset="0"/>
                <a:ea typeface="AvantGarde" panose="00000400000000000000" pitchFamily="2" charset="0"/>
                <a:cs typeface="Times New Roman" panose="02020603050405020304" pitchFamily="18" charset="0"/>
              </a:rPr>
              <a:t> </a:t>
            </a:r>
            <a:r>
              <a:rPr lang="en-US" sz="3200" b="1" dirty="0" err="1">
                <a:solidFill>
                  <a:srgbClr val="0000CC"/>
                </a:solidFill>
                <a:latin typeface="Times New Roman" panose="02020603050405020304" pitchFamily="18" charset="0"/>
                <a:ea typeface="AvantGarde" panose="00000400000000000000" pitchFamily="2" charset="0"/>
                <a:cs typeface="Times New Roman" panose="02020603050405020304" pitchFamily="18" charset="0"/>
              </a:rPr>
              <a:t>dàng</a:t>
            </a:r>
            <a:r>
              <a:rPr lang="en-US" sz="3200" b="1" dirty="0">
                <a:solidFill>
                  <a:srgbClr val="0000CC"/>
                </a:solidFill>
                <a:latin typeface="Times New Roman" panose="02020603050405020304" pitchFamily="18" charset="0"/>
                <a:ea typeface="AvantGarde" panose="00000400000000000000" pitchFamily="2" charset="0"/>
                <a:cs typeface="Times New Roman" panose="02020603050405020304" pitchFamily="18" charset="0"/>
              </a:rPr>
              <a:t> </a:t>
            </a:r>
            <a:r>
              <a:rPr lang="en-US" sz="3200" b="1" dirty="0" err="1">
                <a:solidFill>
                  <a:srgbClr val="0000CC"/>
                </a:solidFill>
                <a:latin typeface="Times New Roman" panose="02020603050405020304" pitchFamily="18" charset="0"/>
                <a:ea typeface="AvantGarde" panose="00000400000000000000" pitchFamily="2" charset="0"/>
                <a:cs typeface="Times New Roman" panose="02020603050405020304" pitchFamily="18" charset="0"/>
              </a:rPr>
              <a:t>bảo</a:t>
            </a:r>
            <a:r>
              <a:rPr lang="en-US" sz="3200" b="1" dirty="0">
                <a:solidFill>
                  <a:srgbClr val="0000CC"/>
                </a:solidFill>
                <a:latin typeface="Times New Roman" panose="02020603050405020304" pitchFamily="18" charset="0"/>
                <a:ea typeface="AvantGarde" panose="00000400000000000000" pitchFamily="2" charset="0"/>
                <a:cs typeface="Times New Roman" panose="02020603050405020304" pitchFamily="18" charset="0"/>
              </a:rPr>
              <a:t>: </a:t>
            </a:r>
          </a:p>
          <a:p>
            <a:pPr>
              <a:lnSpc>
                <a:spcPct val="107000"/>
              </a:lnSpc>
              <a:spcAft>
                <a:spcPts val="0"/>
              </a:spcAft>
            </a:pPr>
            <a:r>
              <a:rPr lang="en-US" sz="3200" b="1" dirty="0">
                <a:solidFill>
                  <a:srgbClr val="0000CC"/>
                </a:solidFill>
                <a:latin typeface="Times New Roman" panose="02020603050405020304" pitchFamily="18" charset="0"/>
                <a:ea typeface="AvantGarde" panose="00000400000000000000" pitchFamily="2" charset="0"/>
                <a:cs typeface="Times New Roman" panose="02020603050405020304" pitchFamily="18" charset="0"/>
              </a:rPr>
              <a:t>   - </a:t>
            </a:r>
            <a:r>
              <a:rPr lang="en-US" sz="3200" b="1" dirty="0" err="1">
                <a:solidFill>
                  <a:srgbClr val="0000CC"/>
                </a:solidFill>
                <a:latin typeface="Times New Roman" panose="02020603050405020304" pitchFamily="18" charset="0"/>
                <a:ea typeface="AvantGarde" panose="00000400000000000000" pitchFamily="2" charset="0"/>
                <a:cs typeface="Times New Roman" panose="02020603050405020304" pitchFamily="18" charset="0"/>
              </a:rPr>
              <a:t>Cháu</a:t>
            </a:r>
            <a:r>
              <a:rPr lang="en-US" sz="3200" b="1" dirty="0">
                <a:solidFill>
                  <a:srgbClr val="0000CC"/>
                </a:solidFill>
                <a:latin typeface="Times New Roman" panose="02020603050405020304" pitchFamily="18" charset="0"/>
                <a:ea typeface="AvantGarde" panose="00000400000000000000" pitchFamily="2" charset="0"/>
                <a:cs typeface="Times New Roman" panose="02020603050405020304" pitchFamily="18" charset="0"/>
              </a:rPr>
              <a:t> </a:t>
            </a:r>
            <a:r>
              <a:rPr lang="en-US" sz="3200" b="1" dirty="0" err="1">
                <a:solidFill>
                  <a:srgbClr val="0000CC"/>
                </a:solidFill>
                <a:latin typeface="Times New Roman" panose="02020603050405020304" pitchFamily="18" charset="0"/>
                <a:ea typeface="AvantGarde" panose="00000400000000000000" pitchFamily="2" charset="0"/>
                <a:cs typeface="Times New Roman" panose="02020603050405020304" pitchFamily="18" charset="0"/>
              </a:rPr>
              <a:t>ngoan</a:t>
            </a:r>
            <a:r>
              <a:rPr lang="en-US" sz="3200" b="1" dirty="0">
                <a:solidFill>
                  <a:srgbClr val="0000CC"/>
                </a:solidFill>
                <a:latin typeface="Times New Roman" panose="02020603050405020304" pitchFamily="18" charset="0"/>
                <a:ea typeface="AvantGarde" panose="00000400000000000000" pitchFamily="2" charset="0"/>
                <a:cs typeface="Times New Roman" panose="02020603050405020304" pitchFamily="18" charset="0"/>
              </a:rPr>
              <a:t> </a:t>
            </a:r>
            <a:r>
              <a:rPr lang="en-US" sz="3200" b="1" dirty="0" err="1">
                <a:solidFill>
                  <a:srgbClr val="0000CC"/>
                </a:solidFill>
                <a:latin typeface="Times New Roman" panose="02020603050405020304" pitchFamily="18" charset="0"/>
                <a:ea typeface="AvantGarde" panose="00000400000000000000" pitchFamily="2" charset="0"/>
                <a:cs typeface="Times New Roman" panose="02020603050405020304" pitchFamily="18" charset="0"/>
              </a:rPr>
              <a:t>lắm</a:t>
            </a:r>
            <a:r>
              <a:rPr lang="en-US" sz="3200" b="1" dirty="0">
                <a:solidFill>
                  <a:srgbClr val="0000CC"/>
                </a:solidFill>
                <a:latin typeface="Times New Roman" panose="02020603050405020304" pitchFamily="18" charset="0"/>
                <a:ea typeface="AvantGarde" panose="00000400000000000000" pitchFamily="2" charset="0"/>
                <a:cs typeface="Times New Roman" panose="02020603050405020304" pitchFamily="18" charset="0"/>
              </a:rPr>
              <a:t>,  </a:t>
            </a:r>
            <a:r>
              <a:rPr lang="en-US" sz="3200" b="1" dirty="0" err="1">
                <a:solidFill>
                  <a:srgbClr val="0000CC"/>
                </a:solidFill>
                <a:latin typeface="Times New Roman" panose="02020603050405020304" pitchFamily="18" charset="0"/>
                <a:ea typeface="AvantGarde" panose="00000400000000000000" pitchFamily="2" charset="0"/>
                <a:cs typeface="Times New Roman" panose="02020603050405020304" pitchFamily="18" charset="0"/>
              </a:rPr>
              <a:t>biết</a:t>
            </a:r>
            <a:r>
              <a:rPr lang="en-US" sz="3200" b="1" dirty="0">
                <a:solidFill>
                  <a:srgbClr val="0000CC"/>
                </a:solidFill>
                <a:latin typeface="Times New Roman" panose="02020603050405020304" pitchFamily="18" charset="0"/>
                <a:ea typeface="AvantGarde" panose="00000400000000000000" pitchFamily="2" charset="0"/>
                <a:cs typeface="Times New Roman" panose="02020603050405020304" pitchFamily="18" charset="0"/>
              </a:rPr>
              <a:t> </a:t>
            </a:r>
            <a:r>
              <a:rPr lang="en-US" sz="3200" b="1" dirty="0" err="1">
                <a:solidFill>
                  <a:srgbClr val="0000CC"/>
                </a:solidFill>
                <a:latin typeface="Times New Roman" panose="02020603050405020304" pitchFamily="18" charset="0"/>
                <a:ea typeface="AvantGarde" panose="00000400000000000000" pitchFamily="2" charset="0"/>
                <a:cs typeface="Times New Roman" panose="02020603050405020304" pitchFamily="18" charset="0"/>
              </a:rPr>
              <a:t>cảm</a:t>
            </a:r>
            <a:r>
              <a:rPr lang="en-US" sz="3200" b="1" dirty="0">
                <a:solidFill>
                  <a:srgbClr val="0000CC"/>
                </a:solidFill>
                <a:latin typeface="Times New Roman" panose="02020603050405020304" pitchFamily="18" charset="0"/>
                <a:ea typeface="AvantGarde" panose="00000400000000000000" pitchFamily="2" charset="0"/>
                <a:cs typeface="Times New Roman" panose="02020603050405020304" pitchFamily="18" charset="0"/>
              </a:rPr>
              <a:t> </a:t>
            </a:r>
            <a:r>
              <a:rPr lang="en-US" sz="3200" b="1" dirty="0" err="1">
                <a:solidFill>
                  <a:srgbClr val="0000CC"/>
                </a:solidFill>
                <a:latin typeface="Times New Roman" panose="02020603050405020304" pitchFamily="18" charset="0"/>
                <a:ea typeface="AvantGarde" panose="00000400000000000000" pitchFamily="2" charset="0"/>
                <a:cs typeface="Times New Roman" panose="02020603050405020304" pitchFamily="18" charset="0"/>
              </a:rPr>
              <a:t>ơn</a:t>
            </a:r>
            <a:r>
              <a:rPr lang="en-US" sz="3200" b="1" dirty="0">
                <a:solidFill>
                  <a:srgbClr val="0000CC"/>
                </a:solidFill>
                <a:latin typeface="Times New Roman" panose="02020603050405020304" pitchFamily="18" charset="0"/>
                <a:ea typeface="AvantGarde" panose="00000400000000000000" pitchFamily="2" charset="0"/>
                <a:cs typeface="Times New Roman" panose="02020603050405020304" pitchFamily="18" charset="0"/>
              </a:rPr>
              <a:t> </a:t>
            </a:r>
            <a:r>
              <a:rPr lang="en-US" sz="3200" b="1" dirty="0" err="1">
                <a:solidFill>
                  <a:srgbClr val="0000CC"/>
                </a:solidFill>
                <a:latin typeface="Times New Roman" panose="02020603050405020304" pitchFamily="18" charset="0"/>
                <a:ea typeface="AvantGarde" panose="00000400000000000000" pitchFamily="2" charset="0"/>
                <a:cs typeface="Times New Roman" panose="02020603050405020304" pitchFamily="18" charset="0"/>
              </a:rPr>
              <a:t>dì</a:t>
            </a:r>
            <a:r>
              <a:rPr lang="en-US" sz="3200" b="1" dirty="0">
                <a:solidFill>
                  <a:srgbClr val="0000CC"/>
                </a:solidFill>
                <a:latin typeface="Times New Roman" panose="02020603050405020304" pitchFamily="18" charset="0"/>
                <a:ea typeface="AvantGarde" panose="00000400000000000000" pitchFamily="2" charset="0"/>
                <a:cs typeface="Times New Roman" panose="02020603050405020304" pitchFamily="18" charset="0"/>
              </a:rPr>
              <a:t>!   </a:t>
            </a:r>
            <a:r>
              <a:rPr lang="en-US" sz="3200" b="1" dirty="0" err="1">
                <a:solidFill>
                  <a:srgbClr val="0000CC"/>
                </a:solidFill>
                <a:latin typeface="Times New Roman" panose="02020603050405020304" pitchFamily="18" charset="0"/>
                <a:ea typeface="AvantGarde" panose="00000400000000000000" pitchFamily="2" charset="0"/>
                <a:cs typeface="Times New Roman" panose="02020603050405020304" pitchFamily="18" charset="0"/>
              </a:rPr>
              <a:t>Nhưng</a:t>
            </a:r>
            <a:r>
              <a:rPr lang="en-US" sz="3200" b="1" dirty="0">
                <a:solidFill>
                  <a:srgbClr val="0000CC"/>
                </a:solidFill>
                <a:latin typeface="Times New Roman" panose="02020603050405020304" pitchFamily="18" charset="0"/>
                <a:ea typeface="AvantGarde" panose="00000400000000000000" pitchFamily="2" charset="0"/>
                <a:cs typeface="Times New Roman" panose="02020603050405020304" pitchFamily="18" charset="0"/>
              </a:rPr>
              <a:t> </a:t>
            </a:r>
            <a:r>
              <a:rPr lang="en-US" sz="3200" b="1" dirty="0" err="1">
                <a:solidFill>
                  <a:srgbClr val="0000CC"/>
                </a:solidFill>
                <a:latin typeface="Times New Roman" panose="02020603050405020304" pitchFamily="18" charset="0"/>
                <a:ea typeface="AvantGarde" panose="00000400000000000000" pitchFamily="2" charset="0"/>
                <a:cs typeface="Times New Roman" panose="02020603050405020304" pitchFamily="18" charset="0"/>
              </a:rPr>
              <a:t>ngày</a:t>
            </a:r>
            <a:r>
              <a:rPr lang="en-US" sz="3200" b="1" dirty="0">
                <a:solidFill>
                  <a:srgbClr val="0000CC"/>
                </a:solidFill>
                <a:latin typeface="Times New Roman" panose="02020603050405020304" pitchFamily="18" charset="0"/>
                <a:ea typeface="AvantGarde" panose="00000400000000000000" pitchFamily="2" charset="0"/>
                <a:cs typeface="Times New Roman" panose="02020603050405020304" pitchFamily="18" charset="0"/>
              </a:rPr>
              <a:t> </a:t>
            </a:r>
            <a:r>
              <a:rPr lang="en-US" sz="3200" b="1" dirty="0" err="1">
                <a:solidFill>
                  <a:srgbClr val="0000CC"/>
                </a:solidFill>
                <a:latin typeface="Times New Roman" panose="02020603050405020304" pitchFamily="18" charset="0"/>
                <a:ea typeface="AvantGarde" panose="00000400000000000000" pitchFamily="2" charset="0"/>
                <a:cs typeface="Times New Roman" panose="02020603050405020304" pitchFamily="18" charset="0"/>
              </a:rPr>
              <a:t>nào</a:t>
            </a:r>
            <a:r>
              <a:rPr lang="en-US" sz="3200" b="1" dirty="0">
                <a:solidFill>
                  <a:srgbClr val="0000CC"/>
                </a:solidFill>
                <a:latin typeface="Times New Roman" panose="02020603050405020304" pitchFamily="18" charset="0"/>
                <a:ea typeface="AvantGarde" panose="00000400000000000000" pitchFamily="2" charset="0"/>
                <a:cs typeface="Times New Roman" panose="02020603050405020304" pitchFamily="18" charset="0"/>
              </a:rPr>
              <a:t> </a:t>
            </a:r>
            <a:r>
              <a:rPr lang="en-US" sz="3200" b="1" dirty="0" err="1">
                <a:solidFill>
                  <a:srgbClr val="0000CC"/>
                </a:solidFill>
                <a:latin typeface="Times New Roman" panose="02020603050405020304" pitchFamily="18" charset="0"/>
                <a:ea typeface="AvantGarde" panose="00000400000000000000" pitchFamily="2" charset="0"/>
                <a:cs typeface="Times New Roman" panose="02020603050405020304" pitchFamily="18" charset="0"/>
              </a:rPr>
              <a:t>cháu</a:t>
            </a:r>
            <a:r>
              <a:rPr lang="en-US" sz="3200" b="1" dirty="0">
                <a:solidFill>
                  <a:srgbClr val="0000CC"/>
                </a:solidFill>
                <a:latin typeface="Times New Roman" panose="02020603050405020304" pitchFamily="18" charset="0"/>
                <a:ea typeface="AvantGarde" panose="00000400000000000000" pitchFamily="2" charset="0"/>
                <a:cs typeface="Times New Roman" panose="02020603050405020304" pitchFamily="18" charset="0"/>
              </a:rPr>
              <a:t> </a:t>
            </a:r>
            <a:r>
              <a:rPr lang="en-US" sz="3200" b="1" dirty="0" err="1">
                <a:solidFill>
                  <a:srgbClr val="0000CC"/>
                </a:solidFill>
                <a:latin typeface="Times New Roman" panose="02020603050405020304" pitchFamily="18" charset="0"/>
                <a:ea typeface="AvantGarde" panose="00000400000000000000" pitchFamily="2" charset="0"/>
                <a:cs typeface="Times New Roman" panose="02020603050405020304" pitchFamily="18" charset="0"/>
              </a:rPr>
              <a:t>cũng</a:t>
            </a:r>
            <a:r>
              <a:rPr lang="en-US" sz="3200" b="1" dirty="0">
                <a:solidFill>
                  <a:srgbClr val="0000CC"/>
                </a:solidFill>
                <a:latin typeface="Times New Roman" panose="02020603050405020304" pitchFamily="18" charset="0"/>
                <a:ea typeface="AvantGarde" panose="00000400000000000000" pitchFamily="2" charset="0"/>
                <a:cs typeface="Times New Roman" panose="02020603050405020304" pitchFamily="18" charset="0"/>
              </a:rPr>
              <a:t> </a:t>
            </a:r>
            <a:r>
              <a:rPr lang="en-US" sz="3200" b="1" dirty="0" err="1">
                <a:solidFill>
                  <a:srgbClr val="0000CC"/>
                </a:solidFill>
                <a:latin typeface="Times New Roman" panose="02020603050405020304" pitchFamily="18" charset="0"/>
                <a:ea typeface="AvantGarde" panose="00000400000000000000" pitchFamily="2" charset="0"/>
                <a:cs typeface="Times New Roman" panose="02020603050405020304" pitchFamily="18" charset="0"/>
              </a:rPr>
              <a:t>ăn</a:t>
            </a:r>
            <a:r>
              <a:rPr lang="en-US" sz="3200" b="1" dirty="0">
                <a:solidFill>
                  <a:srgbClr val="0000CC"/>
                </a:solidFill>
                <a:latin typeface="Times New Roman" panose="02020603050405020304" pitchFamily="18" charset="0"/>
                <a:ea typeface="AvantGarde" panose="00000400000000000000" pitchFamily="2" charset="0"/>
                <a:cs typeface="Times New Roman" panose="02020603050405020304" pitchFamily="18" charset="0"/>
              </a:rPr>
              <a:t> </a:t>
            </a:r>
            <a:r>
              <a:rPr lang="en-US" sz="3200" b="1" dirty="0" err="1">
                <a:solidFill>
                  <a:srgbClr val="0000CC"/>
                </a:solidFill>
                <a:latin typeface="Times New Roman" panose="02020603050405020304" pitchFamily="18" charset="0"/>
                <a:ea typeface="AvantGarde" panose="00000400000000000000" pitchFamily="2" charset="0"/>
                <a:cs typeface="Times New Roman" panose="02020603050405020304" pitchFamily="18" charset="0"/>
              </a:rPr>
              <a:t>cơm</a:t>
            </a:r>
            <a:r>
              <a:rPr lang="en-US" sz="3200" b="1" dirty="0">
                <a:solidFill>
                  <a:srgbClr val="0000CC"/>
                </a:solidFill>
                <a:latin typeface="Times New Roman" panose="02020603050405020304" pitchFamily="18" charset="0"/>
                <a:ea typeface="AvantGarde" panose="00000400000000000000" pitchFamily="2" charset="0"/>
                <a:cs typeface="Times New Roman" panose="02020603050405020304" pitchFamily="18" charset="0"/>
              </a:rPr>
              <a:t> </a:t>
            </a:r>
            <a:r>
              <a:rPr lang="en-US" sz="3200" b="1" dirty="0" err="1">
                <a:solidFill>
                  <a:srgbClr val="0000CC"/>
                </a:solidFill>
                <a:latin typeface="Times New Roman" panose="02020603050405020304" pitchFamily="18" charset="0"/>
                <a:ea typeface="AvantGarde" panose="00000400000000000000" pitchFamily="2" charset="0"/>
                <a:cs typeface="Times New Roman" panose="02020603050405020304" pitchFamily="18" charset="0"/>
              </a:rPr>
              <a:t>nóng</a:t>
            </a:r>
            <a:r>
              <a:rPr lang="en-US" sz="3200" b="1" dirty="0">
                <a:solidFill>
                  <a:srgbClr val="0000CC"/>
                </a:solidFill>
                <a:latin typeface="Times New Roman" panose="02020603050405020304" pitchFamily="18" charset="0"/>
                <a:ea typeface="AvantGarde" panose="00000400000000000000" pitchFamily="2" charset="0"/>
                <a:cs typeface="Times New Roman" panose="02020603050405020304" pitchFamily="18" charset="0"/>
              </a:rPr>
              <a:t>,  </a:t>
            </a:r>
            <a:r>
              <a:rPr lang="en-US" sz="3200" b="1" dirty="0" err="1">
                <a:solidFill>
                  <a:srgbClr val="0000CC"/>
                </a:solidFill>
                <a:latin typeface="Times New Roman" panose="02020603050405020304" pitchFamily="18" charset="0"/>
                <a:ea typeface="AvantGarde" panose="00000400000000000000" pitchFamily="2" charset="0"/>
                <a:cs typeface="Times New Roman" panose="02020603050405020304" pitchFamily="18" charset="0"/>
              </a:rPr>
              <a:t>canh</a:t>
            </a:r>
            <a:r>
              <a:rPr lang="en-US" sz="3200" b="1" dirty="0">
                <a:solidFill>
                  <a:srgbClr val="0000CC"/>
                </a:solidFill>
                <a:latin typeface="Times New Roman" panose="02020603050405020304" pitchFamily="18" charset="0"/>
                <a:ea typeface="AvantGarde" panose="00000400000000000000" pitchFamily="2" charset="0"/>
                <a:cs typeface="Times New Roman" panose="02020603050405020304" pitchFamily="18" charset="0"/>
              </a:rPr>
              <a:t> </a:t>
            </a:r>
            <a:r>
              <a:rPr lang="en-US" sz="3200" b="1" dirty="0" err="1">
                <a:solidFill>
                  <a:srgbClr val="0000CC"/>
                </a:solidFill>
                <a:latin typeface="Times New Roman" panose="02020603050405020304" pitchFamily="18" charset="0"/>
                <a:ea typeface="AvantGarde" panose="00000400000000000000" pitchFamily="2" charset="0"/>
                <a:cs typeface="Times New Roman" panose="02020603050405020304" pitchFamily="18" charset="0"/>
              </a:rPr>
              <a:t>ngọt</a:t>
            </a:r>
            <a:r>
              <a:rPr lang="en-US" sz="3200" b="1" dirty="0">
                <a:solidFill>
                  <a:srgbClr val="0000CC"/>
                </a:solidFill>
                <a:latin typeface="Times New Roman" panose="02020603050405020304" pitchFamily="18" charset="0"/>
                <a:ea typeface="AvantGarde" panose="00000400000000000000" pitchFamily="2" charset="0"/>
                <a:cs typeface="Times New Roman" panose="02020603050405020304" pitchFamily="18" charset="0"/>
              </a:rPr>
              <a:t> </a:t>
            </a:r>
            <a:r>
              <a:rPr lang="en-US" sz="3200" b="1" dirty="0" err="1">
                <a:solidFill>
                  <a:srgbClr val="0000CC"/>
                </a:solidFill>
                <a:latin typeface="Times New Roman" panose="02020603050405020304" pitchFamily="18" charset="0"/>
                <a:ea typeface="AvantGarde" panose="00000400000000000000" pitchFamily="2" charset="0"/>
                <a:cs typeface="Times New Roman" panose="02020603050405020304" pitchFamily="18" charset="0"/>
              </a:rPr>
              <a:t>của</a:t>
            </a:r>
            <a:r>
              <a:rPr lang="en-US" sz="3200" b="1" dirty="0">
                <a:solidFill>
                  <a:srgbClr val="0000CC"/>
                </a:solidFill>
                <a:latin typeface="Times New Roman" panose="02020603050405020304" pitchFamily="18" charset="0"/>
                <a:ea typeface="AvantGarde" panose="00000400000000000000" pitchFamily="2" charset="0"/>
                <a:cs typeface="Times New Roman" panose="02020603050405020304" pitchFamily="18" charset="0"/>
              </a:rPr>
              <a:t> </a:t>
            </a:r>
            <a:r>
              <a:rPr lang="en-US" sz="3200" b="1" dirty="0" err="1">
                <a:solidFill>
                  <a:srgbClr val="0000CC"/>
                </a:solidFill>
                <a:latin typeface="Times New Roman" panose="02020603050405020304" pitchFamily="18" charset="0"/>
                <a:ea typeface="AvantGarde" panose="00000400000000000000" pitchFamily="2" charset="0"/>
                <a:cs typeface="Times New Roman" panose="02020603050405020304" pitchFamily="18" charset="0"/>
              </a:rPr>
              <a:t>mẹ</a:t>
            </a:r>
            <a:r>
              <a:rPr lang="en-US" sz="3200" b="1" dirty="0">
                <a:solidFill>
                  <a:srgbClr val="0000CC"/>
                </a:solidFill>
                <a:latin typeface="Times New Roman" panose="02020603050405020304" pitchFamily="18" charset="0"/>
                <a:ea typeface="AvantGarde" panose="00000400000000000000" pitchFamily="2" charset="0"/>
                <a:cs typeface="Times New Roman" panose="02020603050405020304" pitchFamily="18" charset="0"/>
              </a:rPr>
              <a:t>, </a:t>
            </a:r>
            <a:r>
              <a:rPr lang="en-US" sz="3200" b="1" dirty="0" err="1">
                <a:solidFill>
                  <a:srgbClr val="0000CC"/>
                </a:solidFill>
                <a:latin typeface="Times New Roman" panose="02020603050405020304" pitchFamily="18" charset="0"/>
                <a:ea typeface="AvantGarde" panose="00000400000000000000" pitchFamily="2" charset="0"/>
                <a:cs typeface="Times New Roman" panose="02020603050405020304" pitchFamily="18" charset="0"/>
              </a:rPr>
              <a:t>cháu</a:t>
            </a:r>
            <a:r>
              <a:rPr lang="en-US" sz="3200" b="1" dirty="0">
                <a:solidFill>
                  <a:srgbClr val="0000CC"/>
                </a:solidFill>
                <a:latin typeface="Times New Roman" panose="02020603050405020304" pitchFamily="18" charset="0"/>
                <a:ea typeface="AvantGarde" panose="00000400000000000000" pitchFamily="2" charset="0"/>
                <a:cs typeface="Times New Roman" panose="02020603050405020304" pitchFamily="18" charset="0"/>
              </a:rPr>
              <a:t> có </a:t>
            </a:r>
            <a:r>
              <a:rPr lang="en-US" sz="3200" b="1" dirty="0" err="1">
                <a:solidFill>
                  <a:srgbClr val="0000CC"/>
                </a:solidFill>
                <a:latin typeface="Times New Roman" panose="02020603050405020304" pitchFamily="18" charset="0"/>
                <a:ea typeface="AvantGarde" panose="00000400000000000000" pitchFamily="2" charset="0"/>
                <a:cs typeface="Times New Roman" panose="02020603050405020304" pitchFamily="18" charset="0"/>
              </a:rPr>
              <a:t>cảm</a:t>
            </a:r>
            <a:r>
              <a:rPr lang="en-US" sz="3200" b="1" dirty="0">
                <a:solidFill>
                  <a:srgbClr val="0000CC"/>
                </a:solidFill>
                <a:latin typeface="Times New Roman" panose="02020603050405020304" pitchFamily="18" charset="0"/>
                <a:ea typeface="AvantGarde" panose="00000400000000000000" pitchFamily="2" charset="0"/>
                <a:cs typeface="Times New Roman" panose="02020603050405020304" pitchFamily="18" charset="0"/>
              </a:rPr>
              <a:t> </a:t>
            </a:r>
            <a:r>
              <a:rPr lang="en-US" sz="3200" b="1" dirty="0" err="1">
                <a:solidFill>
                  <a:srgbClr val="0000CC"/>
                </a:solidFill>
                <a:latin typeface="Times New Roman" panose="02020603050405020304" pitchFamily="18" charset="0"/>
                <a:ea typeface="AvantGarde" panose="00000400000000000000" pitchFamily="2" charset="0"/>
                <a:cs typeface="Times New Roman" panose="02020603050405020304" pitchFamily="18" charset="0"/>
              </a:rPr>
              <a:t>ơn</a:t>
            </a:r>
            <a:r>
              <a:rPr lang="en-US" sz="3200" b="1" dirty="0">
                <a:solidFill>
                  <a:srgbClr val="0000CC"/>
                </a:solidFill>
                <a:latin typeface="Times New Roman" panose="02020603050405020304" pitchFamily="18" charset="0"/>
                <a:ea typeface="AvantGarde" panose="00000400000000000000" pitchFamily="2" charset="0"/>
                <a:cs typeface="Times New Roman" panose="02020603050405020304" pitchFamily="18" charset="0"/>
              </a:rPr>
              <a:t> </a:t>
            </a:r>
            <a:r>
              <a:rPr lang="en-US" sz="3200" b="1" dirty="0" err="1">
                <a:solidFill>
                  <a:srgbClr val="0000CC"/>
                </a:solidFill>
                <a:latin typeface="Times New Roman" panose="02020603050405020304" pitchFamily="18" charset="0"/>
                <a:ea typeface="AvantGarde" panose="00000400000000000000" pitchFamily="2" charset="0"/>
                <a:cs typeface="Times New Roman" panose="02020603050405020304" pitchFamily="18" charset="0"/>
              </a:rPr>
              <a:t>mẹ</a:t>
            </a:r>
            <a:r>
              <a:rPr lang="en-US" sz="3200" b="1" dirty="0">
                <a:solidFill>
                  <a:srgbClr val="0000CC"/>
                </a:solidFill>
                <a:latin typeface="Times New Roman" panose="02020603050405020304" pitchFamily="18" charset="0"/>
                <a:ea typeface="AvantGarde" panose="00000400000000000000" pitchFamily="2" charset="0"/>
                <a:cs typeface="Times New Roman" panose="02020603050405020304" pitchFamily="18" charset="0"/>
              </a:rPr>
              <a:t> </a:t>
            </a:r>
            <a:r>
              <a:rPr lang="en-US" sz="3200" b="1" dirty="0" err="1">
                <a:solidFill>
                  <a:srgbClr val="0000CC"/>
                </a:solidFill>
                <a:latin typeface="Times New Roman" panose="02020603050405020304" pitchFamily="18" charset="0"/>
                <a:ea typeface="AvantGarde" panose="00000400000000000000" pitchFamily="2" charset="0"/>
                <a:cs typeface="Times New Roman" panose="02020603050405020304" pitchFamily="18" charset="0"/>
              </a:rPr>
              <a:t>không</a:t>
            </a:r>
            <a:r>
              <a:rPr lang="en-US" sz="3200" b="1" dirty="0">
                <a:solidFill>
                  <a:srgbClr val="0000CC"/>
                </a:solidFill>
                <a:latin typeface="Times New Roman" panose="02020603050405020304" pitchFamily="18" charset="0"/>
                <a:ea typeface="AvantGarde" panose="00000400000000000000" pitchFamily="2" charset="0"/>
                <a:cs typeface="Times New Roman" panose="02020603050405020304" pitchFamily="18" charset="0"/>
              </a:rPr>
              <a:t>?</a:t>
            </a:r>
          </a:p>
        </p:txBody>
      </p:sp>
      <p:sp>
        <p:nvSpPr>
          <p:cNvPr id="3" name="Hộp Văn bản 2">
            <a:extLst>
              <a:ext uri="{FF2B5EF4-FFF2-40B4-BE49-F238E27FC236}">
                <a16:creationId xmlns:a16="http://schemas.microsoft.com/office/drawing/2014/main" id="{6172A016-BA7B-E374-5098-5C9D7ECA000F}"/>
              </a:ext>
            </a:extLst>
          </p:cNvPr>
          <p:cNvSpPr txBox="1"/>
          <p:nvPr/>
        </p:nvSpPr>
        <p:spPr>
          <a:xfrm>
            <a:off x="3403600" y="494270"/>
            <a:ext cx="5384800" cy="707886"/>
          </a:xfrm>
          <a:prstGeom prst="rect">
            <a:avLst/>
          </a:prstGeom>
          <a:noFill/>
        </p:spPr>
        <p:txBody>
          <a:bodyPr wrap="square" rtlCol="0">
            <a:spAutoFit/>
          </a:bodyPr>
          <a:lstStyle/>
          <a:p>
            <a:r>
              <a:rPr lang="en-US" sz="4000" b="1">
                <a:solidFill>
                  <a:srgbClr val="CC00CC"/>
                </a:solidFill>
                <a:latin typeface="Times New Roman" panose="02020603050405020304" pitchFamily="18" charset="0"/>
                <a:ea typeface="AvantGarde" panose="00000400000000000000" pitchFamily="2" charset="0"/>
                <a:cs typeface="Times New Roman" panose="02020603050405020304" pitchFamily="18" charset="0"/>
              </a:rPr>
              <a:t>Luyện đọc câu dài</a:t>
            </a:r>
          </a:p>
        </p:txBody>
      </p:sp>
      <p:sp>
        <p:nvSpPr>
          <p:cNvPr id="4" name="Rectangle 7">
            <a:extLst>
              <a:ext uri="{FF2B5EF4-FFF2-40B4-BE49-F238E27FC236}">
                <a16:creationId xmlns:a16="http://schemas.microsoft.com/office/drawing/2014/main" id="{873BDA2F-85F6-ADF2-9BE0-2339CCAC2609}"/>
              </a:ext>
            </a:extLst>
          </p:cNvPr>
          <p:cNvSpPr/>
          <p:nvPr/>
        </p:nvSpPr>
        <p:spPr>
          <a:xfrm>
            <a:off x="4129595" y="1974968"/>
            <a:ext cx="706472" cy="646331"/>
          </a:xfrm>
          <a:prstGeom prst="rect">
            <a:avLst/>
          </a:prstGeom>
        </p:spPr>
        <p:txBody>
          <a:bodyPr wrap="square">
            <a:spAutoFit/>
          </a:bodyPr>
          <a:lstStyle/>
          <a:p>
            <a:r>
              <a:rPr lang="en-US" sz="3600" b="1" dirty="0">
                <a:solidFill>
                  <a:srgbClr val="FF0000"/>
                </a:solidFill>
                <a:latin typeface="Arial"/>
                <a:ea typeface="Calibri" panose="020F0502020204030204" pitchFamily="34" charset="0"/>
                <a:cs typeface="Times New Roman" panose="02020603050405020304" pitchFamily="18" charset="0"/>
              </a:rPr>
              <a:t>/</a:t>
            </a:r>
            <a:endParaRPr lang="en-US" dirty="0"/>
          </a:p>
        </p:txBody>
      </p:sp>
      <p:sp>
        <p:nvSpPr>
          <p:cNvPr id="5" name="Rectangle 7">
            <a:extLst>
              <a:ext uri="{FF2B5EF4-FFF2-40B4-BE49-F238E27FC236}">
                <a16:creationId xmlns:a16="http://schemas.microsoft.com/office/drawing/2014/main" id="{12F8F17D-80A7-FCD8-C633-D2E0801D7C17}"/>
              </a:ext>
            </a:extLst>
          </p:cNvPr>
          <p:cNvSpPr/>
          <p:nvPr/>
        </p:nvSpPr>
        <p:spPr>
          <a:xfrm>
            <a:off x="4373549" y="2463452"/>
            <a:ext cx="706472" cy="646331"/>
          </a:xfrm>
          <a:prstGeom prst="rect">
            <a:avLst/>
          </a:prstGeom>
        </p:spPr>
        <p:txBody>
          <a:bodyPr wrap="square">
            <a:spAutoFit/>
          </a:bodyPr>
          <a:lstStyle/>
          <a:p>
            <a:r>
              <a:rPr lang="en-US" sz="3600" b="1" dirty="0">
                <a:solidFill>
                  <a:srgbClr val="FF0000"/>
                </a:solidFill>
                <a:latin typeface="Arial"/>
                <a:ea typeface="Calibri" panose="020F0502020204030204" pitchFamily="34" charset="0"/>
                <a:cs typeface="Times New Roman" panose="02020603050405020304" pitchFamily="18" charset="0"/>
              </a:rPr>
              <a:t>/</a:t>
            </a:r>
            <a:endParaRPr lang="en-US" dirty="0"/>
          </a:p>
        </p:txBody>
      </p:sp>
      <p:sp>
        <p:nvSpPr>
          <p:cNvPr id="6" name="Rectangle 7">
            <a:extLst>
              <a:ext uri="{FF2B5EF4-FFF2-40B4-BE49-F238E27FC236}">
                <a16:creationId xmlns:a16="http://schemas.microsoft.com/office/drawing/2014/main" id="{72C8FF7E-46CE-F5AB-5FAD-373EDE6786D2}"/>
              </a:ext>
            </a:extLst>
          </p:cNvPr>
          <p:cNvSpPr/>
          <p:nvPr/>
        </p:nvSpPr>
        <p:spPr>
          <a:xfrm>
            <a:off x="7169000" y="2481692"/>
            <a:ext cx="706472" cy="646331"/>
          </a:xfrm>
          <a:prstGeom prst="rect">
            <a:avLst/>
          </a:prstGeom>
        </p:spPr>
        <p:txBody>
          <a:bodyPr wrap="square">
            <a:spAutoFit/>
          </a:bodyPr>
          <a:lstStyle/>
          <a:p>
            <a:r>
              <a:rPr lang="en-US" sz="3600" b="1">
                <a:solidFill>
                  <a:srgbClr val="FF0000"/>
                </a:solidFill>
                <a:latin typeface="Arial"/>
                <a:ea typeface="Calibri" panose="020F0502020204030204" pitchFamily="34" charset="0"/>
                <a:cs typeface="Times New Roman" panose="02020603050405020304" pitchFamily="18" charset="0"/>
              </a:rPr>
              <a:t>//</a:t>
            </a:r>
            <a:endParaRPr lang="en-US" dirty="0"/>
          </a:p>
        </p:txBody>
      </p:sp>
      <p:sp>
        <p:nvSpPr>
          <p:cNvPr id="7" name="Rectangle 7">
            <a:extLst>
              <a:ext uri="{FF2B5EF4-FFF2-40B4-BE49-F238E27FC236}">
                <a16:creationId xmlns:a16="http://schemas.microsoft.com/office/drawing/2014/main" id="{0B4DF975-32F1-A424-497D-B68A2DF32E0C}"/>
              </a:ext>
            </a:extLst>
          </p:cNvPr>
          <p:cNvSpPr/>
          <p:nvPr/>
        </p:nvSpPr>
        <p:spPr>
          <a:xfrm>
            <a:off x="5064802" y="3010926"/>
            <a:ext cx="706472" cy="646331"/>
          </a:xfrm>
          <a:prstGeom prst="rect">
            <a:avLst/>
          </a:prstGeom>
        </p:spPr>
        <p:txBody>
          <a:bodyPr wrap="square">
            <a:spAutoFit/>
          </a:bodyPr>
          <a:lstStyle/>
          <a:p>
            <a:r>
              <a:rPr lang="en-US" sz="3600" b="1" dirty="0">
                <a:solidFill>
                  <a:srgbClr val="FF0000"/>
                </a:solidFill>
                <a:latin typeface="Arial"/>
                <a:ea typeface="Calibri" panose="020F0502020204030204" pitchFamily="34" charset="0"/>
                <a:cs typeface="Times New Roman" panose="02020603050405020304" pitchFamily="18" charset="0"/>
              </a:rPr>
              <a:t>/</a:t>
            </a:r>
            <a:endParaRPr lang="en-US" dirty="0"/>
          </a:p>
        </p:txBody>
      </p:sp>
      <p:sp>
        <p:nvSpPr>
          <p:cNvPr id="8" name="Rectangle 7">
            <a:extLst>
              <a:ext uri="{FF2B5EF4-FFF2-40B4-BE49-F238E27FC236}">
                <a16:creationId xmlns:a16="http://schemas.microsoft.com/office/drawing/2014/main" id="{B0F9AD98-5CA5-7ACA-3863-DB6F6B964D35}"/>
              </a:ext>
            </a:extLst>
          </p:cNvPr>
          <p:cNvSpPr/>
          <p:nvPr/>
        </p:nvSpPr>
        <p:spPr>
          <a:xfrm>
            <a:off x="8358962" y="3010926"/>
            <a:ext cx="706472" cy="646331"/>
          </a:xfrm>
          <a:prstGeom prst="rect">
            <a:avLst/>
          </a:prstGeom>
        </p:spPr>
        <p:txBody>
          <a:bodyPr wrap="square">
            <a:spAutoFit/>
          </a:bodyPr>
          <a:lstStyle/>
          <a:p>
            <a:r>
              <a:rPr lang="en-US" sz="3600" b="1" dirty="0">
                <a:solidFill>
                  <a:srgbClr val="FF0000"/>
                </a:solidFill>
                <a:latin typeface="Arial"/>
                <a:ea typeface="Calibri" panose="020F0502020204030204" pitchFamily="34" charset="0"/>
                <a:cs typeface="Times New Roman" panose="02020603050405020304" pitchFamily="18" charset="0"/>
              </a:rPr>
              <a:t>/</a:t>
            </a:r>
            <a:endParaRPr lang="en-US" dirty="0"/>
          </a:p>
        </p:txBody>
      </p:sp>
      <p:sp>
        <p:nvSpPr>
          <p:cNvPr id="9" name="Rectangle 7">
            <a:extLst>
              <a:ext uri="{FF2B5EF4-FFF2-40B4-BE49-F238E27FC236}">
                <a16:creationId xmlns:a16="http://schemas.microsoft.com/office/drawing/2014/main" id="{852A463B-B280-B86B-C94C-F2EB71311AB0}"/>
              </a:ext>
            </a:extLst>
          </p:cNvPr>
          <p:cNvSpPr/>
          <p:nvPr/>
        </p:nvSpPr>
        <p:spPr>
          <a:xfrm>
            <a:off x="2711250" y="3477027"/>
            <a:ext cx="706472" cy="646331"/>
          </a:xfrm>
          <a:prstGeom prst="rect">
            <a:avLst/>
          </a:prstGeom>
        </p:spPr>
        <p:txBody>
          <a:bodyPr wrap="square">
            <a:spAutoFit/>
          </a:bodyPr>
          <a:lstStyle/>
          <a:p>
            <a:r>
              <a:rPr lang="en-US" sz="3600" b="1">
                <a:solidFill>
                  <a:srgbClr val="FF0000"/>
                </a:solidFill>
                <a:latin typeface="Arial"/>
                <a:ea typeface="Calibri" panose="020F0502020204030204" pitchFamily="34" charset="0"/>
                <a:cs typeface="Times New Roman" panose="02020603050405020304" pitchFamily="18" charset="0"/>
              </a:rPr>
              <a:t>//</a:t>
            </a:r>
            <a:endParaRPr lang="en-US" dirty="0"/>
          </a:p>
        </p:txBody>
      </p:sp>
    </p:spTree>
    <p:extLst>
      <p:ext uri="{BB962C8B-B14F-4D97-AF65-F5344CB8AC3E}">
        <p14:creationId xmlns:p14="http://schemas.microsoft.com/office/powerpoint/2010/main" val="3339792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par>
                          <p:cTn id="14" fill="hold">
                            <p:stCondLst>
                              <p:cond delay="500"/>
                            </p:stCondLst>
                            <p:childTnLst>
                              <p:par>
                                <p:cTn id="15" presetID="2" presetClass="entr" presetSubtype="4"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ppt_x"/>
                                          </p:val>
                                        </p:tav>
                                        <p:tav tm="100000">
                                          <p:val>
                                            <p:strVal val="#ppt_x"/>
                                          </p:val>
                                        </p:tav>
                                      </p:tavLst>
                                    </p:anim>
                                    <p:anim calcmode="lin" valueType="num">
                                      <p:cBhvr additive="base">
                                        <p:cTn id="18" dur="500" fill="hold"/>
                                        <p:tgtEl>
                                          <p:spTgt spid="5"/>
                                        </p:tgtEl>
                                        <p:attrNameLst>
                                          <p:attrName>ppt_y</p:attrName>
                                        </p:attrNameLst>
                                      </p:cBhvr>
                                      <p:tavLst>
                                        <p:tav tm="0">
                                          <p:val>
                                            <p:strVal val="1+#ppt_h/2"/>
                                          </p:val>
                                        </p:tav>
                                        <p:tav tm="100000">
                                          <p:val>
                                            <p:strVal val="#ppt_y"/>
                                          </p:val>
                                        </p:tav>
                                      </p:tavLst>
                                    </p:anim>
                                  </p:childTnLst>
                                </p:cTn>
                              </p:par>
                            </p:childTnLst>
                          </p:cTn>
                        </p:par>
                        <p:par>
                          <p:cTn id="19" fill="hold">
                            <p:stCondLst>
                              <p:cond delay="1000"/>
                            </p:stCondLst>
                            <p:childTnLst>
                              <p:par>
                                <p:cTn id="20" presetID="2" presetClass="entr" presetSubtype="4" fill="hold" grpId="0" nodeType="after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additive="base">
                                        <p:cTn id="22" dur="500" fill="hold"/>
                                        <p:tgtEl>
                                          <p:spTgt spid="6"/>
                                        </p:tgtEl>
                                        <p:attrNameLst>
                                          <p:attrName>ppt_x</p:attrName>
                                        </p:attrNameLst>
                                      </p:cBhvr>
                                      <p:tavLst>
                                        <p:tav tm="0">
                                          <p:val>
                                            <p:strVal val="#ppt_x"/>
                                          </p:val>
                                        </p:tav>
                                        <p:tav tm="100000">
                                          <p:val>
                                            <p:strVal val="#ppt_x"/>
                                          </p:val>
                                        </p:tav>
                                      </p:tavLst>
                                    </p:anim>
                                    <p:anim calcmode="lin" valueType="num">
                                      <p:cBhvr additive="base">
                                        <p:cTn id="23" dur="500" fill="hold"/>
                                        <p:tgtEl>
                                          <p:spTgt spid="6"/>
                                        </p:tgtEl>
                                        <p:attrNameLst>
                                          <p:attrName>ppt_y</p:attrName>
                                        </p:attrNameLst>
                                      </p:cBhvr>
                                      <p:tavLst>
                                        <p:tav tm="0">
                                          <p:val>
                                            <p:strVal val="1+#ppt_h/2"/>
                                          </p:val>
                                        </p:tav>
                                        <p:tav tm="100000">
                                          <p:val>
                                            <p:strVal val="#ppt_y"/>
                                          </p:val>
                                        </p:tav>
                                      </p:tavLst>
                                    </p:anim>
                                  </p:childTnLst>
                                </p:cTn>
                              </p:par>
                            </p:childTnLst>
                          </p:cTn>
                        </p:par>
                        <p:par>
                          <p:cTn id="24" fill="hold">
                            <p:stCondLst>
                              <p:cond delay="1500"/>
                            </p:stCondLst>
                            <p:childTnLst>
                              <p:par>
                                <p:cTn id="25" presetID="2" presetClass="entr" presetSubtype="4" fill="hold" grpId="0"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childTnLst>
                          </p:cTn>
                        </p:par>
                        <p:par>
                          <p:cTn id="29" fill="hold">
                            <p:stCondLst>
                              <p:cond delay="2000"/>
                            </p:stCondLst>
                            <p:childTnLst>
                              <p:par>
                                <p:cTn id="30" presetID="2" presetClass="entr" presetSubtype="4" fill="hold" grpId="0" nodeType="after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additive="base">
                                        <p:cTn id="32" dur="500" fill="hold"/>
                                        <p:tgtEl>
                                          <p:spTgt spid="8"/>
                                        </p:tgtEl>
                                        <p:attrNameLst>
                                          <p:attrName>ppt_x</p:attrName>
                                        </p:attrNameLst>
                                      </p:cBhvr>
                                      <p:tavLst>
                                        <p:tav tm="0">
                                          <p:val>
                                            <p:strVal val="#ppt_x"/>
                                          </p:val>
                                        </p:tav>
                                        <p:tav tm="100000">
                                          <p:val>
                                            <p:strVal val="#ppt_x"/>
                                          </p:val>
                                        </p:tav>
                                      </p:tavLst>
                                    </p:anim>
                                    <p:anim calcmode="lin" valueType="num">
                                      <p:cBhvr additive="base">
                                        <p:cTn id="33" dur="500" fill="hold"/>
                                        <p:tgtEl>
                                          <p:spTgt spid="8"/>
                                        </p:tgtEl>
                                        <p:attrNameLst>
                                          <p:attrName>ppt_y</p:attrName>
                                        </p:attrNameLst>
                                      </p:cBhvr>
                                      <p:tavLst>
                                        <p:tav tm="0">
                                          <p:val>
                                            <p:strVal val="1+#ppt_h/2"/>
                                          </p:val>
                                        </p:tav>
                                        <p:tav tm="100000">
                                          <p:val>
                                            <p:strVal val="#ppt_y"/>
                                          </p:val>
                                        </p:tav>
                                      </p:tavLst>
                                    </p:anim>
                                  </p:childTnLst>
                                </p:cTn>
                              </p:par>
                            </p:childTnLst>
                          </p:cTn>
                        </p:par>
                        <p:par>
                          <p:cTn id="34" fill="hold">
                            <p:stCondLst>
                              <p:cond delay="2500"/>
                            </p:stCondLst>
                            <p:childTnLst>
                              <p:par>
                                <p:cTn id="35" presetID="2" presetClass="entr" presetSubtype="4"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ppt_x"/>
                                          </p:val>
                                        </p:tav>
                                        <p:tav tm="100000">
                                          <p:val>
                                            <p:strVal val="#ppt_x"/>
                                          </p:val>
                                        </p:tav>
                                      </p:tavLst>
                                    </p:anim>
                                    <p:anim calcmode="lin" valueType="num">
                                      <p:cBhvr additive="base">
                                        <p:cTn id="3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P spid="6" grpId="0"/>
      <p:bldP spid="7" grpId="0"/>
      <p:bldP spid="8" grpId="0"/>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ộp Văn bản 1">
            <a:extLst>
              <a:ext uri="{FF2B5EF4-FFF2-40B4-BE49-F238E27FC236}">
                <a16:creationId xmlns:a16="http://schemas.microsoft.com/office/drawing/2014/main" id="{4D2ADB4F-2393-D7AC-5B0D-ED0D6FE3410A}"/>
              </a:ext>
            </a:extLst>
          </p:cNvPr>
          <p:cNvSpPr txBox="1"/>
          <p:nvPr/>
        </p:nvSpPr>
        <p:spPr>
          <a:xfrm>
            <a:off x="89782" y="-4071"/>
            <a:ext cx="11971038" cy="6555641"/>
          </a:xfrm>
          <a:prstGeom prst="rect">
            <a:avLst/>
          </a:prstGeom>
          <a:noFill/>
        </p:spPr>
        <p:txBody>
          <a:bodyPr wrap="square" rtlCol="0">
            <a:spAutoFit/>
          </a:bodyPr>
          <a:lstStyle/>
          <a:p>
            <a:pPr algn="ctr"/>
            <a:r>
              <a:rPr lang="en-US" sz="2800" b="1">
                <a:solidFill>
                  <a:schemeClr val="accent2">
                    <a:lumMod val="75000"/>
                  </a:schemeClr>
                </a:solidFill>
                <a:latin typeface="Times New Roman" panose="02020603050405020304" pitchFamily="18" charset="0"/>
                <a:ea typeface="Arial-Rounded" panose="020B0500000000000000" pitchFamily="34" charset="0"/>
                <a:cs typeface="Times New Roman" panose="02020603050405020304" pitchFamily="18" charset="0"/>
              </a:rPr>
              <a:t>Con đã lớn thật rồi!</a:t>
            </a:r>
          </a:p>
          <a:p>
            <a:r>
              <a:rPr lang="en-US">
                <a:latin typeface="Times New Roman" panose="02020603050405020304" pitchFamily="18" charset="0"/>
                <a:ea typeface="Arial-Rounded" panose="020B0500000000000000" pitchFamily="34" charset="0"/>
                <a:cs typeface="Times New Roman" panose="02020603050405020304" pitchFamily="18" charset="0"/>
              </a:rPr>
              <a:t> 	</a:t>
            </a:r>
            <a:r>
              <a:rPr lang="en-US" sz="2200" b="1">
                <a:solidFill>
                  <a:srgbClr val="FF6600"/>
                </a:solidFill>
                <a:latin typeface="Times New Roman" panose="02020603050405020304" pitchFamily="18" charset="0"/>
                <a:ea typeface="Arial-Rounded" panose="020B0500000000000000" pitchFamily="34" charset="0"/>
                <a:cs typeface="Times New Roman" panose="02020603050405020304" pitchFamily="18" charset="0"/>
              </a:rPr>
              <a:t>Có một cô bé sang nhà dì chơi. Vì đang dỗi mẹ nên em ngồi buồn thiu. Thấy vậy, dì hỏi:</a:t>
            </a:r>
          </a:p>
          <a:p>
            <a:pPr marL="285750" indent="-285750">
              <a:buFontTx/>
              <a:buChar char="-"/>
            </a:pPr>
            <a:r>
              <a:rPr lang="en-US" sz="2200" b="1">
                <a:solidFill>
                  <a:srgbClr val="FF6600"/>
                </a:solidFill>
                <a:latin typeface="Times New Roman" panose="02020603050405020304" pitchFamily="18" charset="0"/>
                <a:ea typeface="Arial-Rounded" panose="020B0500000000000000" pitchFamily="34" charset="0"/>
                <a:cs typeface="Times New Roman" panose="02020603050405020304" pitchFamily="18" charset="0"/>
              </a:rPr>
              <a:t>Cháu có chuyện gì buồn à? Đến bữa rồi, ăn cơm với dì nhé?</a:t>
            </a:r>
          </a:p>
          <a:p>
            <a:pPr marL="285750" indent="-285750">
              <a:buFontTx/>
              <a:buChar char="-"/>
            </a:pPr>
            <a:r>
              <a:rPr lang="en-US" sz="2200" b="1">
                <a:solidFill>
                  <a:srgbClr val="FF6600"/>
                </a:solidFill>
                <a:latin typeface="Times New Roman" panose="02020603050405020304" pitchFamily="18" charset="0"/>
                <a:ea typeface="Arial-Rounded" panose="020B0500000000000000" pitchFamily="34" charset="0"/>
                <a:cs typeface="Times New Roman" panose="02020603050405020304" pitchFamily="18" charset="0"/>
              </a:rPr>
              <a:t>Nhưng … cháu chưa … xin phép mẹ.</a:t>
            </a:r>
          </a:p>
          <a:p>
            <a:pPr marL="285750" indent="-285750">
              <a:buFontTx/>
              <a:buChar char="-"/>
            </a:pPr>
            <a:r>
              <a:rPr lang="en-US" sz="2200" b="1">
                <a:solidFill>
                  <a:srgbClr val="FF6600"/>
                </a:solidFill>
                <a:latin typeface="Times New Roman" panose="02020603050405020304" pitchFamily="18" charset="0"/>
                <a:ea typeface="Arial-Rounded" panose="020B0500000000000000" pitchFamily="34" charset="0"/>
                <a:cs typeface="Times New Roman" panose="02020603050405020304" pitchFamily="18" charset="0"/>
              </a:rPr>
              <a:t>Dì sẽ gọi điện cho mẹ cháu. Trưa rồi mà, cháu ăn với dì một chút cho vui!</a:t>
            </a:r>
          </a:p>
          <a:p>
            <a:r>
              <a:rPr lang="en-US" sz="2200" b="1">
                <a:latin typeface="Times New Roman" panose="02020603050405020304" pitchFamily="18" charset="0"/>
                <a:ea typeface="Arial-Rounded" panose="020B0500000000000000" pitchFamily="34" charset="0"/>
                <a:cs typeface="Times New Roman" panose="02020603050405020304" pitchFamily="18" charset="0"/>
              </a:rPr>
              <a:t> 	</a:t>
            </a:r>
            <a:r>
              <a:rPr lang="en-US" sz="2200" b="1">
                <a:solidFill>
                  <a:srgbClr val="00B050"/>
                </a:solidFill>
                <a:latin typeface="Times New Roman" panose="02020603050405020304" pitchFamily="18" charset="0"/>
                <a:ea typeface="Arial-Rounded" panose="020B0500000000000000" pitchFamily="34" charset="0"/>
                <a:cs typeface="Times New Roman" panose="02020603050405020304" pitchFamily="18" charset="0"/>
              </a:rPr>
              <a:t>Quả thật, cô bé cũng đã thấy đói. Nhưng vừa bưng bát cơm nóng hổi, em lại nghĩ đến mẹ đang phải ngồi ăn một mình. Ăn xong, hai dì cháu vừa dọn dẹp vừa nói chuyện. Cô bé không quên cảm ơn dì.</a:t>
            </a:r>
          </a:p>
          <a:p>
            <a:r>
              <a:rPr lang="en-US" sz="2200" b="1">
                <a:solidFill>
                  <a:srgbClr val="00B050"/>
                </a:solidFill>
                <a:latin typeface="Times New Roman" panose="02020603050405020304" pitchFamily="18" charset="0"/>
                <a:ea typeface="Arial-Rounded" panose="020B0500000000000000" pitchFamily="34" charset="0"/>
                <a:cs typeface="Times New Roman" panose="02020603050405020304" pitchFamily="18" charset="0"/>
              </a:rPr>
              <a:t>	Dì dịu dàng bảo:</a:t>
            </a:r>
          </a:p>
          <a:p>
            <a:pPr marL="285750" indent="-285750">
              <a:buFontTx/>
              <a:buChar char="-"/>
            </a:pPr>
            <a:r>
              <a:rPr lang="en-US" sz="2200" b="1">
                <a:solidFill>
                  <a:srgbClr val="00B050"/>
                </a:solidFill>
                <a:latin typeface="Times New Roman" panose="02020603050405020304" pitchFamily="18" charset="0"/>
                <a:ea typeface="Arial-Rounded" panose="020B0500000000000000" pitchFamily="34" charset="0"/>
                <a:cs typeface="Times New Roman" panose="02020603050405020304" pitchFamily="18" charset="0"/>
              </a:rPr>
              <a:t>Cháu ngoan lắm, biết cảm ơn dì! Nhưng ngày nào cháu cũng ăn cơm nóng, canh ngọt của mẹ, cháu có cảm ơn mẹ không?</a:t>
            </a:r>
          </a:p>
          <a:p>
            <a:r>
              <a:rPr lang="en-US" sz="2200" b="1">
                <a:solidFill>
                  <a:srgbClr val="00B050"/>
                </a:solidFill>
                <a:latin typeface="Times New Roman" panose="02020603050405020304" pitchFamily="18" charset="0"/>
                <a:ea typeface="Arial-Rounded" panose="020B0500000000000000" pitchFamily="34" charset="0"/>
                <a:cs typeface="Times New Roman" panose="02020603050405020304" pitchFamily="18" charset="0"/>
              </a:rPr>
              <a:t>	Cô bé lặng im.</a:t>
            </a:r>
          </a:p>
          <a:p>
            <a:pPr marL="285750" indent="-285750">
              <a:buFontTx/>
              <a:buChar char="-"/>
            </a:pPr>
            <a:r>
              <a:rPr lang="en-US" sz="2200" b="1">
                <a:solidFill>
                  <a:srgbClr val="00B050"/>
                </a:solidFill>
                <a:latin typeface="Times New Roman" panose="02020603050405020304" pitchFamily="18" charset="0"/>
                <a:ea typeface="Arial-Rounded" panose="020B0500000000000000" pitchFamily="34" charset="0"/>
                <a:cs typeface="Times New Roman" panose="02020603050405020304" pitchFamily="18" charset="0"/>
              </a:rPr>
              <a:t>Dì đoán là cháu đang giận dỗi. Bây giờ, cháu mau về nhà đi! Mẹ cháu đang lo lắm đấy.</a:t>
            </a:r>
          </a:p>
          <a:p>
            <a:r>
              <a:rPr lang="en-US" sz="2200" b="1">
                <a:latin typeface="Times New Roman" panose="02020603050405020304" pitchFamily="18" charset="0"/>
                <a:ea typeface="Arial-Rounded" panose="020B0500000000000000" pitchFamily="34" charset="0"/>
                <a:cs typeface="Times New Roman" panose="02020603050405020304" pitchFamily="18" charset="0"/>
              </a:rPr>
              <a:t>	</a:t>
            </a:r>
            <a:r>
              <a:rPr lang="en-US" sz="2200" b="1">
                <a:solidFill>
                  <a:srgbClr val="00B0F0"/>
                </a:solidFill>
                <a:latin typeface="Times New Roman" panose="02020603050405020304" pitchFamily="18" charset="0"/>
                <a:ea typeface="Arial-Rounded" panose="020B0500000000000000" pitchFamily="34" charset="0"/>
                <a:cs typeface="Times New Roman" panose="02020603050405020304" pitchFamily="18" charset="0"/>
              </a:rPr>
              <a:t>Cô bé vội chạy về. Mẹ đã đứng ngoài cửa chờ em. Cô bé chạy đến, ôm chầm lấy mẹ, vừa khóc vừa nói:</a:t>
            </a:r>
          </a:p>
          <a:p>
            <a:pPr marL="285750" indent="-285750">
              <a:buFontTx/>
              <a:buChar char="-"/>
            </a:pPr>
            <a:r>
              <a:rPr lang="en-US" sz="2200" b="1">
                <a:solidFill>
                  <a:srgbClr val="00B0F0"/>
                </a:solidFill>
                <a:latin typeface="Times New Roman" panose="02020603050405020304" pitchFamily="18" charset="0"/>
                <a:ea typeface="Arial-Rounded" panose="020B0500000000000000" pitchFamily="34" charset="0"/>
                <a:cs typeface="Times New Roman" panose="02020603050405020304" pitchFamily="18" charset="0"/>
              </a:rPr>
              <a:t>Mẹ ơi, con xin lỗi mẹ!</a:t>
            </a:r>
          </a:p>
          <a:p>
            <a:r>
              <a:rPr lang="en-US" sz="2200" b="1">
                <a:solidFill>
                  <a:srgbClr val="00B0F0"/>
                </a:solidFill>
                <a:latin typeface="Times New Roman" panose="02020603050405020304" pitchFamily="18" charset="0"/>
                <a:ea typeface="Arial-Rounded" panose="020B0500000000000000" pitchFamily="34" charset="0"/>
                <a:cs typeface="Times New Roman" panose="02020603050405020304" pitchFamily="18" charset="0"/>
              </a:rPr>
              <a:t>	Người mẹ ngạc nhiên, hôn lên má con, bảo: </a:t>
            </a:r>
          </a:p>
          <a:p>
            <a:pPr marL="285750" indent="-285750">
              <a:buFontTx/>
              <a:buChar char="-"/>
            </a:pPr>
            <a:r>
              <a:rPr lang="en-US" sz="2200" b="1">
                <a:solidFill>
                  <a:srgbClr val="00B0F0"/>
                </a:solidFill>
                <a:latin typeface="Times New Roman" panose="02020603050405020304" pitchFamily="18" charset="0"/>
                <a:ea typeface="Arial-Rounded" panose="020B0500000000000000" pitchFamily="34" charset="0"/>
                <a:cs typeface="Times New Roman" panose="02020603050405020304" pitchFamily="18" charset="0"/>
              </a:rPr>
              <a:t>Ôi, con gái của mẹ! Con đã lớn thật rồi!</a:t>
            </a:r>
          </a:p>
          <a:p>
            <a:pPr algn="r"/>
            <a:r>
              <a:rPr lang="en-US" b="1">
                <a:latin typeface="Times New Roman" panose="02020603050405020304" pitchFamily="18" charset="0"/>
                <a:ea typeface="Arial-Rounded" panose="020B0500000000000000" pitchFamily="34" charset="0"/>
                <a:cs typeface="Times New Roman" panose="02020603050405020304" pitchFamily="18" charset="0"/>
              </a:rPr>
              <a:t>Theo sách 168 câu chuyện hay nhất</a:t>
            </a:r>
          </a:p>
        </p:txBody>
      </p:sp>
      <p:grpSp>
        <p:nvGrpSpPr>
          <p:cNvPr id="8" name="Nhóm 7">
            <a:extLst>
              <a:ext uri="{FF2B5EF4-FFF2-40B4-BE49-F238E27FC236}">
                <a16:creationId xmlns:a16="http://schemas.microsoft.com/office/drawing/2014/main" id="{AACF87AB-9343-5AD0-D8D2-6BFFC304634B}"/>
              </a:ext>
            </a:extLst>
          </p:cNvPr>
          <p:cNvGrpSpPr/>
          <p:nvPr/>
        </p:nvGrpSpPr>
        <p:grpSpPr>
          <a:xfrm>
            <a:off x="4803495" y="5898866"/>
            <a:ext cx="3460227" cy="1028584"/>
            <a:chOff x="4803495" y="5898866"/>
            <a:chExt cx="3460227" cy="1028584"/>
          </a:xfrm>
        </p:grpSpPr>
        <p:pic>
          <p:nvPicPr>
            <p:cNvPr id="6" name="Hình ảnh 5">
              <a:extLst>
                <a:ext uri="{FF2B5EF4-FFF2-40B4-BE49-F238E27FC236}">
                  <a16:creationId xmlns:a16="http://schemas.microsoft.com/office/drawing/2014/main" id="{293A0B51-7006-DAA1-9DC9-55ACC57AC0D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03495" y="5898866"/>
              <a:ext cx="3460227" cy="1028584"/>
            </a:xfrm>
            <a:prstGeom prst="rect">
              <a:avLst/>
            </a:prstGeom>
          </p:spPr>
        </p:pic>
        <p:sp>
          <p:nvSpPr>
            <p:cNvPr id="7" name="Hộp Văn bản 6">
              <a:extLst>
                <a:ext uri="{FF2B5EF4-FFF2-40B4-BE49-F238E27FC236}">
                  <a16:creationId xmlns:a16="http://schemas.microsoft.com/office/drawing/2014/main" id="{24357CFB-726E-2716-B567-3968F7569B2A}"/>
                </a:ext>
              </a:extLst>
            </p:cNvPr>
            <p:cNvSpPr txBox="1"/>
            <p:nvPr/>
          </p:nvSpPr>
          <p:spPr>
            <a:xfrm>
              <a:off x="5509549" y="6146156"/>
              <a:ext cx="2615879" cy="523220"/>
            </a:xfrm>
            <a:prstGeom prst="rect">
              <a:avLst/>
            </a:prstGeom>
            <a:noFill/>
          </p:spPr>
          <p:txBody>
            <a:bodyPr wrap="square" rtlCol="0">
              <a:spAutoFit/>
            </a:bodyPr>
            <a:lstStyle/>
            <a:p>
              <a:pPr algn="ctr"/>
              <a:r>
                <a:rPr lang="en-US" sz="2800" b="1">
                  <a:solidFill>
                    <a:srgbClr val="CC00CC"/>
                  </a:solidFill>
                  <a:latin typeface="AvantGarde" panose="00000400000000000000" pitchFamily="2" charset="0"/>
                  <a:ea typeface="AvantGarde" panose="00000400000000000000" pitchFamily="2" charset="0"/>
                  <a:cs typeface="AvantGarde" panose="00000400000000000000" pitchFamily="2" charset="0"/>
                </a:rPr>
                <a:t>Nối tiếp đoạn</a:t>
              </a:r>
            </a:p>
          </p:txBody>
        </p:sp>
      </p:grpSp>
      <p:grpSp>
        <p:nvGrpSpPr>
          <p:cNvPr id="3" name="Nhóm 2">
            <a:extLst>
              <a:ext uri="{FF2B5EF4-FFF2-40B4-BE49-F238E27FC236}">
                <a16:creationId xmlns:a16="http://schemas.microsoft.com/office/drawing/2014/main" id="{F9AA6630-9767-D317-435C-06190F2E1EB3}"/>
              </a:ext>
            </a:extLst>
          </p:cNvPr>
          <p:cNvGrpSpPr/>
          <p:nvPr/>
        </p:nvGrpSpPr>
        <p:grpSpPr>
          <a:xfrm>
            <a:off x="4803495" y="5893474"/>
            <a:ext cx="3460227" cy="1028584"/>
            <a:chOff x="4803495" y="5898866"/>
            <a:chExt cx="3460227" cy="1028584"/>
          </a:xfrm>
        </p:grpSpPr>
        <p:pic>
          <p:nvPicPr>
            <p:cNvPr id="4" name="Hình ảnh 3">
              <a:extLst>
                <a:ext uri="{FF2B5EF4-FFF2-40B4-BE49-F238E27FC236}">
                  <a16:creationId xmlns:a16="http://schemas.microsoft.com/office/drawing/2014/main" id="{701EEC52-9FAB-3F35-7BF1-FCBA57B513D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03495" y="5898866"/>
              <a:ext cx="3460227" cy="1028584"/>
            </a:xfrm>
            <a:prstGeom prst="rect">
              <a:avLst/>
            </a:prstGeom>
          </p:spPr>
        </p:pic>
        <p:sp>
          <p:nvSpPr>
            <p:cNvPr id="5" name="Hộp Văn bản 4">
              <a:extLst>
                <a:ext uri="{FF2B5EF4-FFF2-40B4-BE49-F238E27FC236}">
                  <a16:creationId xmlns:a16="http://schemas.microsoft.com/office/drawing/2014/main" id="{608898A9-3332-5CFD-3953-713CAAEA9125}"/>
                </a:ext>
              </a:extLst>
            </p:cNvPr>
            <p:cNvSpPr txBox="1"/>
            <p:nvPr/>
          </p:nvSpPr>
          <p:spPr>
            <a:xfrm>
              <a:off x="5447764" y="6170870"/>
              <a:ext cx="2754173" cy="461665"/>
            </a:xfrm>
            <a:prstGeom prst="rect">
              <a:avLst/>
            </a:prstGeom>
            <a:noFill/>
          </p:spPr>
          <p:txBody>
            <a:bodyPr wrap="square" rtlCol="0">
              <a:spAutoFit/>
            </a:bodyPr>
            <a:lstStyle/>
            <a:p>
              <a:pPr algn="ctr"/>
              <a:r>
                <a:rPr lang="en-US" sz="2400" b="1" dirty="0" err="1">
                  <a:solidFill>
                    <a:srgbClr val="CC00CC"/>
                  </a:solidFill>
                  <a:latin typeface="Times New Roman" panose="02020603050405020304" pitchFamily="18" charset="0"/>
                  <a:ea typeface="AvantGarde" panose="00000400000000000000" pitchFamily="2" charset="0"/>
                  <a:cs typeface="Times New Roman" panose="02020603050405020304" pitchFamily="18" charset="0"/>
                </a:rPr>
                <a:t>Luyện</a:t>
              </a:r>
              <a:r>
                <a:rPr lang="en-US" sz="2400" b="1" dirty="0">
                  <a:solidFill>
                    <a:srgbClr val="CC00CC"/>
                  </a:solidFill>
                  <a:latin typeface="Times New Roman" panose="02020603050405020304" pitchFamily="18" charset="0"/>
                  <a:ea typeface="AvantGarde" panose="00000400000000000000" pitchFamily="2" charset="0"/>
                  <a:cs typeface="Times New Roman" panose="02020603050405020304" pitchFamily="18" charset="0"/>
                </a:rPr>
                <a:t> </a:t>
              </a:r>
              <a:r>
                <a:rPr lang="en-US" sz="2400" b="1" dirty="0" err="1">
                  <a:solidFill>
                    <a:srgbClr val="CC00CC"/>
                  </a:solidFill>
                  <a:latin typeface="Times New Roman" panose="02020603050405020304" pitchFamily="18" charset="0"/>
                  <a:ea typeface="AvantGarde" panose="00000400000000000000" pitchFamily="2" charset="0"/>
                  <a:cs typeface="Times New Roman" panose="02020603050405020304" pitchFamily="18" charset="0"/>
                </a:rPr>
                <a:t>đọc</a:t>
              </a:r>
              <a:r>
                <a:rPr lang="en-US" sz="2400" b="1" dirty="0">
                  <a:solidFill>
                    <a:srgbClr val="CC00CC"/>
                  </a:solidFill>
                  <a:latin typeface="Times New Roman" panose="02020603050405020304" pitchFamily="18" charset="0"/>
                  <a:ea typeface="AvantGarde" panose="00000400000000000000" pitchFamily="2" charset="0"/>
                  <a:cs typeface="Times New Roman" panose="02020603050405020304" pitchFamily="18" charset="0"/>
                </a:rPr>
                <a:t> </a:t>
              </a:r>
              <a:r>
                <a:rPr lang="en-US" sz="2400" b="1" dirty="0" err="1">
                  <a:solidFill>
                    <a:srgbClr val="CC00CC"/>
                  </a:solidFill>
                  <a:latin typeface="Times New Roman" panose="02020603050405020304" pitchFamily="18" charset="0"/>
                  <a:ea typeface="AvantGarde" panose="00000400000000000000" pitchFamily="2" charset="0"/>
                  <a:cs typeface="Times New Roman" panose="02020603050405020304" pitchFamily="18" charset="0"/>
                </a:rPr>
                <a:t>nhóm</a:t>
              </a:r>
              <a:endParaRPr lang="en-US" sz="2400" b="1" dirty="0">
                <a:solidFill>
                  <a:srgbClr val="CC00CC"/>
                </a:solidFill>
                <a:latin typeface="Times New Roman" panose="02020603050405020304" pitchFamily="18" charset="0"/>
                <a:ea typeface="AvantGarde" panose="00000400000000000000" pitchFamily="2" charset="0"/>
                <a:cs typeface="Times New Roman" panose="02020603050405020304" pitchFamily="18" charset="0"/>
              </a:endParaRPr>
            </a:p>
          </p:txBody>
        </p:sp>
      </p:grpSp>
    </p:spTree>
    <p:extLst>
      <p:ext uri="{BB962C8B-B14F-4D97-AF65-F5344CB8AC3E}">
        <p14:creationId xmlns:p14="http://schemas.microsoft.com/office/powerpoint/2010/main" val="8147586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Hình ảnh 2">
            <a:extLst>
              <a:ext uri="{FF2B5EF4-FFF2-40B4-BE49-F238E27FC236}">
                <a16:creationId xmlns:a16="http://schemas.microsoft.com/office/drawing/2014/main" id="{1B0957E7-B397-E4FD-D69C-DF854142B8E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7779" y="828476"/>
            <a:ext cx="5716441" cy="5201047"/>
          </a:xfrm>
          <a:prstGeom prst="rect">
            <a:avLst/>
          </a:prstGeom>
        </p:spPr>
      </p:pic>
    </p:spTree>
    <p:extLst>
      <p:ext uri="{BB962C8B-B14F-4D97-AF65-F5344CB8AC3E}">
        <p14:creationId xmlns:p14="http://schemas.microsoft.com/office/powerpoint/2010/main" val="28006454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Hình ảnh 2">
            <a:extLst>
              <a:ext uri="{FF2B5EF4-FFF2-40B4-BE49-F238E27FC236}">
                <a16:creationId xmlns:a16="http://schemas.microsoft.com/office/drawing/2014/main" id="{85842108-84D1-4E33-E2FC-9CF0E0A613D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34362" y="1259357"/>
            <a:ext cx="6323276" cy="4339286"/>
          </a:xfrm>
          <a:prstGeom prst="rect">
            <a:avLst/>
          </a:prstGeom>
        </p:spPr>
      </p:pic>
    </p:spTree>
    <p:extLst>
      <p:ext uri="{BB962C8B-B14F-4D97-AF65-F5344CB8AC3E}">
        <p14:creationId xmlns:p14="http://schemas.microsoft.com/office/powerpoint/2010/main" val="41380608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1">
            <a:extLst>
              <a:ext uri="{FF2B5EF4-FFF2-40B4-BE49-F238E27FC236}">
                <a16:creationId xmlns:a16="http://schemas.microsoft.com/office/drawing/2014/main" id="{7AF84650-DDFF-60E3-8595-D66E1CF0497F}"/>
              </a:ext>
            </a:extLst>
          </p:cNvPr>
          <p:cNvSpPr/>
          <p:nvPr/>
        </p:nvSpPr>
        <p:spPr>
          <a:xfrm>
            <a:off x="719782" y="741405"/>
            <a:ext cx="10233818" cy="523220"/>
          </a:xfrm>
          <a:prstGeom prst="rect">
            <a:avLst/>
          </a:prstGeom>
        </p:spPr>
        <p:txBody>
          <a:bodyPr wrap="square">
            <a:spAutoFit/>
          </a:bodyPr>
          <a:lstStyle/>
          <a:p>
            <a:pPr algn="just"/>
            <a:r>
              <a:rPr lang="en-US" sz="28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a:solidFill>
                  <a:srgbClr val="0000FF"/>
                </a:solidFill>
                <a:latin typeface="Times New Roman" panose="02020603050405020304" pitchFamily="18" charset="0"/>
                <a:ea typeface="Arial-Rounded" panose="020B0500000000000000" pitchFamily="34" charset="0"/>
                <a:cs typeface="Times New Roman" panose="02020603050405020304" pitchFamily="18" charset="0"/>
              </a:rPr>
              <a:t>Câu 1: </a:t>
            </a:r>
            <a:r>
              <a:rPr lang="en-US" sz="2800" b="1" dirty="0" err="1">
                <a:latin typeface="Times New Roman" panose="02020603050405020304" pitchFamily="18" charset="0"/>
                <a:ea typeface="Arial-Rounded" panose="020B0500000000000000" pitchFamily="34" charset="0"/>
                <a:cs typeface="Times New Roman" panose="02020603050405020304" pitchFamily="18" charset="0"/>
              </a:rPr>
              <a:t>Nói</a:t>
            </a:r>
            <a:r>
              <a:rPr lang="en-US" sz="28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latin typeface="Times New Roman" panose="02020603050405020304" pitchFamily="18" charset="0"/>
                <a:ea typeface="Arial-Rounded" panose="020B0500000000000000" pitchFamily="34" charset="0"/>
                <a:cs typeface="Times New Roman" panose="02020603050405020304" pitchFamily="18" charset="0"/>
              </a:rPr>
              <a:t>tiếp</a:t>
            </a:r>
            <a:r>
              <a:rPr lang="en-US" sz="2800" b="1" dirty="0">
                <a:latin typeface="Times New Roman" panose="02020603050405020304" pitchFamily="18" charset="0"/>
                <a:ea typeface="Arial-Rounded" panose="020B0500000000000000" pitchFamily="34" charset="0"/>
                <a:cs typeface="Times New Roman" panose="02020603050405020304" pitchFamily="18" charset="0"/>
              </a:rPr>
              <a:t> ý </a:t>
            </a:r>
            <a:r>
              <a:rPr lang="en-US" sz="2800" b="1" dirty="0" err="1">
                <a:latin typeface="Times New Roman" panose="02020603050405020304" pitchFamily="18" charset="0"/>
                <a:ea typeface="Arial-Rounded" panose="020B0500000000000000" pitchFamily="34" charset="0"/>
                <a:cs typeface="Times New Roman" panose="02020603050405020304" pitchFamily="18" charset="0"/>
              </a:rPr>
              <a:t>còn</a:t>
            </a:r>
            <a:r>
              <a:rPr lang="en-US" sz="28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latin typeface="Times New Roman" panose="02020603050405020304" pitchFamily="18" charset="0"/>
                <a:ea typeface="Arial-Rounded" panose="020B0500000000000000" pitchFamily="34" charset="0"/>
                <a:cs typeface="Times New Roman" panose="02020603050405020304" pitchFamily="18" charset="0"/>
              </a:rPr>
              <a:t>thiếu</a:t>
            </a:r>
            <a:r>
              <a:rPr lang="en-US" sz="2800" b="1" dirty="0">
                <a:latin typeface="Times New Roman" panose="02020603050405020304" pitchFamily="18" charset="0"/>
                <a:ea typeface="Arial-Rounded" panose="020B0500000000000000" pitchFamily="34" charset="0"/>
                <a:cs typeface="Times New Roman" panose="02020603050405020304" pitchFamily="18" charset="0"/>
              </a:rPr>
              <a:t> để </a:t>
            </a:r>
            <a:r>
              <a:rPr lang="en-US" sz="2800" b="1" dirty="0" err="1">
                <a:latin typeface="Times New Roman" panose="02020603050405020304" pitchFamily="18" charset="0"/>
                <a:ea typeface="Arial-Rounded" panose="020B0500000000000000" pitchFamily="34" charset="0"/>
                <a:cs typeface="Times New Roman" panose="02020603050405020304" pitchFamily="18" charset="0"/>
              </a:rPr>
              <a:t>hoàn</a:t>
            </a:r>
            <a:r>
              <a:rPr lang="en-US" sz="28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latin typeface="Times New Roman" panose="02020603050405020304" pitchFamily="18" charset="0"/>
                <a:ea typeface="Arial-Rounded" panose="020B0500000000000000" pitchFamily="34" charset="0"/>
                <a:cs typeface="Times New Roman" panose="02020603050405020304" pitchFamily="18" charset="0"/>
              </a:rPr>
              <a:t>thành</a:t>
            </a:r>
            <a:r>
              <a:rPr lang="en-US" sz="28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latin typeface="Times New Roman" panose="02020603050405020304" pitchFamily="18" charset="0"/>
                <a:ea typeface="Arial-Rounded" panose="020B0500000000000000" pitchFamily="34" charset="0"/>
                <a:cs typeface="Times New Roman" panose="02020603050405020304" pitchFamily="18" charset="0"/>
              </a:rPr>
              <a:t>tóm</a:t>
            </a:r>
            <a:r>
              <a:rPr lang="en-US" sz="28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latin typeface="Times New Roman" panose="02020603050405020304" pitchFamily="18" charset="0"/>
                <a:ea typeface="Arial-Rounded" panose="020B0500000000000000" pitchFamily="34" charset="0"/>
                <a:cs typeface="Times New Roman" panose="02020603050405020304" pitchFamily="18" charset="0"/>
              </a:rPr>
              <a:t>tắt</a:t>
            </a:r>
            <a:r>
              <a:rPr lang="en-US" sz="28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latin typeface="Times New Roman" panose="02020603050405020304" pitchFamily="18" charset="0"/>
                <a:ea typeface="Arial-Rounded" panose="020B0500000000000000" pitchFamily="34" charset="0"/>
                <a:cs typeface="Times New Roman" panose="02020603050405020304" pitchFamily="18" charset="0"/>
              </a:rPr>
              <a:t>câu</a:t>
            </a:r>
            <a:r>
              <a:rPr lang="en-US" sz="28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latin typeface="Times New Roman" panose="02020603050405020304" pitchFamily="18" charset="0"/>
                <a:ea typeface="Arial-Rounded" panose="020B0500000000000000" pitchFamily="34" charset="0"/>
                <a:cs typeface="Times New Roman" panose="02020603050405020304" pitchFamily="18" charset="0"/>
              </a:rPr>
              <a:t>chuyện</a:t>
            </a:r>
            <a:r>
              <a:rPr lang="en-US" sz="2800" b="1" dirty="0">
                <a:latin typeface="Times New Roman" panose="02020603050405020304" pitchFamily="18" charset="0"/>
                <a:ea typeface="Arial-Rounded" panose="020B0500000000000000" pitchFamily="34" charset="0"/>
                <a:cs typeface="Times New Roman" panose="02020603050405020304" pitchFamily="18" charset="0"/>
              </a:rPr>
              <a:t>:</a:t>
            </a:r>
          </a:p>
        </p:txBody>
      </p:sp>
      <p:sp>
        <p:nvSpPr>
          <p:cNvPr id="3" name="Rectangle 2">
            <a:extLst>
              <a:ext uri="{FF2B5EF4-FFF2-40B4-BE49-F238E27FC236}">
                <a16:creationId xmlns:a16="http://schemas.microsoft.com/office/drawing/2014/main" id="{B5A13C35-4833-C103-1B2C-BF7DEB454FD8}"/>
              </a:ext>
            </a:extLst>
          </p:cNvPr>
          <p:cNvSpPr/>
          <p:nvPr/>
        </p:nvSpPr>
        <p:spPr>
          <a:xfrm>
            <a:off x="830723" y="1976903"/>
            <a:ext cx="4179277" cy="1444306"/>
          </a:xfrm>
          <a:prstGeom prst="rect">
            <a:avLst/>
          </a:prstGeom>
        </p:spPr>
        <p:txBody>
          <a:bodyPr wrap="square">
            <a:spAutoFit/>
          </a:bodyPr>
          <a:lstStyle/>
          <a:p>
            <a:pPr algn="just">
              <a:lnSpc>
                <a:spcPct val="107000"/>
              </a:lnSpc>
              <a:spcAft>
                <a:spcPts val="0"/>
              </a:spcAft>
            </a:pPr>
            <a:r>
              <a:rPr lang="en-US" sz="2800" b="1" dirty="0" err="1">
                <a:solidFill>
                  <a:schemeClr val="accent6">
                    <a:lumMod val="75000"/>
                  </a:schemeClr>
                </a:solidFill>
                <a:latin typeface="Times New Roman" panose="02020603050405020304" pitchFamily="18" charset="0"/>
                <a:ea typeface="Arial-Rounded" panose="020B0500000000000000" pitchFamily="34" charset="0"/>
                <a:cs typeface="Times New Roman" panose="02020603050405020304" pitchFamily="18" charset="0"/>
              </a:rPr>
              <a:t>Một</a:t>
            </a:r>
            <a:r>
              <a:rPr lang="en-US" sz="2800" b="1" dirty="0">
                <a:solidFill>
                  <a:schemeClr val="accent6">
                    <a:lumMod val="75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chemeClr val="accent6">
                    <a:lumMod val="75000"/>
                  </a:schemeClr>
                </a:solidFill>
                <a:latin typeface="Times New Roman" panose="02020603050405020304" pitchFamily="18" charset="0"/>
                <a:ea typeface="Arial-Rounded" panose="020B0500000000000000" pitchFamily="34" charset="0"/>
                <a:cs typeface="Times New Roman" panose="02020603050405020304" pitchFamily="18" charset="0"/>
              </a:rPr>
              <a:t>cô</a:t>
            </a:r>
            <a:r>
              <a:rPr lang="en-US" sz="2800" b="1" dirty="0">
                <a:solidFill>
                  <a:schemeClr val="accent6">
                    <a:lumMod val="75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chemeClr val="accent6">
                    <a:lumMod val="75000"/>
                  </a:schemeClr>
                </a:solidFill>
                <a:latin typeface="Times New Roman" panose="02020603050405020304" pitchFamily="18" charset="0"/>
                <a:ea typeface="Arial-Rounded" panose="020B0500000000000000" pitchFamily="34" charset="0"/>
                <a:cs typeface="Times New Roman" panose="02020603050405020304" pitchFamily="18" charset="0"/>
              </a:rPr>
              <a:t>bé</a:t>
            </a:r>
            <a:r>
              <a:rPr lang="en-US" sz="2800" b="1" dirty="0">
                <a:solidFill>
                  <a:schemeClr val="accent6">
                    <a:lumMod val="75000"/>
                  </a:schemeClr>
                </a:solidFill>
                <a:latin typeface="Times New Roman" panose="02020603050405020304" pitchFamily="18" charset="0"/>
                <a:ea typeface="Arial-Rounded" panose="020B0500000000000000" pitchFamily="34" charset="0"/>
                <a:cs typeface="Times New Roman" panose="02020603050405020304" pitchFamily="18" charset="0"/>
              </a:rPr>
              <a:t> sang </a:t>
            </a:r>
            <a:r>
              <a:rPr lang="en-US" sz="2800" b="1" dirty="0" err="1">
                <a:solidFill>
                  <a:schemeClr val="accent6">
                    <a:lumMod val="75000"/>
                  </a:schemeClr>
                </a:solidFill>
                <a:latin typeface="Times New Roman" panose="02020603050405020304" pitchFamily="18" charset="0"/>
                <a:ea typeface="Arial-Rounded" panose="020B0500000000000000" pitchFamily="34" charset="0"/>
                <a:cs typeface="Times New Roman" panose="02020603050405020304" pitchFamily="18" charset="0"/>
              </a:rPr>
              <a:t>nhà</a:t>
            </a:r>
            <a:r>
              <a:rPr lang="en-US" sz="2800" b="1" dirty="0">
                <a:solidFill>
                  <a:schemeClr val="accent6">
                    <a:lumMod val="75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chemeClr val="accent6">
                    <a:lumMod val="75000"/>
                  </a:schemeClr>
                </a:solidFill>
                <a:latin typeface="Times New Roman" panose="02020603050405020304" pitchFamily="18" charset="0"/>
                <a:ea typeface="Arial-Rounded" panose="020B0500000000000000" pitchFamily="34" charset="0"/>
                <a:cs typeface="Times New Roman" panose="02020603050405020304" pitchFamily="18" charset="0"/>
              </a:rPr>
              <a:t>dì</a:t>
            </a:r>
            <a:r>
              <a:rPr lang="en-US" sz="2800" b="1" dirty="0">
                <a:solidFill>
                  <a:schemeClr val="accent6">
                    <a:lumMod val="75000"/>
                  </a:schemeClr>
                </a:solidFill>
                <a:latin typeface="Times New Roman" panose="02020603050405020304" pitchFamily="18" charset="0"/>
                <a:ea typeface="Arial-Rounded" panose="020B0500000000000000" pitchFamily="34" charset="0"/>
                <a:cs typeface="Times New Roman" panose="02020603050405020304" pitchFamily="18" charset="0"/>
              </a:rPr>
              <a:t>. Vì </a:t>
            </a:r>
            <a:r>
              <a:rPr lang="en-US" sz="2800" b="1" dirty="0" err="1">
                <a:solidFill>
                  <a:schemeClr val="accent6">
                    <a:lumMod val="75000"/>
                  </a:schemeClr>
                </a:solidFill>
                <a:latin typeface="Times New Roman" panose="02020603050405020304" pitchFamily="18" charset="0"/>
                <a:ea typeface="Arial-Rounded" panose="020B0500000000000000" pitchFamily="34" charset="0"/>
                <a:cs typeface="Times New Roman" panose="02020603050405020304" pitchFamily="18" charset="0"/>
              </a:rPr>
              <a:t>dỗi</a:t>
            </a:r>
            <a:r>
              <a:rPr lang="en-US" sz="2800" b="1" dirty="0">
                <a:solidFill>
                  <a:schemeClr val="accent6">
                    <a:lumMod val="75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chemeClr val="accent6">
                    <a:lumMod val="75000"/>
                  </a:schemeClr>
                </a:solidFill>
                <a:latin typeface="Times New Roman" panose="02020603050405020304" pitchFamily="18" charset="0"/>
                <a:ea typeface="Arial-Rounded" panose="020B0500000000000000" pitchFamily="34" charset="0"/>
                <a:cs typeface="Times New Roman" panose="02020603050405020304" pitchFamily="18" charset="0"/>
              </a:rPr>
              <a:t>mẹ</a:t>
            </a:r>
            <a:r>
              <a:rPr lang="en-US" sz="2800" b="1" dirty="0">
                <a:solidFill>
                  <a:schemeClr val="accent6">
                    <a:lumMod val="75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chemeClr val="accent6">
                    <a:lumMod val="75000"/>
                  </a:schemeClr>
                </a:solidFill>
                <a:latin typeface="Times New Roman" panose="02020603050405020304" pitchFamily="18" charset="0"/>
                <a:ea typeface="Arial-Rounded" panose="020B0500000000000000" pitchFamily="34" charset="0"/>
                <a:cs typeface="Times New Roman" panose="02020603050405020304" pitchFamily="18" charset="0"/>
              </a:rPr>
              <a:t>em</a:t>
            </a:r>
            <a:r>
              <a:rPr lang="en-US" sz="2800" b="1" dirty="0">
                <a:solidFill>
                  <a:schemeClr val="accent6">
                    <a:lumMod val="75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chemeClr val="accent6">
                    <a:lumMod val="75000"/>
                  </a:schemeClr>
                </a:solidFill>
                <a:latin typeface="Times New Roman" panose="02020603050405020304" pitchFamily="18" charset="0"/>
                <a:ea typeface="Arial-Rounded" panose="020B0500000000000000" pitchFamily="34" charset="0"/>
                <a:cs typeface="Times New Roman" panose="02020603050405020304" pitchFamily="18" charset="0"/>
              </a:rPr>
              <a:t>ngồi</a:t>
            </a:r>
            <a:r>
              <a:rPr lang="en-US" sz="2800" b="1" dirty="0">
                <a:solidFill>
                  <a:schemeClr val="accent6">
                    <a:lumMod val="75000"/>
                  </a:schemeClr>
                </a:solidFill>
                <a:latin typeface="Times New Roman" panose="02020603050405020304" pitchFamily="18" charset="0"/>
                <a:ea typeface="Arial-Rounded" panose="020B0500000000000000" pitchFamily="34" charset="0"/>
                <a:cs typeface="Times New Roman" panose="02020603050405020304" pitchFamily="18" charset="0"/>
              </a:rPr>
              <a:t> buồn thiu.</a:t>
            </a:r>
          </a:p>
        </p:txBody>
      </p:sp>
      <p:sp>
        <p:nvSpPr>
          <p:cNvPr id="4" name="Rectangle 4">
            <a:extLst>
              <a:ext uri="{FF2B5EF4-FFF2-40B4-BE49-F238E27FC236}">
                <a16:creationId xmlns:a16="http://schemas.microsoft.com/office/drawing/2014/main" id="{E0377D7B-8921-2586-07BC-D20D35D0FA57}"/>
              </a:ext>
            </a:extLst>
          </p:cNvPr>
          <p:cNvSpPr/>
          <p:nvPr/>
        </p:nvSpPr>
        <p:spPr>
          <a:xfrm>
            <a:off x="1091197" y="3851260"/>
            <a:ext cx="4054728" cy="1433598"/>
          </a:xfrm>
          <a:prstGeom prst="rect">
            <a:avLst/>
          </a:prstGeom>
        </p:spPr>
        <p:txBody>
          <a:bodyPr wrap="square">
            <a:spAutoFit/>
          </a:bodyPr>
          <a:lstStyle/>
          <a:p>
            <a:pPr algn="just">
              <a:lnSpc>
                <a:spcPct val="107000"/>
              </a:lnSpc>
              <a:spcAft>
                <a:spcPts val="0"/>
              </a:spcAft>
            </a:pPr>
            <a:r>
              <a:rPr lang="en-US" sz="2800" b="1" dirty="0" err="1">
                <a:solidFill>
                  <a:schemeClr val="accent4">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Nghe</a:t>
            </a:r>
            <a:r>
              <a:rPr lang="en-US" sz="2800" b="1" dirty="0">
                <a:solidFill>
                  <a:schemeClr val="accent4">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chemeClr val="accent4">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lời</a:t>
            </a:r>
            <a:r>
              <a:rPr lang="en-US" sz="2800" b="1" dirty="0">
                <a:solidFill>
                  <a:schemeClr val="accent4">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chemeClr val="accent4">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dì</a:t>
            </a:r>
            <a:r>
              <a:rPr lang="en-US" sz="2800" b="1" dirty="0">
                <a:solidFill>
                  <a:schemeClr val="accent4">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chemeClr val="accent4">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cô</a:t>
            </a:r>
            <a:r>
              <a:rPr lang="en-US" sz="2800" b="1" dirty="0">
                <a:solidFill>
                  <a:schemeClr val="accent4">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chemeClr val="accent4">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bé</a:t>
            </a:r>
            <a:r>
              <a:rPr lang="en-US" sz="2800" b="1" dirty="0">
                <a:solidFill>
                  <a:schemeClr val="accent4">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chemeClr val="accent4">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chạy</a:t>
            </a:r>
            <a:r>
              <a:rPr lang="en-US" sz="2800" b="1" dirty="0">
                <a:solidFill>
                  <a:schemeClr val="accent4">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chemeClr val="accent4">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về</a:t>
            </a:r>
            <a:r>
              <a:rPr lang="en-US" sz="2800" b="1" dirty="0">
                <a:solidFill>
                  <a:schemeClr val="accent4">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chemeClr val="accent4">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nhà</a:t>
            </a:r>
            <a:r>
              <a:rPr lang="en-US" sz="2800" b="1" dirty="0">
                <a:solidFill>
                  <a:schemeClr val="accent4">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chemeClr val="accent4">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xin</a:t>
            </a:r>
            <a:r>
              <a:rPr lang="en-US" sz="2800" b="1" dirty="0">
                <a:solidFill>
                  <a:schemeClr val="accent4">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chemeClr val="accent4">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lỗi</a:t>
            </a:r>
            <a:r>
              <a:rPr lang="en-US" sz="2800" b="1" dirty="0">
                <a:solidFill>
                  <a:schemeClr val="accent4">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chemeClr val="accent4">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mẹ</a:t>
            </a:r>
            <a:r>
              <a:rPr lang="en-US" sz="2800" b="1" dirty="0">
                <a:solidFill>
                  <a:schemeClr val="accent4">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 Mẹ </a:t>
            </a:r>
            <a:r>
              <a:rPr lang="en-US" sz="2800" b="1" dirty="0" err="1">
                <a:solidFill>
                  <a:schemeClr val="accent4">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bảo</a:t>
            </a:r>
            <a:r>
              <a:rPr lang="en-US" sz="2800" b="1" dirty="0">
                <a:solidFill>
                  <a:schemeClr val="accent4">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 Con </a:t>
            </a:r>
            <a:r>
              <a:rPr lang="en-US" sz="2800" b="1" dirty="0" err="1">
                <a:solidFill>
                  <a:schemeClr val="accent4">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đã</a:t>
            </a:r>
            <a:r>
              <a:rPr lang="en-US" sz="2800" b="1" dirty="0">
                <a:solidFill>
                  <a:schemeClr val="accent4">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chemeClr val="accent4">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lớn</a:t>
            </a:r>
            <a:r>
              <a:rPr lang="en-US" sz="2800" b="1" dirty="0">
                <a:solidFill>
                  <a:schemeClr val="accent4">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chemeClr val="accent4">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thật</a:t>
            </a:r>
            <a:r>
              <a:rPr lang="en-US" sz="2800" b="1" dirty="0">
                <a:solidFill>
                  <a:schemeClr val="accent4">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chemeClr val="accent4">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rồi</a:t>
            </a:r>
            <a:r>
              <a:rPr lang="en-US" sz="2800" b="1" dirty="0">
                <a:solidFill>
                  <a:schemeClr val="accent4">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a:t>
            </a:r>
          </a:p>
        </p:txBody>
      </p:sp>
      <p:sp>
        <p:nvSpPr>
          <p:cNvPr id="5" name="Rectangle 5">
            <a:extLst>
              <a:ext uri="{FF2B5EF4-FFF2-40B4-BE49-F238E27FC236}">
                <a16:creationId xmlns:a16="http://schemas.microsoft.com/office/drawing/2014/main" id="{DD118E54-0CE1-6BB0-530F-FA5E57CF8DD2}"/>
              </a:ext>
            </a:extLst>
          </p:cNvPr>
          <p:cNvSpPr/>
          <p:nvPr/>
        </p:nvSpPr>
        <p:spPr>
          <a:xfrm>
            <a:off x="6496875" y="1983130"/>
            <a:ext cx="4617721" cy="1384995"/>
          </a:xfrm>
          <a:prstGeom prst="rect">
            <a:avLst/>
          </a:prstGeom>
        </p:spPr>
        <p:txBody>
          <a:bodyPr wrap="square">
            <a:spAutoFit/>
          </a:bodyPr>
          <a:lstStyle/>
          <a:p>
            <a:r>
              <a:rPr lang="en-US" sz="2800" b="1" dirty="0">
                <a:solidFill>
                  <a:srgbClr val="C00000"/>
                </a:solidFill>
                <a:latin typeface="Times New Roman" panose="02020603050405020304" pitchFamily="18" charset="0"/>
                <a:ea typeface="Arial-Rounded" panose="020B0500000000000000" pitchFamily="34" charset="0"/>
                <a:cs typeface="Times New Roman" panose="02020603050405020304" pitchFamily="18" charset="0"/>
              </a:rPr>
              <a:t>Dì </a:t>
            </a:r>
            <a:r>
              <a:rPr lang="en-US" sz="2800" b="1" dirty="0" err="1">
                <a:solidFill>
                  <a:srgbClr val="C00000"/>
                </a:solidFill>
                <a:latin typeface="Times New Roman" panose="02020603050405020304" pitchFamily="18" charset="0"/>
                <a:ea typeface="Arial-Rounded" panose="020B0500000000000000" pitchFamily="34" charset="0"/>
                <a:cs typeface="Times New Roman" panose="02020603050405020304" pitchFamily="18" charset="0"/>
              </a:rPr>
              <a:t>bảo</a:t>
            </a:r>
            <a:r>
              <a:rPr lang="en-US" sz="2800" b="1" dirty="0">
                <a:solidFill>
                  <a:srgbClr val="C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C00000"/>
                </a:solidFill>
                <a:latin typeface="Times New Roman" panose="02020603050405020304" pitchFamily="18" charset="0"/>
                <a:ea typeface="Arial-Rounded" panose="020B0500000000000000" pitchFamily="34" charset="0"/>
                <a:cs typeface="Times New Roman" panose="02020603050405020304" pitchFamily="18" charset="0"/>
              </a:rPr>
              <a:t>cô</a:t>
            </a:r>
            <a:r>
              <a:rPr lang="en-US" sz="2800" b="1" dirty="0">
                <a:solidFill>
                  <a:srgbClr val="C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C00000"/>
                </a:solidFill>
                <a:latin typeface="Times New Roman" panose="02020603050405020304" pitchFamily="18" charset="0"/>
                <a:ea typeface="Arial-Rounded" panose="020B0500000000000000" pitchFamily="34" charset="0"/>
                <a:cs typeface="Times New Roman" panose="02020603050405020304" pitchFamily="18" charset="0"/>
              </a:rPr>
              <a:t>bé</a:t>
            </a:r>
            <a:r>
              <a:rPr lang="en-US" sz="2800" b="1" dirty="0">
                <a:solidFill>
                  <a:srgbClr val="C00000"/>
                </a:solidFill>
                <a:latin typeface="Times New Roman" panose="02020603050405020304" pitchFamily="18" charset="0"/>
                <a:ea typeface="Arial-Rounded" panose="020B0500000000000000" pitchFamily="34" charset="0"/>
                <a:cs typeface="Times New Roman" panose="02020603050405020304" pitchFamily="18" charset="0"/>
              </a:rPr>
              <a:t> ở lại </a:t>
            </a:r>
            <a:r>
              <a:rPr lang="en-US" sz="2800" b="1" dirty="0" err="1">
                <a:solidFill>
                  <a:srgbClr val="C00000"/>
                </a:solidFill>
                <a:latin typeface="Times New Roman" panose="02020603050405020304" pitchFamily="18" charset="0"/>
                <a:ea typeface="Arial-Rounded" panose="020B0500000000000000" pitchFamily="34" charset="0"/>
                <a:cs typeface="Times New Roman" panose="02020603050405020304" pitchFamily="18" charset="0"/>
              </a:rPr>
              <a:t>ăn</a:t>
            </a:r>
            <a:r>
              <a:rPr lang="en-US" sz="2800" b="1" dirty="0">
                <a:solidFill>
                  <a:srgbClr val="C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C00000"/>
                </a:solidFill>
                <a:latin typeface="Times New Roman" panose="02020603050405020304" pitchFamily="18" charset="0"/>
                <a:ea typeface="Arial-Rounded" panose="020B0500000000000000" pitchFamily="34" charset="0"/>
                <a:cs typeface="Times New Roman" panose="02020603050405020304" pitchFamily="18" charset="0"/>
              </a:rPr>
              <a:t>cơm</a:t>
            </a:r>
            <a:r>
              <a:rPr lang="en-US" sz="2800" b="1" dirty="0">
                <a:solidFill>
                  <a:srgbClr val="C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C00000"/>
                </a:solidFill>
                <a:latin typeface="Times New Roman" panose="02020603050405020304" pitchFamily="18" charset="0"/>
                <a:ea typeface="Arial-Rounded" panose="020B0500000000000000" pitchFamily="34" charset="0"/>
                <a:cs typeface="Times New Roman" panose="02020603050405020304" pitchFamily="18" charset="0"/>
              </a:rPr>
              <a:t>Cô</a:t>
            </a:r>
            <a:r>
              <a:rPr lang="en-US" sz="2800" b="1" dirty="0">
                <a:solidFill>
                  <a:srgbClr val="C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C00000"/>
                </a:solidFill>
                <a:latin typeface="Times New Roman" panose="02020603050405020304" pitchFamily="18" charset="0"/>
                <a:ea typeface="Arial-Rounded" panose="020B0500000000000000" pitchFamily="34" charset="0"/>
                <a:cs typeface="Times New Roman" panose="02020603050405020304" pitchFamily="18" charset="0"/>
              </a:rPr>
              <a:t>bé</a:t>
            </a:r>
            <a:r>
              <a:rPr lang="en-US" sz="2800" b="1" dirty="0">
                <a:solidFill>
                  <a:srgbClr val="C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C00000"/>
                </a:solidFill>
                <a:latin typeface="Times New Roman" panose="02020603050405020304" pitchFamily="18" charset="0"/>
                <a:ea typeface="Arial-Rounded" panose="020B0500000000000000" pitchFamily="34" charset="0"/>
                <a:cs typeface="Times New Roman" panose="02020603050405020304" pitchFamily="18" charset="0"/>
              </a:rPr>
              <a:t>bưng</a:t>
            </a:r>
            <a:r>
              <a:rPr lang="en-US" sz="2800" b="1" dirty="0">
                <a:solidFill>
                  <a:srgbClr val="C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C00000"/>
                </a:solidFill>
                <a:latin typeface="Times New Roman" panose="02020603050405020304" pitchFamily="18" charset="0"/>
                <a:ea typeface="Arial-Rounded" panose="020B0500000000000000" pitchFamily="34" charset="0"/>
                <a:cs typeface="Times New Roman" panose="02020603050405020304" pitchFamily="18" charset="0"/>
              </a:rPr>
              <a:t>bát</a:t>
            </a:r>
            <a:r>
              <a:rPr lang="en-US" sz="2800" b="1" dirty="0">
                <a:solidFill>
                  <a:srgbClr val="C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C00000"/>
                </a:solidFill>
                <a:latin typeface="Times New Roman" panose="02020603050405020304" pitchFamily="18" charset="0"/>
                <a:ea typeface="Arial-Rounded" panose="020B0500000000000000" pitchFamily="34" charset="0"/>
                <a:cs typeface="Times New Roman" panose="02020603050405020304" pitchFamily="18" charset="0"/>
              </a:rPr>
              <a:t>cơm</a:t>
            </a:r>
            <a:r>
              <a:rPr lang="en-US" sz="2800" b="1" dirty="0">
                <a:solidFill>
                  <a:srgbClr val="C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C00000"/>
                </a:solidFill>
                <a:latin typeface="Times New Roman" panose="02020603050405020304" pitchFamily="18" charset="0"/>
                <a:ea typeface="Arial-Rounded" panose="020B0500000000000000" pitchFamily="34" charset="0"/>
                <a:cs typeface="Times New Roman" panose="02020603050405020304" pitchFamily="18" charset="0"/>
              </a:rPr>
              <a:t>và</a:t>
            </a:r>
            <a:r>
              <a:rPr lang="en-US" sz="2800" b="1" dirty="0">
                <a:solidFill>
                  <a:srgbClr val="C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C00000"/>
                </a:solidFill>
                <a:latin typeface="Times New Roman" panose="02020603050405020304" pitchFamily="18" charset="0"/>
                <a:ea typeface="Arial-Rounded" panose="020B0500000000000000" pitchFamily="34" charset="0"/>
                <a:cs typeface="Times New Roman" panose="02020603050405020304" pitchFamily="18" charset="0"/>
              </a:rPr>
              <a:t>nhớ</a:t>
            </a:r>
            <a:r>
              <a:rPr lang="en-US" sz="2800" b="1" dirty="0">
                <a:solidFill>
                  <a:srgbClr val="C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C00000"/>
                </a:solidFill>
                <a:latin typeface="Times New Roman" panose="02020603050405020304" pitchFamily="18" charset="0"/>
                <a:ea typeface="Arial-Rounded" panose="020B0500000000000000" pitchFamily="34" charset="0"/>
                <a:cs typeface="Times New Roman" panose="02020603050405020304" pitchFamily="18" charset="0"/>
              </a:rPr>
              <a:t>đến</a:t>
            </a:r>
            <a:r>
              <a:rPr lang="en-US" sz="2800" b="1" dirty="0">
                <a:solidFill>
                  <a:srgbClr val="C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C00000"/>
                </a:solidFill>
                <a:latin typeface="Times New Roman" panose="02020603050405020304" pitchFamily="18" charset="0"/>
                <a:ea typeface="Arial-Rounded" panose="020B0500000000000000" pitchFamily="34" charset="0"/>
                <a:cs typeface="Times New Roman" panose="02020603050405020304" pitchFamily="18" charset="0"/>
              </a:rPr>
              <a:t>mẹ</a:t>
            </a:r>
            <a:r>
              <a:rPr lang="en-US" sz="2800" b="1" dirty="0">
                <a:solidFill>
                  <a:srgbClr val="C00000"/>
                </a:solidFill>
                <a:latin typeface="Times New Roman" panose="02020603050405020304" pitchFamily="18" charset="0"/>
                <a:ea typeface="Arial-Rounded" panose="020B0500000000000000" pitchFamily="34" charset="0"/>
                <a:cs typeface="Times New Roman" panose="02020603050405020304" pitchFamily="18" charset="0"/>
              </a:rPr>
              <a:t>.</a:t>
            </a:r>
            <a:endParaRPr lang="en-US" sz="2800" dirty="0">
              <a:solidFill>
                <a:srgbClr val="C00000"/>
              </a:solidFill>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6" name="Rectangle 6">
            <a:extLst>
              <a:ext uri="{FF2B5EF4-FFF2-40B4-BE49-F238E27FC236}">
                <a16:creationId xmlns:a16="http://schemas.microsoft.com/office/drawing/2014/main" id="{3F410658-B820-5B23-31E1-101CF9E02ADF}"/>
              </a:ext>
            </a:extLst>
          </p:cNvPr>
          <p:cNvSpPr/>
          <p:nvPr/>
        </p:nvSpPr>
        <p:spPr>
          <a:xfrm>
            <a:off x="6604811" y="3851260"/>
            <a:ext cx="4251643" cy="1384995"/>
          </a:xfrm>
          <a:prstGeom prst="rect">
            <a:avLst/>
          </a:prstGeom>
        </p:spPr>
        <p:txBody>
          <a:bodyPr wrap="square">
            <a:spAutoFit/>
          </a:bodyPr>
          <a:lstStyle/>
          <a:p>
            <a:r>
              <a:rPr lang="en-US" sz="2800" b="1" dirty="0">
                <a:solidFill>
                  <a:srgbClr val="0070C0"/>
                </a:solidFill>
                <a:latin typeface="Times New Roman" panose="02020603050405020304" pitchFamily="18" charset="0"/>
                <a:ea typeface="Arial-Rounded" panose="020B0500000000000000" pitchFamily="34" charset="0"/>
                <a:cs typeface="Times New Roman" panose="02020603050405020304" pitchFamily="18" charset="0"/>
              </a:rPr>
              <a:t>Ăn </a:t>
            </a:r>
            <a:r>
              <a:rPr lang="en-US" sz="2800" b="1" dirty="0" err="1">
                <a:solidFill>
                  <a:srgbClr val="0070C0"/>
                </a:solidFill>
                <a:latin typeface="Times New Roman" panose="02020603050405020304" pitchFamily="18" charset="0"/>
                <a:ea typeface="Arial-Rounded" panose="020B0500000000000000" pitchFamily="34" charset="0"/>
                <a:cs typeface="Times New Roman" panose="02020603050405020304" pitchFamily="18" charset="0"/>
              </a:rPr>
              <a:t>xong</a:t>
            </a:r>
            <a:r>
              <a:rPr lang="en-US" sz="2800" b="1" dirty="0">
                <a:solidFill>
                  <a:srgbClr val="0070C0"/>
                </a:solidFill>
                <a:latin typeface="Times New Roman" panose="02020603050405020304" pitchFamily="18" charset="0"/>
                <a:ea typeface="Arial-Rounded" panose="020B0500000000000000" pitchFamily="34" charset="0"/>
                <a:cs typeface="Times New Roman" panose="02020603050405020304" pitchFamily="18" charset="0"/>
              </a:rPr>
              <a:t>, hai </a:t>
            </a:r>
            <a:r>
              <a:rPr lang="en-US" sz="2800" b="1" dirty="0" err="1">
                <a:solidFill>
                  <a:srgbClr val="0070C0"/>
                </a:solidFill>
                <a:latin typeface="Times New Roman" panose="02020603050405020304" pitchFamily="18" charset="0"/>
                <a:ea typeface="Arial-Rounded" panose="020B0500000000000000" pitchFamily="34" charset="0"/>
                <a:cs typeface="Times New Roman" panose="02020603050405020304" pitchFamily="18" charset="0"/>
              </a:rPr>
              <a:t>dì</a:t>
            </a:r>
            <a:r>
              <a:rPr lang="en-US" sz="2800" b="1" dirty="0">
                <a:solidFill>
                  <a:srgbClr val="0070C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70C0"/>
                </a:solidFill>
                <a:latin typeface="Times New Roman" panose="02020603050405020304" pitchFamily="18" charset="0"/>
                <a:ea typeface="Arial-Rounded" panose="020B0500000000000000" pitchFamily="34" charset="0"/>
                <a:cs typeface="Times New Roman" panose="02020603050405020304" pitchFamily="18" charset="0"/>
              </a:rPr>
              <a:t>cháu</a:t>
            </a:r>
            <a:r>
              <a:rPr lang="en-US" sz="2800" b="1" dirty="0">
                <a:solidFill>
                  <a:srgbClr val="0070C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70C0"/>
                </a:solidFill>
                <a:latin typeface="Times New Roman" panose="02020603050405020304" pitchFamily="18" charset="0"/>
                <a:ea typeface="Arial-Rounded" panose="020B0500000000000000" pitchFamily="34" charset="0"/>
                <a:cs typeface="Times New Roman" panose="02020603050405020304" pitchFamily="18" charset="0"/>
              </a:rPr>
              <a:t>vừa</a:t>
            </a:r>
            <a:r>
              <a:rPr lang="en-US" sz="2800" b="1" dirty="0">
                <a:solidFill>
                  <a:srgbClr val="0070C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70C0"/>
                </a:solidFill>
                <a:latin typeface="Times New Roman" panose="02020603050405020304" pitchFamily="18" charset="0"/>
                <a:ea typeface="Arial-Rounded" panose="020B0500000000000000" pitchFamily="34" charset="0"/>
                <a:cs typeface="Times New Roman" panose="02020603050405020304" pitchFamily="18" charset="0"/>
              </a:rPr>
              <a:t>dọn</a:t>
            </a:r>
            <a:r>
              <a:rPr lang="en-US" sz="2800" b="1" dirty="0">
                <a:solidFill>
                  <a:srgbClr val="0070C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70C0"/>
                </a:solidFill>
                <a:latin typeface="Times New Roman" panose="02020603050405020304" pitchFamily="18" charset="0"/>
                <a:ea typeface="Arial-Rounded" panose="020B0500000000000000" pitchFamily="34" charset="0"/>
                <a:cs typeface="Times New Roman" panose="02020603050405020304" pitchFamily="18" charset="0"/>
              </a:rPr>
              <a:t>dẹp</a:t>
            </a:r>
            <a:r>
              <a:rPr lang="en-US" sz="2800" b="1" dirty="0">
                <a:solidFill>
                  <a:srgbClr val="0070C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70C0"/>
                </a:solidFill>
                <a:latin typeface="Times New Roman" panose="02020603050405020304" pitchFamily="18" charset="0"/>
                <a:ea typeface="Arial-Rounded" panose="020B0500000000000000" pitchFamily="34" charset="0"/>
                <a:cs typeface="Times New Roman" panose="02020603050405020304" pitchFamily="18" charset="0"/>
              </a:rPr>
              <a:t>vừa</a:t>
            </a:r>
            <a:r>
              <a:rPr lang="en-US" sz="2800" b="1" dirty="0">
                <a:solidFill>
                  <a:srgbClr val="0070C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70C0"/>
                </a:solidFill>
                <a:latin typeface="Times New Roman" panose="02020603050405020304" pitchFamily="18" charset="0"/>
                <a:ea typeface="Arial-Rounded" panose="020B0500000000000000" pitchFamily="34" charset="0"/>
                <a:cs typeface="Times New Roman" panose="02020603050405020304" pitchFamily="18" charset="0"/>
              </a:rPr>
              <a:t>nói</a:t>
            </a:r>
            <a:r>
              <a:rPr lang="en-US" sz="2800" b="1" dirty="0">
                <a:solidFill>
                  <a:srgbClr val="0070C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70C0"/>
                </a:solidFill>
                <a:latin typeface="Times New Roman" panose="02020603050405020304" pitchFamily="18" charset="0"/>
                <a:ea typeface="Arial-Rounded" panose="020B0500000000000000" pitchFamily="34" charset="0"/>
                <a:cs typeface="Times New Roman" panose="02020603050405020304" pitchFamily="18" charset="0"/>
              </a:rPr>
              <a:t>chuyện</a:t>
            </a:r>
            <a:r>
              <a:rPr lang="en-US" sz="2800" b="1" dirty="0">
                <a:solidFill>
                  <a:srgbClr val="0070C0"/>
                </a:solidFill>
                <a:latin typeface="Times New Roman" panose="02020603050405020304" pitchFamily="18" charset="0"/>
                <a:ea typeface="Arial-Rounded" panose="020B0500000000000000" pitchFamily="34" charset="0"/>
                <a:cs typeface="Times New Roman" panose="02020603050405020304" pitchFamily="18" charset="0"/>
              </a:rPr>
              <a:t>. Dì </a:t>
            </a:r>
            <a:r>
              <a:rPr lang="en-US" sz="2800" b="1" dirty="0" err="1">
                <a:solidFill>
                  <a:srgbClr val="0070C0"/>
                </a:solidFill>
                <a:latin typeface="Times New Roman" panose="02020603050405020304" pitchFamily="18" charset="0"/>
                <a:ea typeface="Arial-Rounded" panose="020B0500000000000000" pitchFamily="34" charset="0"/>
                <a:cs typeface="Times New Roman" panose="02020603050405020304" pitchFamily="18" charset="0"/>
              </a:rPr>
              <a:t>khuyên</a:t>
            </a:r>
            <a:r>
              <a:rPr lang="en-US" sz="2800" b="1" dirty="0">
                <a:solidFill>
                  <a:srgbClr val="0070C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70C0"/>
                </a:solidFill>
                <a:latin typeface="Times New Roman" panose="02020603050405020304" pitchFamily="18" charset="0"/>
                <a:ea typeface="Arial-Rounded" panose="020B0500000000000000" pitchFamily="34" charset="0"/>
                <a:cs typeface="Times New Roman" panose="02020603050405020304" pitchFamily="18" charset="0"/>
              </a:rPr>
              <a:t>bảo</a:t>
            </a:r>
            <a:r>
              <a:rPr lang="en-US" sz="2800" b="1" dirty="0">
                <a:solidFill>
                  <a:srgbClr val="0070C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70C0"/>
                </a:solidFill>
                <a:latin typeface="Times New Roman" panose="02020603050405020304" pitchFamily="18" charset="0"/>
                <a:ea typeface="Arial-Rounded" panose="020B0500000000000000" pitchFamily="34" charset="0"/>
                <a:cs typeface="Times New Roman" panose="02020603050405020304" pitchFamily="18" charset="0"/>
              </a:rPr>
              <a:t>cô</a:t>
            </a:r>
            <a:r>
              <a:rPr lang="en-US" sz="2800" b="1" dirty="0">
                <a:solidFill>
                  <a:srgbClr val="0070C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70C0"/>
                </a:solidFill>
                <a:latin typeface="Times New Roman" panose="02020603050405020304" pitchFamily="18" charset="0"/>
                <a:ea typeface="Arial-Rounded" panose="020B0500000000000000" pitchFamily="34" charset="0"/>
                <a:cs typeface="Times New Roman" panose="02020603050405020304" pitchFamily="18" charset="0"/>
              </a:rPr>
              <a:t>bé</a:t>
            </a:r>
            <a:r>
              <a:rPr lang="en-US" sz="2800" b="1" dirty="0">
                <a:solidFill>
                  <a:srgbClr val="0070C0"/>
                </a:solidFill>
                <a:latin typeface="Times New Roman" panose="02020603050405020304" pitchFamily="18" charset="0"/>
                <a:ea typeface="Arial-Rounded" panose="020B0500000000000000" pitchFamily="34" charset="0"/>
                <a:cs typeface="Times New Roman" panose="02020603050405020304" pitchFamily="18" charset="0"/>
              </a:rPr>
              <a:t>. </a:t>
            </a:r>
            <a:endParaRPr lang="en-US" sz="2800" dirty="0">
              <a:solidFill>
                <a:srgbClr val="0070C0"/>
              </a:solidFill>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7" name="Curved Left Arrow 7">
            <a:extLst>
              <a:ext uri="{FF2B5EF4-FFF2-40B4-BE49-F238E27FC236}">
                <a16:creationId xmlns:a16="http://schemas.microsoft.com/office/drawing/2014/main" id="{453F77FE-AB2B-F32E-FDAE-B2A37F09F4CA}"/>
              </a:ext>
            </a:extLst>
          </p:cNvPr>
          <p:cNvSpPr/>
          <p:nvPr/>
        </p:nvSpPr>
        <p:spPr>
          <a:xfrm>
            <a:off x="11114596" y="2538019"/>
            <a:ext cx="665971" cy="2061631"/>
          </a:xfrm>
          <a:prstGeom prst="curvedLeftArrow">
            <a:avLst>
              <a:gd name="adj1" fmla="val 25000"/>
              <a:gd name="adj2" fmla="val 45758"/>
              <a:gd name="adj3" fmla="val 25000"/>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800">
              <a:solidFill>
                <a:schemeClr val="tx1"/>
              </a:solidFill>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8" name="Down Arrow 8">
            <a:extLst>
              <a:ext uri="{FF2B5EF4-FFF2-40B4-BE49-F238E27FC236}">
                <a16:creationId xmlns:a16="http://schemas.microsoft.com/office/drawing/2014/main" id="{E36A1C96-5AF9-3309-3424-56BA094B0381}"/>
              </a:ext>
            </a:extLst>
          </p:cNvPr>
          <p:cNvSpPr/>
          <p:nvPr/>
        </p:nvSpPr>
        <p:spPr>
          <a:xfrm rot="16200000">
            <a:off x="5594375" y="2069596"/>
            <a:ext cx="484632" cy="978408"/>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800">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9" name="Down Arrow 32">
            <a:extLst>
              <a:ext uri="{FF2B5EF4-FFF2-40B4-BE49-F238E27FC236}">
                <a16:creationId xmlns:a16="http://schemas.microsoft.com/office/drawing/2014/main" id="{86786DC8-C1B5-64B9-906B-C702993B0814}"/>
              </a:ext>
            </a:extLst>
          </p:cNvPr>
          <p:cNvSpPr/>
          <p:nvPr/>
        </p:nvSpPr>
        <p:spPr>
          <a:xfrm rot="5400000">
            <a:off x="5633052" y="4078855"/>
            <a:ext cx="484632" cy="978408"/>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800">
              <a:latin typeface="Times New Roman" panose="02020603050405020304" pitchFamily="18" charset="0"/>
              <a:ea typeface="Arial-Rounded" panose="020B0500000000000000" pitchFamily="34" charset="0"/>
              <a:cs typeface="Times New Roman" panose="02020603050405020304" pitchFamily="18" charset="0"/>
            </a:endParaRPr>
          </a:p>
        </p:txBody>
      </p:sp>
      <p:pic>
        <p:nvPicPr>
          <p:cNvPr id="11" name="Hình ảnh 10">
            <a:extLst>
              <a:ext uri="{FF2B5EF4-FFF2-40B4-BE49-F238E27FC236}">
                <a16:creationId xmlns:a16="http://schemas.microsoft.com/office/drawing/2014/main" id="{ED2E0AC5-272F-5826-1897-DAB80FF900C3}"/>
              </a:ext>
            </a:extLst>
          </p:cNvPr>
          <p:cNvPicPr>
            <a:picLocks noChangeAspect="1"/>
          </p:cNvPicPr>
          <p:nvPr/>
        </p:nvPicPr>
        <p:blipFill rotWithShape="1">
          <a:blip r:embed="rId2"/>
          <a:srcRect r="51461" b="60707"/>
          <a:stretch/>
        </p:blipFill>
        <p:spPr>
          <a:xfrm>
            <a:off x="206860" y="1621744"/>
            <a:ext cx="5427002" cy="1433599"/>
          </a:xfrm>
          <a:prstGeom prst="rect">
            <a:avLst/>
          </a:prstGeom>
        </p:spPr>
      </p:pic>
      <p:pic>
        <p:nvPicPr>
          <p:cNvPr id="12" name="Hình ảnh 11">
            <a:extLst>
              <a:ext uri="{FF2B5EF4-FFF2-40B4-BE49-F238E27FC236}">
                <a16:creationId xmlns:a16="http://schemas.microsoft.com/office/drawing/2014/main" id="{2D9A8044-E895-AD7C-76FB-6926A704DBA0}"/>
              </a:ext>
            </a:extLst>
          </p:cNvPr>
          <p:cNvPicPr>
            <a:picLocks noChangeAspect="1"/>
          </p:cNvPicPr>
          <p:nvPr/>
        </p:nvPicPr>
        <p:blipFill rotWithShape="1">
          <a:blip r:embed="rId2"/>
          <a:srcRect l="47861" t="2394" r="3600" b="58313"/>
          <a:stretch/>
        </p:blipFill>
        <p:spPr>
          <a:xfrm>
            <a:off x="5633862" y="1746390"/>
            <a:ext cx="5427002" cy="1433599"/>
          </a:xfrm>
          <a:prstGeom prst="rect">
            <a:avLst/>
          </a:prstGeom>
        </p:spPr>
      </p:pic>
      <p:pic>
        <p:nvPicPr>
          <p:cNvPr id="13" name="Hình ảnh 12">
            <a:extLst>
              <a:ext uri="{FF2B5EF4-FFF2-40B4-BE49-F238E27FC236}">
                <a16:creationId xmlns:a16="http://schemas.microsoft.com/office/drawing/2014/main" id="{11B772CA-C074-5B86-366E-BB4B30258AB1}"/>
              </a:ext>
            </a:extLst>
          </p:cNvPr>
          <p:cNvPicPr>
            <a:picLocks noChangeAspect="1"/>
          </p:cNvPicPr>
          <p:nvPr/>
        </p:nvPicPr>
        <p:blipFill rotWithShape="1">
          <a:blip r:embed="rId2"/>
          <a:srcRect l="56191" t="55889" r="5783" b="4818"/>
          <a:stretch/>
        </p:blipFill>
        <p:spPr>
          <a:xfrm>
            <a:off x="6604811" y="3796200"/>
            <a:ext cx="4251643" cy="1433599"/>
          </a:xfrm>
          <a:prstGeom prst="rect">
            <a:avLst/>
          </a:prstGeom>
        </p:spPr>
      </p:pic>
      <p:pic>
        <p:nvPicPr>
          <p:cNvPr id="14" name="Hình ảnh 13">
            <a:extLst>
              <a:ext uri="{FF2B5EF4-FFF2-40B4-BE49-F238E27FC236}">
                <a16:creationId xmlns:a16="http://schemas.microsoft.com/office/drawing/2014/main" id="{B0606F49-0DE5-EF90-0BB3-2573B8CDB669}"/>
              </a:ext>
            </a:extLst>
          </p:cNvPr>
          <p:cNvPicPr>
            <a:picLocks noChangeAspect="1"/>
          </p:cNvPicPr>
          <p:nvPr/>
        </p:nvPicPr>
        <p:blipFill rotWithShape="1">
          <a:blip r:embed="rId2"/>
          <a:srcRect l="283" t="55731" r="43459" b="4976"/>
          <a:stretch/>
        </p:blipFill>
        <p:spPr>
          <a:xfrm>
            <a:off x="206859" y="3882850"/>
            <a:ext cx="6290015" cy="1433599"/>
          </a:xfrm>
          <a:prstGeom prst="rect">
            <a:avLst/>
          </a:prstGeom>
        </p:spPr>
      </p:pic>
      <p:pic>
        <p:nvPicPr>
          <p:cNvPr id="15" name="Hình ảnh 14">
            <a:extLst>
              <a:ext uri="{FF2B5EF4-FFF2-40B4-BE49-F238E27FC236}">
                <a16:creationId xmlns:a16="http://schemas.microsoft.com/office/drawing/2014/main" id="{842098F7-CF15-3138-EE35-2222B5B6B23B}"/>
              </a:ext>
            </a:extLst>
          </p:cNvPr>
          <p:cNvPicPr>
            <a:picLocks noChangeAspect="1"/>
          </p:cNvPicPr>
          <p:nvPr/>
        </p:nvPicPr>
        <p:blipFill rotWithShape="1">
          <a:blip r:embed="rId2"/>
          <a:srcRect l="94135" t="22302" r="402" b="24668"/>
          <a:stretch/>
        </p:blipFill>
        <p:spPr>
          <a:xfrm>
            <a:off x="10856454" y="2577953"/>
            <a:ext cx="610721" cy="1934820"/>
          </a:xfrm>
          <a:prstGeom prst="rect">
            <a:avLst/>
          </a:prstGeom>
        </p:spPr>
      </p:pic>
    </p:spTree>
    <p:extLst>
      <p:ext uri="{BB962C8B-B14F-4D97-AF65-F5344CB8AC3E}">
        <p14:creationId xmlns:p14="http://schemas.microsoft.com/office/powerpoint/2010/main" val="18699422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par>
                                <p:cTn id="13" presetID="10" presetClass="exit" presetSubtype="0" fill="hold" nodeType="withEffect">
                                  <p:stCondLst>
                                    <p:cond delay="0"/>
                                  </p:stCondLst>
                                  <p:childTnLst>
                                    <p:animEffect transition="out" filter="fade">
                                      <p:cBhvr>
                                        <p:cTn id="14" dur="500"/>
                                        <p:tgtEl>
                                          <p:spTgt spid="11"/>
                                        </p:tgtEl>
                                      </p:cBhvr>
                                    </p:animEffect>
                                    <p:set>
                                      <p:cBhvr>
                                        <p:cTn id="15" dur="1" fill="hold">
                                          <p:stCondLst>
                                            <p:cond delay="499"/>
                                          </p:stCondLst>
                                        </p:cTn>
                                        <p:tgtEl>
                                          <p:spTgt spid="11"/>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xit" presetSubtype="0" fill="hold" nodeType="clickEffect">
                                  <p:stCondLst>
                                    <p:cond delay="0"/>
                                  </p:stCondLst>
                                  <p:childTnLst>
                                    <p:animEffect transition="out" filter="fade">
                                      <p:cBhvr>
                                        <p:cTn id="24" dur="500"/>
                                        <p:tgtEl>
                                          <p:spTgt spid="12"/>
                                        </p:tgtEl>
                                      </p:cBhvr>
                                    </p:animEffect>
                                    <p:set>
                                      <p:cBhvr>
                                        <p:cTn id="25" dur="1" fill="hold">
                                          <p:stCondLst>
                                            <p:cond delay="499"/>
                                          </p:stCondLst>
                                        </p:cTn>
                                        <p:tgtEl>
                                          <p:spTgt spid="12"/>
                                        </p:tgtEl>
                                        <p:attrNameLst>
                                          <p:attrName>style.visibility</p:attrName>
                                        </p:attrNameLst>
                                      </p:cBhvr>
                                      <p:to>
                                        <p:strVal val="hidden"/>
                                      </p:to>
                                    </p:se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fade">
                                      <p:cBhvr>
                                        <p:cTn id="30" dur="500"/>
                                        <p:tgtEl>
                                          <p:spTgt spid="5"/>
                                        </p:tgtEl>
                                      </p:cBhvr>
                                    </p:animEffect>
                                  </p:childTnLst>
                                </p:cTn>
                              </p:par>
                            </p:childTnLst>
                          </p:cTn>
                        </p:par>
                        <p:par>
                          <p:cTn id="31" fill="hold">
                            <p:stCondLst>
                              <p:cond delay="500"/>
                            </p:stCondLst>
                            <p:childTnLst>
                              <p:par>
                                <p:cTn id="32" presetID="10" presetClass="exit" presetSubtype="0" fill="hold" nodeType="afterEffect">
                                  <p:stCondLst>
                                    <p:cond delay="0"/>
                                  </p:stCondLst>
                                  <p:childTnLst>
                                    <p:animEffect transition="out" filter="fade">
                                      <p:cBhvr>
                                        <p:cTn id="33" dur="500"/>
                                        <p:tgtEl>
                                          <p:spTgt spid="15"/>
                                        </p:tgtEl>
                                      </p:cBhvr>
                                    </p:animEffect>
                                    <p:set>
                                      <p:cBhvr>
                                        <p:cTn id="34" dur="1" fill="hold">
                                          <p:stCondLst>
                                            <p:cond delay="499"/>
                                          </p:stCondLst>
                                        </p:cTn>
                                        <p:tgtEl>
                                          <p:spTgt spid="15"/>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fade">
                                      <p:cBhvr>
                                        <p:cTn id="39" dur="500"/>
                                        <p:tgtEl>
                                          <p:spTgt spid="7"/>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6"/>
                                        </p:tgtEl>
                                        <p:attrNameLst>
                                          <p:attrName>style.visibility</p:attrName>
                                        </p:attrNameLst>
                                      </p:cBhvr>
                                      <p:to>
                                        <p:strVal val="visible"/>
                                      </p:to>
                                    </p:set>
                                    <p:animEffect transition="in" filter="fade">
                                      <p:cBhvr>
                                        <p:cTn id="44" dur="500"/>
                                        <p:tgtEl>
                                          <p:spTgt spid="6"/>
                                        </p:tgtEl>
                                      </p:cBhvr>
                                    </p:animEffect>
                                  </p:childTnLst>
                                </p:cTn>
                              </p:par>
                              <p:par>
                                <p:cTn id="45" presetID="10" presetClass="exit" presetSubtype="0" fill="hold" nodeType="withEffect">
                                  <p:stCondLst>
                                    <p:cond delay="0"/>
                                  </p:stCondLst>
                                  <p:childTnLst>
                                    <p:animEffect transition="out" filter="fade">
                                      <p:cBhvr>
                                        <p:cTn id="46" dur="500"/>
                                        <p:tgtEl>
                                          <p:spTgt spid="13"/>
                                        </p:tgtEl>
                                      </p:cBhvr>
                                    </p:animEffect>
                                    <p:set>
                                      <p:cBhvr>
                                        <p:cTn id="47" dur="1" fill="hold">
                                          <p:stCondLst>
                                            <p:cond delay="499"/>
                                          </p:stCondLst>
                                        </p:cTn>
                                        <p:tgtEl>
                                          <p:spTgt spid="13"/>
                                        </p:tgtEl>
                                        <p:attrNameLst>
                                          <p:attrName>style.visibility</p:attrName>
                                        </p:attrNameLst>
                                      </p:cBhvr>
                                      <p:to>
                                        <p:strVal val="hidden"/>
                                      </p:to>
                                    </p:se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9"/>
                                        </p:tgtEl>
                                        <p:attrNameLst>
                                          <p:attrName>style.visibility</p:attrName>
                                        </p:attrNameLst>
                                      </p:cBhvr>
                                      <p:to>
                                        <p:strVal val="visible"/>
                                      </p:to>
                                    </p:set>
                                    <p:animEffect transition="in" filter="fade">
                                      <p:cBhvr>
                                        <p:cTn id="52" dur="500"/>
                                        <p:tgtEl>
                                          <p:spTgt spid="9"/>
                                        </p:tgtEl>
                                      </p:cBhvr>
                                    </p:animEffect>
                                  </p:childTnLst>
                                </p:cTn>
                              </p:par>
                              <p:par>
                                <p:cTn id="53" presetID="10" presetClass="exit" presetSubtype="0" fill="hold" nodeType="withEffect">
                                  <p:stCondLst>
                                    <p:cond delay="0"/>
                                  </p:stCondLst>
                                  <p:childTnLst>
                                    <p:animEffect transition="out" filter="fade">
                                      <p:cBhvr>
                                        <p:cTn id="54" dur="500"/>
                                        <p:tgtEl>
                                          <p:spTgt spid="14"/>
                                        </p:tgtEl>
                                      </p:cBhvr>
                                    </p:animEffect>
                                    <p:set>
                                      <p:cBhvr>
                                        <p:cTn id="55" dur="1" fill="hold">
                                          <p:stCondLst>
                                            <p:cond delay="499"/>
                                          </p:stCondLst>
                                        </p:cTn>
                                        <p:tgtEl>
                                          <p:spTgt spid="14"/>
                                        </p:tgtEl>
                                        <p:attrNameLst>
                                          <p:attrName>style.visibility</p:attrName>
                                        </p:attrNameLst>
                                      </p:cBhvr>
                                      <p:to>
                                        <p:strVal val="hidden"/>
                                      </p:to>
                                    </p:se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4"/>
                                        </p:tgtEl>
                                        <p:attrNameLst>
                                          <p:attrName>style.visibility</p:attrName>
                                        </p:attrNameLst>
                                      </p:cBhvr>
                                      <p:to>
                                        <p:strVal val="visible"/>
                                      </p:to>
                                    </p:set>
                                    <p:animEffect transition="in" filter="fade">
                                      <p:cBhvr>
                                        <p:cTn id="6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P spid="7" grpId="0" animBg="1"/>
      <p:bldP spid="8" grpId="0" animBg="1"/>
      <p:bldP spid="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1">
            <a:extLst>
              <a:ext uri="{FF2B5EF4-FFF2-40B4-BE49-F238E27FC236}">
                <a16:creationId xmlns:a16="http://schemas.microsoft.com/office/drawing/2014/main" id="{2C4B113D-5ADC-27EA-379F-94701236CE3B}"/>
              </a:ext>
            </a:extLst>
          </p:cNvPr>
          <p:cNvSpPr/>
          <p:nvPr/>
        </p:nvSpPr>
        <p:spPr>
          <a:xfrm>
            <a:off x="475089" y="622300"/>
            <a:ext cx="10233818" cy="553998"/>
          </a:xfrm>
          <a:prstGeom prst="rect">
            <a:avLst/>
          </a:prstGeom>
        </p:spPr>
        <p:txBody>
          <a:bodyPr wrap="square">
            <a:spAutoFit/>
          </a:body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US" sz="3000" b="1" i="0" u="none" strike="noStrike" kern="1200" cap="none" spc="0" normalizeH="0" baseline="0" noProof="0" dirty="0">
                <a:ln>
                  <a:noFill/>
                </a:ln>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000" b="1" i="0" u="none" strike="noStrike" kern="1200" cap="none" spc="0" normalizeH="0" baseline="0" noProof="0" dirty="0">
                <a:ln>
                  <a:noFill/>
                </a:ln>
                <a:solidFill>
                  <a:srgbClr val="0000FF"/>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Câu </a:t>
            </a:r>
            <a:r>
              <a:rPr lang="en-US" sz="3000" b="1" dirty="0">
                <a:solidFill>
                  <a:srgbClr val="0000FF"/>
                </a:solidFill>
                <a:latin typeface="Times New Roman" panose="02020603050405020304" pitchFamily="18" charset="0"/>
                <a:ea typeface="Arial-Rounded" panose="020B0500000000000000" pitchFamily="34" charset="0"/>
                <a:cs typeface="Times New Roman" panose="02020603050405020304" pitchFamily="18" charset="0"/>
              </a:rPr>
              <a:t>2</a:t>
            </a:r>
            <a:r>
              <a:rPr kumimoji="0" lang="en-US" sz="3000" b="1" i="0" u="none" strike="noStrike" kern="1200" cap="none" spc="0" normalizeH="0" baseline="0" noProof="0" dirty="0">
                <a:ln>
                  <a:noFill/>
                </a:ln>
                <a:solidFill>
                  <a:srgbClr val="0000FF"/>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000" b="1" i="0" u="none" strike="noStrike" kern="1200" cap="none" spc="0" normalizeH="0" baseline="0" noProof="0" dirty="0" err="1">
                <a:ln>
                  <a:noFill/>
                </a:ln>
                <a:effectLst/>
                <a:uLnTx/>
                <a:uFillTx/>
                <a:latin typeface="Times New Roman" panose="02020603050405020304" pitchFamily="18" charset="0"/>
                <a:ea typeface="Arial-Rounded" panose="020B0500000000000000" pitchFamily="34" charset="0"/>
                <a:cs typeface="Times New Roman" panose="02020603050405020304" pitchFamily="18" charset="0"/>
              </a:rPr>
              <a:t>Em</a:t>
            </a:r>
            <a:r>
              <a:rPr kumimoji="0" lang="en-US" sz="3000" b="1" i="0" u="none" strike="noStrike" kern="1200" cap="none" spc="0" normalizeH="0" baseline="0" noProof="0" dirty="0">
                <a:ln>
                  <a:noFill/>
                </a:ln>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000" b="1" i="0" u="none" strike="noStrike" kern="1200" cap="none" spc="0" normalizeH="0" baseline="0" noProof="0" dirty="0" err="1">
                <a:ln>
                  <a:noFill/>
                </a:ln>
                <a:effectLst/>
                <a:uLnTx/>
                <a:uFillTx/>
                <a:latin typeface="Times New Roman" panose="02020603050405020304" pitchFamily="18" charset="0"/>
                <a:ea typeface="Arial-Rounded" panose="020B0500000000000000" pitchFamily="34" charset="0"/>
                <a:cs typeface="Times New Roman" panose="02020603050405020304" pitchFamily="18" charset="0"/>
              </a:rPr>
              <a:t>thích</a:t>
            </a:r>
            <a:r>
              <a:rPr kumimoji="0" lang="en-US" sz="3000" b="1" i="0" u="none" strike="noStrike" kern="1200" cap="none" spc="0" normalizeH="0" noProof="0" dirty="0">
                <a:ln>
                  <a:noFill/>
                </a:ln>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000" b="1" i="0" u="none" strike="noStrike" kern="1200" cap="none" spc="0" normalizeH="0" noProof="0" dirty="0" err="1">
                <a:ln>
                  <a:noFill/>
                </a:ln>
                <a:effectLst/>
                <a:uLnTx/>
                <a:uFillTx/>
                <a:latin typeface="Times New Roman" panose="02020603050405020304" pitchFamily="18" charset="0"/>
                <a:ea typeface="Arial-Rounded" panose="020B0500000000000000" pitchFamily="34" charset="0"/>
                <a:cs typeface="Times New Roman" panose="02020603050405020304" pitchFamily="18" charset="0"/>
              </a:rPr>
              <a:t>nhất</a:t>
            </a:r>
            <a:r>
              <a:rPr kumimoji="0" lang="en-US" sz="3000" b="1" i="0" u="none" strike="noStrike" kern="1200" cap="none" spc="0" normalizeH="0" noProof="0" dirty="0">
                <a:ln>
                  <a:noFill/>
                </a:ln>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000" b="1" i="0" u="none" strike="noStrike" kern="1200" cap="none" spc="0" normalizeH="0" noProof="0" dirty="0" err="1">
                <a:ln>
                  <a:noFill/>
                </a:ln>
                <a:effectLst/>
                <a:uLnTx/>
                <a:uFillTx/>
                <a:latin typeface="Times New Roman" panose="02020603050405020304" pitchFamily="18" charset="0"/>
                <a:ea typeface="Arial-Rounded" panose="020B0500000000000000" pitchFamily="34" charset="0"/>
                <a:cs typeface="Times New Roman" panose="02020603050405020304" pitchFamily="18" charset="0"/>
              </a:rPr>
              <a:t>câu</a:t>
            </a:r>
            <a:r>
              <a:rPr kumimoji="0" lang="en-US" sz="3000" b="1" i="0" u="none" strike="noStrike" kern="1200" cap="none" spc="0" normalizeH="0" noProof="0" dirty="0">
                <a:ln>
                  <a:noFill/>
                </a:ln>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000" b="1" i="0" u="none" strike="noStrike" kern="1200" cap="none" spc="0" normalizeH="0" noProof="0" dirty="0" err="1">
                <a:ln>
                  <a:noFill/>
                </a:ln>
                <a:effectLst/>
                <a:uLnTx/>
                <a:uFillTx/>
                <a:latin typeface="Times New Roman" panose="02020603050405020304" pitchFamily="18" charset="0"/>
                <a:ea typeface="Arial-Rounded" panose="020B0500000000000000" pitchFamily="34" charset="0"/>
                <a:cs typeface="Times New Roman" panose="02020603050405020304" pitchFamily="18" charset="0"/>
              </a:rPr>
              <a:t>nói</a:t>
            </a:r>
            <a:r>
              <a:rPr kumimoji="0" lang="en-US" sz="3000" b="1" i="0" u="none" strike="noStrike" kern="1200" cap="none" spc="0" normalizeH="0" noProof="0" dirty="0">
                <a:ln>
                  <a:noFill/>
                </a:ln>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000" b="1" i="0" u="none" strike="noStrike" kern="1200" cap="none" spc="0" normalizeH="0" noProof="0" dirty="0" err="1">
                <a:ln>
                  <a:noFill/>
                </a:ln>
                <a:effectLst/>
                <a:uLnTx/>
                <a:uFillTx/>
                <a:latin typeface="Times New Roman" panose="02020603050405020304" pitchFamily="18" charset="0"/>
                <a:ea typeface="Arial-Rounded" panose="020B0500000000000000" pitchFamily="34" charset="0"/>
                <a:cs typeface="Times New Roman" panose="02020603050405020304" pitchFamily="18" charset="0"/>
              </a:rPr>
              <a:t>nào</a:t>
            </a:r>
            <a:r>
              <a:rPr kumimoji="0" lang="en-US" sz="3000" b="1" i="0" u="none" strike="noStrike" kern="1200" cap="none" spc="0" normalizeH="0" noProof="0" dirty="0">
                <a:ln>
                  <a:noFill/>
                </a:ln>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000" b="1" i="0" u="none" strike="noStrike" kern="1200" cap="none" spc="0" normalizeH="0" noProof="0" dirty="0" err="1">
                <a:ln>
                  <a:noFill/>
                </a:ln>
                <a:effectLst/>
                <a:uLnTx/>
                <a:uFillTx/>
                <a:latin typeface="Times New Roman" panose="02020603050405020304" pitchFamily="18" charset="0"/>
                <a:ea typeface="Arial-Rounded" panose="020B0500000000000000" pitchFamily="34" charset="0"/>
                <a:cs typeface="Times New Roman" panose="02020603050405020304" pitchFamily="18" charset="0"/>
              </a:rPr>
              <a:t>của</a:t>
            </a:r>
            <a:r>
              <a:rPr kumimoji="0" lang="en-US" sz="3000" b="1" i="0" u="none" strike="noStrike" kern="1200" cap="none" spc="0" normalizeH="0" noProof="0" dirty="0">
                <a:ln>
                  <a:noFill/>
                </a:ln>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000" b="1" i="0" u="none" strike="noStrike" kern="1200" cap="none" spc="0" normalizeH="0" noProof="0" dirty="0" err="1">
                <a:ln>
                  <a:noFill/>
                </a:ln>
                <a:effectLst/>
                <a:uLnTx/>
                <a:uFillTx/>
                <a:latin typeface="Times New Roman" panose="02020603050405020304" pitchFamily="18" charset="0"/>
                <a:ea typeface="Arial-Rounded" panose="020B0500000000000000" pitchFamily="34" charset="0"/>
                <a:cs typeface="Times New Roman" panose="02020603050405020304" pitchFamily="18" charset="0"/>
              </a:rPr>
              <a:t>dì</a:t>
            </a:r>
            <a:r>
              <a:rPr kumimoji="0" lang="en-US" sz="3000" b="1" i="0" u="none" strike="noStrike" kern="1200" cap="none" spc="0" normalizeH="0" noProof="0" dirty="0">
                <a:ln>
                  <a:noFill/>
                </a:ln>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000" b="1" i="0" u="none" strike="noStrike" kern="1200" cap="none" spc="0" normalizeH="0" noProof="0" dirty="0" err="1">
                <a:ln>
                  <a:noFill/>
                </a:ln>
                <a:effectLst/>
                <a:uLnTx/>
                <a:uFillTx/>
                <a:latin typeface="Times New Roman" panose="02020603050405020304" pitchFamily="18" charset="0"/>
                <a:ea typeface="Arial-Rounded" panose="020B0500000000000000" pitchFamily="34" charset="0"/>
                <a:cs typeface="Times New Roman" panose="02020603050405020304" pitchFamily="18" charset="0"/>
              </a:rPr>
              <a:t>sau</a:t>
            </a:r>
            <a:r>
              <a:rPr kumimoji="0" lang="en-US" sz="3000" b="1" i="0" u="none" strike="noStrike" kern="1200" cap="none" spc="0" normalizeH="0" noProof="0" dirty="0">
                <a:ln>
                  <a:noFill/>
                </a:ln>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000" b="1" i="0" u="none" strike="noStrike" kern="1200" cap="none" spc="0" normalizeH="0" noProof="0" dirty="0" err="1">
                <a:ln>
                  <a:noFill/>
                </a:ln>
                <a:effectLst/>
                <a:uLnTx/>
                <a:uFillTx/>
                <a:latin typeface="Times New Roman" panose="02020603050405020304" pitchFamily="18" charset="0"/>
                <a:ea typeface="Arial-Rounded" panose="020B0500000000000000" pitchFamily="34" charset="0"/>
                <a:cs typeface="Times New Roman" panose="02020603050405020304" pitchFamily="18" charset="0"/>
              </a:rPr>
              <a:t>bữa</a:t>
            </a:r>
            <a:r>
              <a:rPr kumimoji="0" lang="en-US" sz="3000" b="1" i="0" u="none" strike="noStrike" kern="1200" cap="none" spc="0" normalizeH="0" noProof="0" dirty="0">
                <a:ln>
                  <a:noFill/>
                </a:ln>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000" b="1" i="0" u="none" strike="noStrike" kern="1200" cap="none" spc="0" normalizeH="0" noProof="0" dirty="0" err="1">
                <a:ln>
                  <a:noFill/>
                </a:ln>
                <a:effectLst/>
                <a:uLnTx/>
                <a:uFillTx/>
                <a:latin typeface="Times New Roman" panose="02020603050405020304" pitchFamily="18" charset="0"/>
                <a:ea typeface="Arial-Rounded" panose="020B0500000000000000" pitchFamily="34" charset="0"/>
                <a:cs typeface="Times New Roman" panose="02020603050405020304" pitchFamily="18" charset="0"/>
              </a:rPr>
              <a:t>trưa</a:t>
            </a:r>
            <a:r>
              <a:rPr kumimoji="0" lang="vi-VN" sz="3000" b="1" i="0" u="none" strike="noStrike" kern="1200" cap="none" spc="0" normalizeH="0" baseline="0" noProof="0" dirty="0">
                <a:ln>
                  <a:noFill/>
                </a:ln>
                <a:effectLst/>
                <a:uLnTx/>
                <a:uFillTx/>
                <a:latin typeface="Times New Roman" panose="02020603050405020304" pitchFamily="18" charset="0"/>
                <a:ea typeface="Arial-Rounded" panose="020B0500000000000000" pitchFamily="34" charset="0"/>
                <a:cs typeface="Times New Roman" panose="02020603050405020304" pitchFamily="18" charset="0"/>
              </a:rPr>
              <a:t>?</a:t>
            </a:r>
            <a:endParaRPr kumimoji="0" lang="en-US" sz="3000" b="1" i="0" u="none" strike="noStrike" kern="1200" cap="none" spc="0" normalizeH="0" baseline="0" noProof="0" dirty="0">
              <a:ln>
                <a:noFill/>
              </a:ln>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3" name="Rectangle 11">
            <a:extLst>
              <a:ext uri="{FF2B5EF4-FFF2-40B4-BE49-F238E27FC236}">
                <a16:creationId xmlns:a16="http://schemas.microsoft.com/office/drawing/2014/main" id="{007C39CE-551D-3EDE-6577-58ACFF428C04}"/>
              </a:ext>
            </a:extLst>
          </p:cNvPr>
          <p:cNvSpPr/>
          <p:nvPr/>
        </p:nvSpPr>
        <p:spPr>
          <a:xfrm>
            <a:off x="475089" y="1276092"/>
            <a:ext cx="10210801" cy="1046953"/>
          </a:xfrm>
          <a:prstGeom prst="rect">
            <a:avLst/>
          </a:prstGeom>
        </p:spPr>
        <p:txBody>
          <a:bodyPr wrap="square">
            <a:spAutoFit/>
          </a:bodyPr>
          <a:lstStyle/>
          <a:p>
            <a:pPr algn="just">
              <a:lnSpc>
                <a:spcPct val="107000"/>
              </a:lnSpc>
              <a:spcAft>
                <a:spcPts val="0"/>
              </a:spcAft>
            </a:pPr>
            <a:r>
              <a:rPr kumimoji="0" lang="nl-NL" sz="3000" b="1" i="0" u="none" strike="noStrike" kern="1200" cap="none" spc="0" normalizeH="0" baseline="0" noProof="0" dirty="0">
                <a:ln>
                  <a:noFill/>
                </a:ln>
                <a:solidFill>
                  <a:schemeClr val="accent6">
                    <a:lumMod val="75000"/>
                  </a:schemeClr>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solidFill>
                  <a:schemeClr val="accent6">
                    <a:lumMod val="75000"/>
                  </a:schemeClr>
                </a:solidFill>
                <a:latin typeface="Times New Roman" panose="02020603050405020304" pitchFamily="18" charset="0"/>
                <a:ea typeface="Arial-Rounded" panose="020B0500000000000000" pitchFamily="34" charset="0"/>
                <a:cs typeface="Times New Roman" panose="02020603050405020304" pitchFamily="18" charset="0"/>
              </a:rPr>
              <a:t>Ngày</a:t>
            </a:r>
            <a:r>
              <a:rPr lang="en-US" sz="3000" b="1" dirty="0">
                <a:solidFill>
                  <a:schemeClr val="accent6">
                    <a:lumMod val="75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solidFill>
                  <a:schemeClr val="accent6">
                    <a:lumMod val="75000"/>
                  </a:schemeClr>
                </a:solidFill>
                <a:latin typeface="Times New Roman" panose="02020603050405020304" pitchFamily="18" charset="0"/>
                <a:ea typeface="Arial-Rounded" panose="020B0500000000000000" pitchFamily="34" charset="0"/>
                <a:cs typeface="Times New Roman" panose="02020603050405020304" pitchFamily="18" charset="0"/>
              </a:rPr>
              <a:t>nào</a:t>
            </a:r>
            <a:r>
              <a:rPr lang="en-US" sz="3000" b="1" dirty="0">
                <a:solidFill>
                  <a:schemeClr val="accent6">
                    <a:lumMod val="75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solidFill>
                  <a:schemeClr val="accent6">
                    <a:lumMod val="75000"/>
                  </a:schemeClr>
                </a:solidFill>
                <a:latin typeface="Times New Roman" panose="02020603050405020304" pitchFamily="18" charset="0"/>
                <a:ea typeface="Arial-Rounded" panose="020B0500000000000000" pitchFamily="34" charset="0"/>
                <a:cs typeface="Times New Roman" panose="02020603050405020304" pitchFamily="18" charset="0"/>
              </a:rPr>
              <a:t>cháu</a:t>
            </a:r>
            <a:r>
              <a:rPr lang="en-US" sz="3000" b="1" dirty="0">
                <a:solidFill>
                  <a:schemeClr val="accent6">
                    <a:lumMod val="75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solidFill>
                  <a:schemeClr val="accent6">
                    <a:lumMod val="75000"/>
                  </a:schemeClr>
                </a:solidFill>
                <a:latin typeface="Times New Roman" panose="02020603050405020304" pitchFamily="18" charset="0"/>
                <a:ea typeface="Arial-Rounded" panose="020B0500000000000000" pitchFamily="34" charset="0"/>
                <a:cs typeface="Times New Roman" panose="02020603050405020304" pitchFamily="18" charset="0"/>
              </a:rPr>
              <a:t>cũng</a:t>
            </a:r>
            <a:r>
              <a:rPr lang="en-US" sz="3000" b="1" dirty="0">
                <a:solidFill>
                  <a:schemeClr val="accent6">
                    <a:lumMod val="75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solidFill>
                  <a:schemeClr val="accent6">
                    <a:lumMod val="75000"/>
                  </a:schemeClr>
                </a:solidFill>
                <a:latin typeface="Times New Roman" panose="02020603050405020304" pitchFamily="18" charset="0"/>
                <a:ea typeface="Arial-Rounded" panose="020B0500000000000000" pitchFamily="34" charset="0"/>
                <a:cs typeface="Times New Roman" panose="02020603050405020304" pitchFamily="18" charset="0"/>
              </a:rPr>
              <a:t>ăn</a:t>
            </a:r>
            <a:r>
              <a:rPr lang="en-US" sz="3000" b="1" dirty="0">
                <a:solidFill>
                  <a:schemeClr val="accent6">
                    <a:lumMod val="75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solidFill>
                  <a:schemeClr val="accent6">
                    <a:lumMod val="75000"/>
                  </a:schemeClr>
                </a:solidFill>
                <a:latin typeface="Times New Roman" panose="02020603050405020304" pitchFamily="18" charset="0"/>
                <a:ea typeface="Arial-Rounded" panose="020B0500000000000000" pitchFamily="34" charset="0"/>
                <a:cs typeface="Times New Roman" panose="02020603050405020304" pitchFamily="18" charset="0"/>
              </a:rPr>
              <a:t>cơm</a:t>
            </a:r>
            <a:r>
              <a:rPr lang="en-US" sz="3000" b="1" dirty="0">
                <a:solidFill>
                  <a:schemeClr val="accent6">
                    <a:lumMod val="75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solidFill>
                  <a:schemeClr val="accent6">
                    <a:lumMod val="75000"/>
                  </a:schemeClr>
                </a:solidFill>
                <a:latin typeface="Times New Roman" panose="02020603050405020304" pitchFamily="18" charset="0"/>
                <a:ea typeface="Arial-Rounded" panose="020B0500000000000000" pitchFamily="34" charset="0"/>
                <a:cs typeface="Times New Roman" panose="02020603050405020304" pitchFamily="18" charset="0"/>
              </a:rPr>
              <a:t>nóng</a:t>
            </a:r>
            <a:r>
              <a:rPr lang="en-US" sz="3000" b="1" dirty="0">
                <a:solidFill>
                  <a:schemeClr val="accent6">
                    <a:lumMod val="75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solidFill>
                  <a:schemeClr val="accent6">
                    <a:lumMod val="75000"/>
                  </a:schemeClr>
                </a:solidFill>
                <a:latin typeface="Times New Roman" panose="02020603050405020304" pitchFamily="18" charset="0"/>
                <a:ea typeface="Arial-Rounded" panose="020B0500000000000000" pitchFamily="34" charset="0"/>
                <a:cs typeface="Times New Roman" panose="02020603050405020304" pitchFamily="18" charset="0"/>
              </a:rPr>
              <a:t>canh</a:t>
            </a:r>
            <a:r>
              <a:rPr lang="en-US" sz="3000" b="1" dirty="0">
                <a:solidFill>
                  <a:schemeClr val="accent6">
                    <a:lumMod val="75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solidFill>
                  <a:schemeClr val="accent6">
                    <a:lumMod val="75000"/>
                  </a:schemeClr>
                </a:solidFill>
                <a:latin typeface="Times New Roman" panose="02020603050405020304" pitchFamily="18" charset="0"/>
                <a:ea typeface="Arial-Rounded" panose="020B0500000000000000" pitchFamily="34" charset="0"/>
                <a:cs typeface="Times New Roman" panose="02020603050405020304" pitchFamily="18" charset="0"/>
              </a:rPr>
              <a:t>ngọt</a:t>
            </a:r>
            <a:r>
              <a:rPr lang="en-US" sz="3000" b="1" dirty="0">
                <a:solidFill>
                  <a:schemeClr val="accent6">
                    <a:lumMod val="75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solidFill>
                  <a:schemeClr val="accent6">
                    <a:lumMod val="75000"/>
                  </a:schemeClr>
                </a:solidFill>
                <a:latin typeface="Times New Roman" panose="02020603050405020304" pitchFamily="18" charset="0"/>
                <a:ea typeface="Arial-Rounded" panose="020B0500000000000000" pitchFamily="34" charset="0"/>
                <a:cs typeface="Times New Roman" panose="02020603050405020304" pitchFamily="18" charset="0"/>
              </a:rPr>
              <a:t>của</a:t>
            </a:r>
            <a:r>
              <a:rPr lang="en-US" sz="3000" b="1" dirty="0">
                <a:solidFill>
                  <a:schemeClr val="accent6">
                    <a:lumMod val="75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solidFill>
                  <a:schemeClr val="accent6">
                    <a:lumMod val="75000"/>
                  </a:schemeClr>
                </a:solidFill>
                <a:latin typeface="Times New Roman" panose="02020603050405020304" pitchFamily="18" charset="0"/>
                <a:ea typeface="Arial-Rounded" panose="020B0500000000000000" pitchFamily="34" charset="0"/>
                <a:cs typeface="Times New Roman" panose="02020603050405020304" pitchFamily="18" charset="0"/>
              </a:rPr>
              <a:t>mẹ</a:t>
            </a:r>
            <a:r>
              <a:rPr lang="en-US" sz="3000" b="1" dirty="0">
                <a:solidFill>
                  <a:schemeClr val="accent6">
                    <a:lumMod val="75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solidFill>
                  <a:schemeClr val="accent6">
                    <a:lumMod val="75000"/>
                  </a:schemeClr>
                </a:solidFill>
                <a:latin typeface="Times New Roman" panose="02020603050405020304" pitchFamily="18" charset="0"/>
                <a:ea typeface="Arial-Rounded" panose="020B0500000000000000" pitchFamily="34" charset="0"/>
                <a:cs typeface="Times New Roman" panose="02020603050405020304" pitchFamily="18" charset="0"/>
              </a:rPr>
              <a:t>cháu</a:t>
            </a:r>
            <a:r>
              <a:rPr lang="en-US" sz="3000" b="1" dirty="0">
                <a:solidFill>
                  <a:schemeClr val="accent6">
                    <a:lumMod val="75000"/>
                  </a:schemeClr>
                </a:solidFill>
                <a:latin typeface="Times New Roman" panose="02020603050405020304" pitchFamily="18" charset="0"/>
                <a:ea typeface="Arial-Rounded" panose="020B0500000000000000" pitchFamily="34" charset="0"/>
                <a:cs typeface="Times New Roman" panose="02020603050405020304" pitchFamily="18" charset="0"/>
              </a:rPr>
              <a:t> có </a:t>
            </a:r>
            <a:r>
              <a:rPr lang="en-US" sz="3000" b="1" dirty="0" err="1">
                <a:solidFill>
                  <a:schemeClr val="accent6">
                    <a:lumMod val="75000"/>
                  </a:schemeClr>
                </a:solidFill>
                <a:latin typeface="Times New Roman" panose="02020603050405020304" pitchFamily="18" charset="0"/>
                <a:ea typeface="Arial-Rounded" panose="020B0500000000000000" pitchFamily="34" charset="0"/>
                <a:cs typeface="Times New Roman" panose="02020603050405020304" pitchFamily="18" charset="0"/>
              </a:rPr>
              <a:t>cảm</a:t>
            </a:r>
            <a:r>
              <a:rPr lang="en-US" sz="3000" b="1" dirty="0">
                <a:solidFill>
                  <a:schemeClr val="accent6">
                    <a:lumMod val="75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solidFill>
                  <a:schemeClr val="accent6">
                    <a:lumMod val="75000"/>
                  </a:schemeClr>
                </a:solidFill>
                <a:latin typeface="Times New Roman" panose="02020603050405020304" pitchFamily="18" charset="0"/>
                <a:ea typeface="Arial-Rounded" panose="020B0500000000000000" pitchFamily="34" charset="0"/>
                <a:cs typeface="Times New Roman" panose="02020603050405020304" pitchFamily="18" charset="0"/>
              </a:rPr>
              <a:t>ơn</a:t>
            </a:r>
            <a:r>
              <a:rPr lang="en-US" sz="3000" b="1" dirty="0">
                <a:solidFill>
                  <a:schemeClr val="accent6">
                    <a:lumMod val="75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solidFill>
                  <a:schemeClr val="accent6">
                    <a:lumMod val="75000"/>
                  </a:schemeClr>
                </a:solidFill>
                <a:latin typeface="Times New Roman" panose="02020603050405020304" pitchFamily="18" charset="0"/>
                <a:ea typeface="Arial-Rounded" panose="020B0500000000000000" pitchFamily="34" charset="0"/>
                <a:cs typeface="Times New Roman" panose="02020603050405020304" pitchFamily="18" charset="0"/>
              </a:rPr>
              <a:t>mẹ</a:t>
            </a:r>
            <a:r>
              <a:rPr lang="en-US" sz="3000" b="1" dirty="0">
                <a:solidFill>
                  <a:schemeClr val="accent6">
                    <a:lumMod val="75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solidFill>
                  <a:schemeClr val="accent6">
                    <a:lumMod val="75000"/>
                  </a:schemeClr>
                </a:solidFill>
                <a:latin typeface="Times New Roman" panose="02020603050405020304" pitchFamily="18" charset="0"/>
                <a:ea typeface="Arial-Rounded" panose="020B0500000000000000" pitchFamily="34" charset="0"/>
                <a:cs typeface="Times New Roman" panose="02020603050405020304" pitchFamily="18" charset="0"/>
              </a:rPr>
              <a:t>không</a:t>
            </a:r>
            <a:r>
              <a:rPr lang="en-US" sz="3000" b="1" dirty="0">
                <a:solidFill>
                  <a:schemeClr val="accent6">
                    <a:lumMod val="75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kumimoji="0" lang="en-US" sz="3000" b="1" i="0" u="none" strike="noStrike" kern="1200" cap="none" spc="0" normalizeH="0" baseline="0" noProof="0" dirty="0">
                <a:ln>
                  <a:noFill/>
                </a:ln>
                <a:solidFill>
                  <a:schemeClr val="accent6">
                    <a:lumMod val="75000"/>
                  </a:schemeClr>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a:t>
            </a:r>
          </a:p>
        </p:txBody>
      </p:sp>
      <p:sp>
        <p:nvSpPr>
          <p:cNvPr id="4" name="Rectangle 22">
            <a:extLst>
              <a:ext uri="{FF2B5EF4-FFF2-40B4-BE49-F238E27FC236}">
                <a16:creationId xmlns:a16="http://schemas.microsoft.com/office/drawing/2014/main" id="{E49D7F40-D8DA-5BD2-141E-342D71EA8576}"/>
              </a:ext>
            </a:extLst>
          </p:cNvPr>
          <p:cNvSpPr/>
          <p:nvPr/>
        </p:nvSpPr>
        <p:spPr>
          <a:xfrm>
            <a:off x="475089" y="3543384"/>
            <a:ext cx="10233818" cy="552972"/>
          </a:xfrm>
          <a:prstGeom prst="rect">
            <a:avLst/>
          </a:prstGeom>
        </p:spPr>
        <p:txBody>
          <a:bodyPr wrap="square">
            <a:spAutoFit/>
          </a:bodyPr>
          <a:lstStyle/>
          <a:p>
            <a:pPr marL="0" marR="0" lvl="0" indent="0" algn="just" defTabSz="914400" rtl="0" eaLnBrk="0" fontAlgn="base" latinLnBrk="0" hangingPunct="0">
              <a:lnSpc>
                <a:spcPct val="107000"/>
              </a:lnSpc>
              <a:spcBef>
                <a:spcPct val="0"/>
              </a:spcBef>
              <a:spcAft>
                <a:spcPts val="0"/>
              </a:spcAft>
              <a:buClrTx/>
              <a:buSzTx/>
              <a:buFontTx/>
              <a:buNone/>
              <a:tabLst/>
              <a:defRPr/>
            </a:pPr>
            <a:r>
              <a:rPr kumimoji="0" lang="en-US" sz="3000" b="1" i="0" u="none" strike="noStrike" kern="1200" cap="none" spc="0" normalizeH="0" baseline="0" noProof="0" dirty="0">
                <a:ln>
                  <a:noFill/>
                </a:ln>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000" b="1" i="0" u="none" strike="noStrike" kern="1200" cap="none" spc="0" normalizeH="0" baseline="0" noProof="0" dirty="0">
                <a:ln>
                  <a:noFill/>
                </a:ln>
                <a:solidFill>
                  <a:srgbClr val="0000FF"/>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Câu 3: </a:t>
            </a:r>
            <a:r>
              <a:rPr kumimoji="0" lang="en-US" sz="3000" b="1" i="0" u="none" strike="noStrike" kern="1200" cap="none" spc="0" normalizeH="0" baseline="0" noProof="0" dirty="0">
                <a:ln>
                  <a:noFill/>
                </a:ln>
                <a:effectLst/>
                <a:uLnTx/>
                <a:uFillTx/>
                <a:latin typeface="Times New Roman" panose="02020603050405020304" pitchFamily="18" charset="0"/>
                <a:ea typeface="Arial-Rounded" panose="020B0500000000000000" pitchFamily="34" charset="0"/>
                <a:cs typeface="Times New Roman" panose="02020603050405020304" pitchFamily="18" charset="0"/>
              </a:rPr>
              <a:t>Vì</a:t>
            </a:r>
            <a:r>
              <a:rPr kumimoji="0" lang="en-US" sz="3000" b="1" i="0" u="none" strike="noStrike" kern="1200" cap="none" spc="0" normalizeH="0" noProof="0" dirty="0">
                <a:ln>
                  <a:noFill/>
                </a:ln>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000" b="1" i="0" u="none" strike="noStrike" kern="1200" cap="none" spc="0" normalizeH="0" noProof="0" dirty="0" err="1">
                <a:ln>
                  <a:noFill/>
                </a:ln>
                <a:effectLst/>
                <a:uLnTx/>
                <a:uFillTx/>
                <a:latin typeface="Times New Roman" panose="02020603050405020304" pitchFamily="18" charset="0"/>
                <a:ea typeface="Arial-Rounded" panose="020B0500000000000000" pitchFamily="34" charset="0"/>
                <a:cs typeface="Times New Roman" panose="02020603050405020304" pitchFamily="18" charset="0"/>
              </a:rPr>
              <a:t>sao</a:t>
            </a:r>
            <a:r>
              <a:rPr kumimoji="0" lang="en-US" sz="3000" b="1" i="0" u="none" strike="noStrike" kern="1200" cap="none" spc="0" normalizeH="0" noProof="0" dirty="0">
                <a:ln>
                  <a:noFill/>
                </a:ln>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000" b="1" i="0" u="none" strike="noStrike" kern="1200" cap="none" spc="0" normalizeH="0" noProof="0" dirty="0" err="1">
                <a:ln>
                  <a:noFill/>
                </a:ln>
                <a:effectLst/>
                <a:uLnTx/>
                <a:uFillTx/>
                <a:latin typeface="Times New Roman" panose="02020603050405020304" pitchFamily="18" charset="0"/>
                <a:ea typeface="Arial-Rounded" panose="020B0500000000000000" pitchFamily="34" charset="0"/>
                <a:cs typeface="Times New Roman" panose="02020603050405020304" pitchFamily="18" charset="0"/>
              </a:rPr>
              <a:t>mẹ</a:t>
            </a:r>
            <a:r>
              <a:rPr kumimoji="0" lang="en-US" sz="3000" b="1" i="0" u="none" strike="noStrike" kern="1200" cap="none" spc="0" normalizeH="0" noProof="0" dirty="0">
                <a:ln>
                  <a:noFill/>
                </a:ln>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000" b="1" i="0" u="none" strike="noStrike" kern="1200" cap="none" spc="0" normalizeH="0" noProof="0" dirty="0" err="1">
                <a:ln>
                  <a:noFill/>
                </a:ln>
                <a:effectLst/>
                <a:uLnTx/>
                <a:uFillTx/>
                <a:latin typeface="Times New Roman" panose="02020603050405020304" pitchFamily="18" charset="0"/>
                <a:ea typeface="Arial-Rounded" panose="020B0500000000000000" pitchFamily="34" charset="0"/>
                <a:cs typeface="Times New Roman" panose="02020603050405020304" pitchFamily="18" charset="0"/>
              </a:rPr>
              <a:t>cô</a:t>
            </a:r>
            <a:r>
              <a:rPr kumimoji="0" lang="en-US" sz="3000" b="1" i="0" u="none" strike="noStrike" kern="1200" cap="none" spc="0" normalizeH="0" noProof="0" dirty="0">
                <a:ln>
                  <a:noFill/>
                </a:ln>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000" b="1" i="0" u="none" strike="noStrike" kern="1200" cap="none" spc="0" normalizeH="0" noProof="0" dirty="0" err="1">
                <a:ln>
                  <a:noFill/>
                </a:ln>
                <a:effectLst/>
                <a:uLnTx/>
                <a:uFillTx/>
                <a:latin typeface="Times New Roman" panose="02020603050405020304" pitchFamily="18" charset="0"/>
                <a:ea typeface="Arial-Rounded" panose="020B0500000000000000" pitchFamily="34" charset="0"/>
                <a:cs typeface="Times New Roman" panose="02020603050405020304" pitchFamily="18" charset="0"/>
              </a:rPr>
              <a:t>bé</a:t>
            </a:r>
            <a:r>
              <a:rPr kumimoji="0" lang="en-US" sz="3000" b="1" i="0" u="none" strike="noStrike" kern="1200" cap="none" spc="0" normalizeH="0" noProof="0" dirty="0">
                <a:ln>
                  <a:noFill/>
                </a:ln>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000" b="1" i="0" u="none" strike="noStrike" kern="1200" cap="none" spc="0" normalizeH="0" noProof="0" dirty="0" err="1">
                <a:ln>
                  <a:noFill/>
                </a:ln>
                <a:effectLst/>
                <a:uLnTx/>
                <a:uFillTx/>
                <a:latin typeface="Times New Roman" panose="02020603050405020304" pitchFamily="18" charset="0"/>
                <a:ea typeface="Arial-Rounded" panose="020B0500000000000000" pitchFamily="34" charset="0"/>
                <a:cs typeface="Times New Roman" panose="02020603050405020304" pitchFamily="18" charset="0"/>
              </a:rPr>
              <a:t>nói</a:t>
            </a:r>
            <a:r>
              <a:rPr kumimoji="0" lang="en-US" sz="3000" b="1" i="0" u="none" strike="noStrike" kern="1200" cap="none" spc="0" normalizeH="0" noProof="0" dirty="0">
                <a:ln>
                  <a:noFill/>
                </a:ln>
                <a:effectLst/>
                <a:uLnTx/>
                <a:uFillTx/>
                <a:latin typeface="Times New Roman" panose="02020603050405020304" pitchFamily="18" charset="0"/>
                <a:ea typeface="Arial-Rounded" panose="020B0500000000000000" pitchFamily="34" charset="0"/>
                <a:cs typeface="Times New Roman" panose="02020603050405020304" pitchFamily="18" charset="0"/>
              </a:rPr>
              <a:t>: “Con </a:t>
            </a:r>
            <a:r>
              <a:rPr kumimoji="0" lang="en-US" sz="3000" b="1" i="0" u="none" strike="noStrike" kern="1200" cap="none" spc="0" normalizeH="0" noProof="0" dirty="0" err="1">
                <a:ln>
                  <a:noFill/>
                </a:ln>
                <a:effectLst/>
                <a:uLnTx/>
                <a:uFillTx/>
                <a:latin typeface="Times New Roman" panose="02020603050405020304" pitchFamily="18" charset="0"/>
                <a:ea typeface="Arial-Rounded" panose="020B0500000000000000" pitchFamily="34" charset="0"/>
                <a:cs typeface="Times New Roman" panose="02020603050405020304" pitchFamily="18" charset="0"/>
              </a:rPr>
              <a:t>đã</a:t>
            </a:r>
            <a:r>
              <a:rPr kumimoji="0" lang="en-US" sz="3000" b="1" i="0" u="none" strike="noStrike" kern="1200" cap="none" spc="0" normalizeH="0" noProof="0" dirty="0">
                <a:ln>
                  <a:noFill/>
                </a:ln>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000" b="1" i="0" u="none" strike="noStrike" kern="1200" cap="none" spc="0" normalizeH="0" noProof="0" dirty="0" err="1">
                <a:ln>
                  <a:noFill/>
                </a:ln>
                <a:effectLst/>
                <a:uLnTx/>
                <a:uFillTx/>
                <a:latin typeface="Times New Roman" panose="02020603050405020304" pitchFamily="18" charset="0"/>
                <a:ea typeface="Arial-Rounded" panose="020B0500000000000000" pitchFamily="34" charset="0"/>
                <a:cs typeface="Times New Roman" panose="02020603050405020304" pitchFamily="18" charset="0"/>
              </a:rPr>
              <a:t>lớn</a:t>
            </a:r>
            <a:r>
              <a:rPr kumimoji="0" lang="en-US" sz="3000" b="1" i="0" u="none" strike="noStrike" kern="1200" cap="none" spc="0" normalizeH="0" noProof="0" dirty="0">
                <a:ln>
                  <a:noFill/>
                </a:ln>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000" b="1" i="0" u="none" strike="noStrike" kern="1200" cap="none" spc="0" normalizeH="0" noProof="0" dirty="0" err="1">
                <a:ln>
                  <a:noFill/>
                </a:ln>
                <a:effectLst/>
                <a:uLnTx/>
                <a:uFillTx/>
                <a:latin typeface="Times New Roman" panose="02020603050405020304" pitchFamily="18" charset="0"/>
                <a:ea typeface="Arial-Rounded" panose="020B0500000000000000" pitchFamily="34" charset="0"/>
                <a:cs typeface="Times New Roman" panose="02020603050405020304" pitchFamily="18" charset="0"/>
              </a:rPr>
              <a:t>thật</a:t>
            </a:r>
            <a:r>
              <a:rPr kumimoji="0" lang="en-US" sz="3000" b="1" i="0" u="none" strike="noStrike" kern="1200" cap="none" spc="0" normalizeH="0" noProof="0" dirty="0">
                <a:ln>
                  <a:noFill/>
                </a:ln>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000" b="1" i="0" u="none" strike="noStrike" kern="1200" cap="none" spc="0" normalizeH="0" noProof="0" dirty="0" err="1">
                <a:ln>
                  <a:noFill/>
                </a:ln>
                <a:effectLst/>
                <a:uLnTx/>
                <a:uFillTx/>
                <a:latin typeface="Times New Roman" panose="02020603050405020304" pitchFamily="18" charset="0"/>
                <a:ea typeface="Arial-Rounded" panose="020B0500000000000000" pitchFamily="34" charset="0"/>
                <a:cs typeface="Times New Roman" panose="02020603050405020304" pitchFamily="18" charset="0"/>
              </a:rPr>
              <a:t>rồi</a:t>
            </a:r>
            <a:r>
              <a:rPr kumimoji="0" lang="en-US" sz="3000" b="1" i="0" u="none" strike="noStrike" kern="1200" cap="none" spc="0" normalizeH="0" baseline="0" noProof="0" dirty="0">
                <a:ln>
                  <a:noFill/>
                </a:ln>
                <a:effectLst/>
                <a:uLnTx/>
                <a:uFillTx/>
                <a:latin typeface="Times New Roman" panose="02020603050405020304" pitchFamily="18" charset="0"/>
                <a:ea typeface="Arial-Rounded" panose="020B0500000000000000" pitchFamily="34" charset="0"/>
                <a:cs typeface="Times New Roman" panose="02020603050405020304" pitchFamily="18" charset="0"/>
              </a:rPr>
              <a:t>?”</a:t>
            </a:r>
          </a:p>
        </p:txBody>
      </p:sp>
      <p:sp>
        <p:nvSpPr>
          <p:cNvPr id="5" name="Rectangle 23">
            <a:extLst>
              <a:ext uri="{FF2B5EF4-FFF2-40B4-BE49-F238E27FC236}">
                <a16:creationId xmlns:a16="http://schemas.microsoft.com/office/drawing/2014/main" id="{7F9E11A3-8596-8DB7-49D2-71D859874EE7}"/>
              </a:ext>
            </a:extLst>
          </p:cNvPr>
          <p:cNvSpPr/>
          <p:nvPr/>
        </p:nvSpPr>
        <p:spPr>
          <a:xfrm>
            <a:off x="475089" y="4184673"/>
            <a:ext cx="10210801" cy="1046953"/>
          </a:xfrm>
          <a:prstGeom prst="rect">
            <a:avLst/>
          </a:prstGeom>
        </p:spPr>
        <p:txBody>
          <a:bodyPr wrap="square">
            <a:spAutoFit/>
          </a:bodyPr>
          <a:lstStyle/>
          <a:p>
            <a:pPr algn="just">
              <a:lnSpc>
                <a:spcPct val="107000"/>
              </a:lnSpc>
              <a:spcAft>
                <a:spcPts val="0"/>
              </a:spcAft>
            </a:pPr>
            <a:r>
              <a:rPr kumimoji="0" lang="nl-NL" sz="3000" b="1" i="0" u="none" strike="noStrike" kern="1200" cap="none" spc="0" normalizeH="0" baseline="0" noProof="0" dirty="0">
                <a:ln>
                  <a:noFill/>
                </a:ln>
                <a:solidFill>
                  <a:schemeClr val="accent2">
                    <a:lumMod val="75000"/>
                  </a:schemeClr>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a:solidFill>
                  <a:schemeClr val="accent2">
                    <a:lumMod val="75000"/>
                  </a:schemeClr>
                </a:solidFill>
                <a:latin typeface="Times New Roman" panose="02020603050405020304" pitchFamily="18" charset="0"/>
                <a:ea typeface="Arial-Rounded" panose="020B0500000000000000" pitchFamily="34" charset="0"/>
                <a:cs typeface="Times New Roman" panose="02020603050405020304" pitchFamily="18" charset="0"/>
              </a:rPr>
              <a:t>Mẹ </a:t>
            </a:r>
            <a:r>
              <a:rPr lang="en-US" sz="3000" b="1" dirty="0" err="1">
                <a:solidFill>
                  <a:schemeClr val="accent2">
                    <a:lumMod val="75000"/>
                  </a:schemeClr>
                </a:solidFill>
                <a:latin typeface="Times New Roman" panose="02020603050405020304" pitchFamily="18" charset="0"/>
                <a:ea typeface="Arial-Rounded" panose="020B0500000000000000" pitchFamily="34" charset="0"/>
                <a:cs typeface="Times New Roman" panose="02020603050405020304" pitchFamily="18" charset="0"/>
              </a:rPr>
              <a:t>nói</a:t>
            </a:r>
            <a:r>
              <a:rPr lang="en-US" sz="3000" b="1" dirty="0">
                <a:solidFill>
                  <a:schemeClr val="accent2">
                    <a:lumMod val="75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solidFill>
                  <a:schemeClr val="accent2">
                    <a:lumMod val="75000"/>
                  </a:schemeClr>
                </a:solidFill>
                <a:latin typeface="Times New Roman" panose="02020603050405020304" pitchFamily="18" charset="0"/>
                <a:ea typeface="Arial-Rounded" panose="020B0500000000000000" pitchFamily="34" charset="0"/>
                <a:cs typeface="Times New Roman" panose="02020603050405020304" pitchFamily="18" charset="0"/>
              </a:rPr>
              <a:t>như</a:t>
            </a:r>
            <a:r>
              <a:rPr lang="en-US" sz="3000" b="1" dirty="0">
                <a:solidFill>
                  <a:schemeClr val="accent2">
                    <a:lumMod val="75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solidFill>
                  <a:schemeClr val="accent2">
                    <a:lumMod val="75000"/>
                  </a:schemeClr>
                </a:solidFill>
                <a:latin typeface="Times New Roman" panose="02020603050405020304" pitchFamily="18" charset="0"/>
                <a:ea typeface="Arial-Rounded" panose="020B0500000000000000" pitchFamily="34" charset="0"/>
                <a:cs typeface="Times New Roman" panose="02020603050405020304" pitchFamily="18" charset="0"/>
              </a:rPr>
              <a:t>vậy</a:t>
            </a:r>
            <a:r>
              <a:rPr lang="en-US" sz="3000" b="1" dirty="0">
                <a:solidFill>
                  <a:schemeClr val="accent2">
                    <a:lumMod val="75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solidFill>
                  <a:schemeClr val="accent2">
                    <a:lumMod val="75000"/>
                  </a:schemeClr>
                </a:solidFill>
                <a:latin typeface="Times New Roman" panose="02020603050405020304" pitchFamily="18" charset="0"/>
                <a:ea typeface="Arial-Rounded" panose="020B0500000000000000" pitchFamily="34" charset="0"/>
                <a:cs typeface="Times New Roman" panose="02020603050405020304" pitchFamily="18" charset="0"/>
              </a:rPr>
              <a:t>vì</a:t>
            </a:r>
            <a:r>
              <a:rPr lang="en-US" sz="3000" b="1" dirty="0">
                <a:solidFill>
                  <a:schemeClr val="accent2">
                    <a:lumMod val="75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solidFill>
                  <a:schemeClr val="accent2">
                    <a:lumMod val="75000"/>
                  </a:schemeClr>
                </a:solidFill>
                <a:latin typeface="Times New Roman" panose="02020603050405020304" pitchFamily="18" charset="0"/>
                <a:ea typeface="Arial-Rounded" panose="020B0500000000000000" pitchFamily="34" charset="0"/>
                <a:cs typeface="Times New Roman" panose="02020603050405020304" pitchFamily="18" charset="0"/>
              </a:rPr>
              <a:t>thấy</a:t>
            </a:r>
            <a:r>
              <a:rPr lang="en-US" sz="3000" b="1" dirty="0">
                <a:solidFill>
                  <a:schemeClr val="accent2">
                    <a:lumMod val="75000"/>
                  </a:schemeClr>
                </a:solidFill>
                <a:latin typeface="Times New Roman" panose="02020603050405020304" pitchFamily="18" charset="0"/>
                <a:ea typeface="Arial-Rounded" panose="020B0500000000000000" pitchFamily="34" charset="0"/>
                <a:cs typeface="Times New Roman" panose="02020603050405020304" pitchFamily="18" charset="0"/>
              </a:rPr>
              <a:t> con </a:t>
            </a:r>
            <a:r>
              <a:rPr lang="en-US" sz="3000" b="1" dirty="0" err="1">
                <a:solidFill>
                  <a:schemeClr val="accent2">
                    <a:lumMod val="75000"/>
                  </a:schemeClr>
                </a:solidFill>
                <a:latin typeface="Times New Roman" panose="02020603050405020304" pitchFamily="18" charset="0"/>
                <a:ea typeface="Arial-Rounded" panose="020B0500000000000000" pitchFamily="34" charset="0"/>
                <a:cs typeface="Times New Roman" panose="02020603050405020304" pitchFamily="18" charset="0"/>
              </a:rPr>
              <a:t>đã</a:t>
            </a:r>
            <a:r>
              <a:rPr lang="en-US" sz="3000" b="1" dirty="0">
                <a:solidFill>
                  <a:schemeClr val="accent2">
                    <a:lumMod val="75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solidFill>
                  <a:schemeClr val="accent2">
                    <a:lumMod val="75000"/>
                  </a:schemeClr>
                </a:solidFill>
                <a:latin typeface="Times New Roman" panose="02020603050405020304" pitchFamily="18" charset="0"/>
                <a:ea typeface="Arial-Rounded" panose="020B0500000000000000" pitchFamily="34" charset="0"/>
                <a:cs typeface="Times New Roman" panose="02020603050405020304" pitchFamily="18" charset="0"/>
              </a:rPr>
              <a:t>biết</a:t>
            </a:r>
            <a:r>
              <a:rPr lang="en-US" sz="3000" b="1" dirty="0">
                <a:solidFill>
                  <a:schemeClr val="accent2">
                    <a:lumMod val="75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solidFill>
                  <a:schemeClr val="accent2">
                    <a:lumMod val="75000"/>
                  </a:schemeClr>
                </a:solidFill>
                <a:latin typeface="Times New Roman" panose="02020603050405020304" pitchFamily="18" charset="0"/>
                <a:ea typeface="Arial-Rounded" panose="020B0500000000000000" pitchFamily="34" charset="0"/>
                <a:cs typeface="Times New Roman" panose="02020603050405020304" pitchFamily="18" charset="0"/>
              </a:rPr>
              <a:t>phân</a:t>
            </a:r>
            <a:r>
              <a:rPr lang="en-US" sz="3000" b="1" dirty="0">
                <a:solidFill>
                  <a:schemeClr val="accent2">
                    <a:lumMod val="75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solidFill>
                  <a:schemeClr val="accent2">
                    <a:lumMod val="75000"/>
                  </a:schemeClr>
                </a:solidFill>
                <a:latin typeface="Times New Roman" panose="02020603050405020304" pitchFamily="18" charset="0"/>
                <a:ea typeface="Arial-Rounded" panose="020B0500000000000000" pitchFamily="34" charset="0"/>
                <a:cs typeface="Times New Roman" panose="02020603050405020304" pitchFamily="18" charset="0"/>
              </a:rPr>
              <a:t>biệt</a:t>
            </a:r>
            <a:r>
              <a:rPr lang="en-US" sz="3000" b="1" dirty="0">
                <a:solidFill>
                  <a:schemeClr val="accent2">
                    <a:lumMod val="75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solidFill>
                  <a:schemeClr val="accent2">
                    <a:lumMod val="75000"/>
                  </a:schemeClr>
                </a:solidFill>
                <a:latin typeface="Times New Roman" panose="02020603050405020304" pitchFamily="18" charset="0"/>
                <a:ea typeface="Arial-Rounded" panose="020B0500000000000000" pitchFamily="34" charset="0"/>
                <a:cs typeface="Times New Roman" panose="02020603050405020304" pitchFamily="18" charset="0"/>
              </a:rPr>
              <a:t>đúng</a:t>
            </a:r>
            <a:r>
              <a:rPr lang="en-US" sz="3000" b="1" dirty="0">
                <a:solidFill>
                  <a:schemeClr val="accent2">
                    <a:lumMod val="75000"/>
                  </a:schemeClr>
                </a:solidFill>
                <a:latin typeface="Times New Roman" panose="02020603050405020304" pitchFamily="18" charset="0"/>
                <a:ea typeface="Arial-Rounded" panose="020B0500000000000000" pitchFamily="34" charset="0"/>
                <a:cs typeface="Times New Roman" panose="02020603050405020304" pitchFamily="18" charset="0"/>
              </a:rPr>
              <a:t> – </a:t>
            </a:r>
            <a:r>
              <a:rPr lang="en-US" sz="3000" b="1" dirty="0" err="1">
                <a:solidFill>
                  <a:schemeClr val="accent2">
                    <a:lumMod val="75000"/>
                  </a:schemeClr>
                </a:solidFill>
                <a:latin typeface="Times New Roman" panose="02020603050405020304" pitchFamily="18" charset="0"/>
                <a:ea typeface="Arial-Rounded" panose="020B0500000000000000" pitchFamily="34" charset="0"/>
                <a:cs typeface="Times New Roman" panose="02020603050405020304" pitchFamily="18" charset="0"/>
              </a:rPr>
              <a:t>sai</a:t>
            </a:r>
            <a:r>
              <a:rPr lang="en-US" sz="3000" b="1" dirty="0">
                <a:solidFill>
                  <a:schemeClr val="accent2">
                    <a:lumMod val="75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solidFill>
                  <a:schemeClr val="accent2">
                    <a:lumMod val="75000"/>
                  </a:schemeClr>
                </a:solidFill>
                <a:latin typeface="Times New Roman" panose="02020603050405020304" pitchFamily="18" charset="0"/>
                <a:ea typeface="Arial-Rounded" panose="020B0500000000000000" pitchFamily="34" charset="0"/>
                <a:cs typeface="Times New Roman" panose="02020603050405020304" pitchFamily="18" charset="0"/>
              </a:rPr>
              <a:t>và</a:t>
            </a:r>
            <a:r>
              <a:rPr lang="en-US" sz="3000" b="1" dirty="0">
                <a:solidFill>
                  <a:schemeClr val="accent2">
                    <a:lumMod val="75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solidFill>
                  <a:schemeClr val="accent2">
                    <a:lumMod val="75000"/>
                  </a:schemeClr>
                </a:solidFill>
                <a:latin typeface="Times New Roman" panose="02020603050405020304" pitchFamily="18" charset="0"/>
                <a:ea typeface="Arial-Rounded" panose="020B0500000000000000" pitchFamily="34" charset="0"/>
                <a:cs typeface="Times New Roman" panose="02020603050405020304" pitchFamily="18" charset="0"/>
              </a:rPr>
              <a:t>biết</a:t>
            </a:r>
            <a:r>
              <a:rPr lang="en-US" sz="3000" b="1" dirty="0">
                <a:solidFill>
                  <a:schemeClr val="accent2">
                    <a:lumMod val="75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solidFill>
                  <a:schemeClr val="accent2">
                    <a:lumMod val="75000"/>
                  </a:schemeClr>
                </a:solidFill>
                <a:latin typeface="Times New Roman" panose="02020603050405020304" pitchFamily="18" charset="0"/>
                <a:ea typeface="Arial-Rounded" panose="020B0500000000000000" pitchFamily="34" charset="0"/>
                <a:cs typeface="Times New Roman" panose="02020603050405020304" pitchFamily="18" charset="0"/>
              </a:rPr>
              <a:t>xin</a:t>
            </a:r>
            <a:r>
              <a:rPr lang="en-US" sz="3000" b="1" dirty="0">
                <a:solidFill>
                  <a:schemeClr val="accent2">
                    <a:lumMod val="75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solidFill>
                  <a:schemeClr val="accent2">
                    <a:lumMod val="75000"/>
                  </a:schemeClr>
                </a:solidFill>
                <a:latin typeface="Times New Roman" panose="02020603050405020304" pitchFamily="18" charset="0"/>
                <a:ea typeface="Arial-Rounded" panose="020B0500000000000000" pitchFamily="34" charset="0"/>
                <a:cs typeface="Times New Roman" panose="02020603050405020304" pitchFamily="18" charset="0"/>
              </a:rPr>
              <a:t>lỗi</a:t>
            </a:r>
            <a:endParaRPr kumimoji="0" lang="en-US" sz="3000" b="1" i="0" u="none" strike="noStrike" kern="1200" cap="none" spc="0" normalizeH="0" baseline="0" noProof="0" dirty="0">
              <a:ln>
                <a:noFill/>
              </a:ln>
              <a:solidFill>
                <a:schemeClr val="accent2">
                  <a:lumMod val="75000"/>
                </a:schemeClr>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spTree>
    <p:extLst>
      <p:ext uri="{BB962C8B-B14F-4D97-AF65-F5344CB8AC3E}">
        <p14:creationId xmlns:p14="http://schemas.microsoft.com/office/powerpoint/2010/main" val="42205702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fill="hold"/>
                                        <p:tgtEl>
                                          <p:spTgt spid="4"/>
                                        </p:tgtEl>
                                        <p:attrNameLst>
                                          <p:attrName>ppt_x</p:attrName>
                                        </p:attrNameLst>
                                      </p:cBhvr>
                                      <p:tavLst>
                                        <p:tav tm="0">
                                          <p:val>
                                            <p:strVal val="#ppt_x"/>
                                          </p:val>
                                        </p:tav>
                                        <p:tav tm="100000">
                                          <p:val>
                                            <p:strVal val="#ppt_x"/>
                                          </p:val>
                                        </p:tav>
                                      </p:tavLst>
                                    </p:anim>
                                    <p:anim calcmode="lin" valueType="num">
                                      <p:cBhvr additive="base">
                                        <p:cTn id="1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p:cTn id="23" dur="1000" fill="hold"/>
                                        <p:tgtEl>
                                          <p:spTgt spid="5"/>
                                        </p:tgtEl>
                                        <p:attrNameLst>
                                          <p:attrName>ppt_w</p:attrName>
                                        </p:attrNameLst>
                                      </p:cBhvr>
                                      <p:tavLst>
                                        <p:tav tm="0">
                                          <p:val>
                                            <p:fltVal val="0"/>
                                          </p:val>
                                        </p:tav>
                                        <p:tav tm="100000">
                                          <p:val>
                                            <p:strVal val="#ppt_w"/>
                                          </p:val>
                                        </p:tav>
                                      </p:tavLst>
                                    </p:anim>
                                    <p:anim calcmode="lin" valueType="num">
                                      <p:cBhvr>
                                        <p:cTn id="24" dur="1000" fill="hold"/>
                                        <p:tgtEl>
                                          <p:spTgt spid="5"/>
                                        </p:tgtEl>
                                        <p:attrNameLst>
                                          <p:attrName>ppt_h</p:attrName>
                                        </p:attrNameLst>
                                      </p:cBhvr>
                                      <p:tavLst>
                                        <p:tav tm="0">
                                          <p:val>
                                            <p:fltVal val="0"/>
                                          </p:val>
                                        </p:tav>
                                        <p:tav tm="100000">
                                          <p:val>
                                            <p:strVal val="#ppt_h"/>
                                          </p:val>
                                        </p:tav>
                                      </p:tavLst>
                                    </p:anim>
                                    <p:anim calcmode="lin" valueType="num">
                                      <p:cBhvr>
                                        <p:cTn id="25" dur="1000" fill="hold"/>
                                        <p:tgtEl>
                                          <p:spTgt spid="5"/>
                                        </p:tgtEl>
                                        <p:attrNameLst>
                                          <p:attrName>style.rotation</p:attrName>
                                        </p:attrNameLst>
                                      </p:cBhvr>
                                      <p:tavLst>
                                        <p:tav tm="0">
                                          <p:val>
                                            <p:fltVal val="90"/>
                                          </p:val>
                                        </p:tav>
                                        <p:tav tm="100000">
                                          <p:val>
                                            <p:fltVal val="0"/>
                                          </p:val>
                                        </p:tav>
                                      </p:tavLst>
                                    </p:anim>
                                    <p:animEffect transition="in" filter="fade">
                                      <p:cBhvr>
                                        <p:cTn id="26"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2">
            <a:extLst>
              <a:ext uri="{FF2B5EF4-FFF2-40B4-BE49-F238E27FC236}">
                <a16:creationId xmlns:a16="http://schemas.microsoft.com/office/drawing/2014/main" id="{F3BCADBE-9782-F2E3-302D-6C1FAE9FF3C0}"/>
              </a:ext>
            </a:extLst>
          </p:cNvPr>
          <p:cNvSpPr/>
          <p:nvPr/>
        </p:nvSpPr>
        <p:spPr>
          <a:xfrm>
            <a:off x="469900" y="697712"/>
            <a:ext cx="10233818" cy="583750"/>
          </a:xfrm>
          <a:prstGeom prst="rect">
            <a:avLst/>
          </a:prstGeom>
        </p:spPr>
        <p:txBody>
          <a:bodyPr wrap="square">
            <a:spAutoFit/>
          </a:bodyPr>
          <a:lstStyle/>
          <a:p>
            <a:pPr marL="0" marR="0" lvl="0" indent="0" algn="just" defTabSz="914400" rtl="0" eaLnBrk="0" fontAlgn="base" latinLnBrk="0" hangingPunct="0">
              <a:lnSpc>
                <a:spcPct val="107000"/>
              </a:lnSpc>
              <a:spcBef>
                <a:spcPct val="0"/>
              </a:spcBef>
              <a:spcAft>
                <a:spcPts val="0"/>
              </a:spcAft>
              <a:buClrTx/>
              <a:buSzTx/>
              <a:buFontTx/>
              <a:buNone/>
              <a:tabLst/>
              <a:defRPr/>
            </a:pP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200" b="1" i="0" u="none" strike="noStrike" kern="1200" cap="none" spc="0" normalizeH="0" baseline="0" noProof="0" dirty="0">
                <a:ln>
                  <a:noFill/>
                </a:ln>
                <a:solidFill>
                  <a:srgbClr val="0000FF"/>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Câu 4: </a:t>
            </a:r>
            <a:r>
              <a:rPr kumimoji="0" lang="en-US" sz="3200" b="1" i="0" u="none" strike="noStrike" kern="1200" cap="none" spc="0" normalizeH="0" baseline="0" noProof="0" dirty="0" err="1">
                <a:ln>
                  <a:noFill/>
                </a:ln>
                <a:effectLst/>
                <a:uLnTx/>
                <a:uFillTx/>
                <a:latin typeface="Times New Roman" panose="02020603050405020304" pitchFamily="18" charset="0"/>
                <a:ea typeface="Arial-Rounded" panose="020B0500000000000000" pitchFamily="34" charset="0"/>
                <a:cs typeface="Times New Roman" panose="02020603050405020304" pitchFamily="18" charset="0"/>
              </a:rPr>
              <a:t>Thử</a:t>
            </a:r>
            <a:r>
              <a:rPr kumimoji="0" lang="en-US" sz="3200" b="1" i="0" u="none" strike="noStrike" kern="1200" cap="none" spc="0" normalizeH="0" noProof="0" dirty="0">
                <a:ln>
                  <a:noFill/>
                </a:ln>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200" b="1" i="0" u="none" strike="noStrike" kern="1200" cap="none" spc="0" normalizeH="0" noProof="0" dirty="0" err="1">
                <a:ln>
                  <a:noFill/>
                </a:ln>
                <a:effectLst/>
                <a:uLnTx/>
                <a:uFillTx/>
                <a:latin typeface="Times New Roman" panose="02020603050405020304" pitchFamily="18" charset="0"/>
                <a:ea typeface="Arial-Rounded" panose="020B0500000000000000" pitchFamily="34" charset="0"/>
                <a:cs typeface="Times New Roman" panose="02020603050405020304" pitchFamily="18" charset="0"/>
              </a:rPr>
              <a:t>đặt</a:t>
            </a:r>
            <a:r>
              <a:rPr kumimoji="0" lang="en-US" sz="3200" b="1" i="0" u="none" strike="noStrike" kern="1200" cap="none" spc="0" normalizeH="0" noProof="0" dirty="0">
                <a:ln>
                  <a:noFill/>
                </a:ln>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200" b="1" i="0" u="none" strike="noStrike" kern="1200" cap="none" spc="0" normalizeH="0" noProof="0" dirty="0" err="1">
                <a:ln>
                  <a:noFill/>
                </a:ln>
                <a:effectLst/>
                <a:uLnTx/>
                <a:uFillTx/>
                <a:latin typeface="Times New Roman" panose="02020603050405020304" pitchFamily="18" charset="0"/>
                <a:ea typeface="Arial-Rounded" panose="020B0500000000000000" pitchFamily="34" charset="0"/>
                <a:cs typeface="Times New Roman" panose="02020603050405020304" pitchFamily="18" charset="0"/>
              </a:rPr>
              <a:t>một</a:t>
            </a:r>
            <a:r>
              <a:rPr kumimoji="0" lang="en-US" sz="3200" b="1" i="0" u="none" strike="noStrike" kern="1200" cap="none" spc="0" normalizeH="0" noProof="0" dirty="0">
                <a:ln>
                  <a:noFill/>
                </a:ln>
                <a:effectLst/>
                <a:uLnTx/>
                <a:uFillTx/>
                <a:latin typeface="Times New Roman" panose="02020603050405020304" pitchFamily="18" charset="0"/>
                <a:ea typeface="Arial-Rounded" panose="020B0500000000000000" pitchFamily="34" charset="0"/>
                <a:cs typeface="Times New Roman" panose="02020603050405020304" pitchFamily="18" charset="0"/>
              </a:rPr>
              <a:t> tên </a:t>
            </a:r>
            <a:r>
              <a:rPr kumimoji="0" lang="en-US" sz="3200" b="1" i="0" u="none" strike="noStrike" kern="1200" cap="none" spc="0" normalizeH="0" noProof="0" dirty="0" err="1">
                <a:ln>
                  <a:noFill/>
                </a:ln>
                <a:effectLst/>
                <a:uLnTx/>
                <a:uFillTx/>
                <a:latin typeface="Times New Roman" panose="02020603050405020304" pitchFamily="18" charset="0"/>
                <a:ea typeface="Arial-Rounded" panose="020B0500000000000000" pitchFamily="34" charset="0"/>
                <a:cs typeface="Times New Roman" panose="02020603050405020304" pitchFamily="18" charset="0"/>
              </a:rPr>
              <a:t>khác</a:t>
            </a:r>
            <a:r>
              <a:rPr kumimoji="0" lang="en-US" sz="3200" b="1" i="0" u="none" strike="noStrike" kern="1200" cap="none" spc="0" normalizeH="0" noProof="0" dirty="0">
                <a:ln>
                  <a:noFill/>
                </a:ln>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200" b="1" i="0" u="none" strike="noStrike" kern="1200" cap="none" spc="0" normalizeH="0" noProof="0" dirty="0" err="1">
                <a:ln>
                  <a:noFill/>
                </a:ln>
                <a:effectLst/>
                <a:uLnTx/>
                <a:uFillTx/>
                <a:latin typeface="Times New Roman" panose="02020603050405020304" pitchFamily="18" charset="0"/>
                <a:ea typeface="Arial-Rounded" panose="020B0500000000000000" pitchFamily="34" charset="0"/>
                <a:cs typeface="Times New Roman" panose="02020603050405020304" pitchFamily="18" charset="0"/>
              </a:rPr>
              <a:t>cho</a:t>
            </a:r>
            <a:r>
              <a:rPr kumimoji="0" lang="en-US" sz="3200" b="1" i="0" u="none" strike="noStrike" kern="1200" cap="none" spc="0" normalizeH="0" noProof="0" dirty="0">
                <a:ln>
                  <a:noFill/>
                </a:ln>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200" b="1" i="0" u="none" strike="noStrike" kern="1200" cap="none" spc="0" normalizeH="0" noProof="0" dirty="0" err="1">
                <a:ln>
                  <a:noFill/>
                </a:ln>
                <a:effectLst/>
                <a:uLnTx/>
                <a:uFillTx/>
                <a:latin typeface="Times New Roman" panose="02020603050405020304" pitchFamily="18" charset="0"/>
                <a:ea typeface="Arial-Rounded" panose="020B0500000000000000" pitchFamily="34" charset="0"/>
                <a:cs typeface="Times New Roman" panose="02020603050405020304" pitchFamily="18" charset="0"/>
              </a:rPr>
              <a:t>câu</a:t>
            </a:r>
            <a:r>
              <a:rPr kumimoji="0" lang="en-US" sz="3200" b="1" i="0" u="none" strike="noStrike" kern="1200" cap="none" spc="0" normalizeH="0" noProof="0" dirty="0">
                <a:ln>
                  <a:noFill/>
                </a:ln>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200" b="1" i="0" u="none" strike="noStrike" kern="1200" cap="none" spc="0" normalizeH="0" noProof="0" dirty="0" err="1">
                <a:ln>
                  <a:noFill/>
                </a:ln>
                <a:effectLst/>
                <a:uLnTx/>
                <a:uFillTx/>
                <a:latin typeface="Times New Roman" panose="02020603050405020304" pitchFamily="18" charset="0"/>
                <a:ea typeface="Arial-Rounded" panose="020B0500000000000000" pitchFamily="34" charset="0"/>
                <a:cs typeface="Times New Roman" panose="02020603050405020304" pitchFamily="18" charset="0"/>
              </a:rPr>
              <a:t>chuyện</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a:t>
            </a:r>
            <a:endParaRPr kumimoji="0" lang="en-US" sz="3200" b="1" i="0" u="none" strike="noStrike" kern="1200" cap="none" spc="0" normalizeH="0" baseline="0" noProof="0" dirty="0">
              <a:ln>
                <a:noFill/>
              </a:ln>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3" name="Rectangle 23">
            <a:extLst>
              <a:ext uri="{FF2B5EF4-FFF2-40B4-BE49-F238E27FC236}">
                <a16:creationId xmlns:a16="http://schemas.microsoft.com/office/drawing/2014/main" id="{AD57FA45-327D-8D96-C26A-52CC34C82646}"/>
              </a:ext>
            </a:extLst>
          </p:cNvPr>
          <p:cNvSpPr/>
          <p:nvPr/>
        </p:nvSpPr>
        <p:spPr>
          <a:xfrm>
            <a:off x="3670301" y="1561457"/>
            <a:ext cx="4013200" cy="2884636"/>
          </a:xfrm>
          <a:prstGeom prst="rect">
            <a:avLst/>
          </a:prstGeom>
        </p:spPr>
        <p:txBody>
          <a:bodyPr wrap="square">
            <a:spAutoFit/>
          </a:bodyPr>
          <a:lstStyle/>
          <a:p>
            <a:pPr algn="just">
              <a:lnSpc>
                <a:spcPct val="200000"/>
              </a:lnSpc>
              <a:spcAft>
                <a:spcPts val="0"/>
              </a:spcAft>
            </a:pPr>
            <a:r>
              <a:rPr lang="en-US" sz="32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Con </a:t>
            </a:r>
            <a:r>
              <a:rPr lang="en-US" sz="32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xin</a:t>
            </a:r>
            <a:r>
              <a:rPr lang="en-US" sz="32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lỗi</a:t>
            </a:r>
            <a:r>
              <a:rPr lang="en-US" sz="32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mẹ</a:t>
            </a:r>
            <a:endParaRPr lang="en-US" sz="32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endParaRPr>
          </a:p>
          <a:p>
            <a:pPr algn="just">
              <a:lnSpc>
                <a:spcPct val="200000"/>
              </a:lnSpc>
              <a:spcAft>
                <a:spcPts val="0"/>
              </a:spcAft>
            </a:pPr>
            <a:r>
              <a:rPr lang="en-US" sz="3200" b="1" dirty="0" err="1">
                <a:solidFill>
                  <a:srgbClr val="00B050"/>
                </a:solidFill>
                <a:latin typeface="Times New Roman" panose="02020603050405020304" pitchFamily="18" charset="0"/>
                <a:ea typeface="Arial-Rounded" panose="020B0500000000000000" pitchFamily="34" charset="0"/>
                <a:cs typeface="Times New Roman" panose="02020603050405020304" pitchFamily="18" charset="0"/>
              </a:rPr>
              <a:t>Mẹ</a:t>
            </a:r>
            <a:r>
              <a:rPr lang="en-US" sz="3200" b="1" dirty="0">
                <a:solidFill>
                  <a:srgbClr val="00B05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00B050"/>
                </a:solidFill>
                <a:latin typeface="Times New Roman" panose="02020603050405020304" pitchFamily="18" charset="0"/>
                <a:ea typeface="Arial-Rounded" panose="020B0500000000000000" pitchFamily="34" charset="0"/>
                <a:cs typeface="Times New Roman" panose="02020603050405020304" pitchFamily="18" charset="0"/>
              </a:rPr>
              <a:t>tha</a:t>
            </a:r>
            <a:r>
              <a:rPr lang="en-US" sz="3200" b="1" dirty="0">
                <a:solidFill>
                  <a:srgbClr val="00B05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00B050"/>
                </a:solidFill>
                <a:latin typeface="Times New Roman" panose="02020603050405020304" pitchFamily="18" charset="0"/>
                <a:ea typeface="Arial-Rounded" panose="020B0500000000000000" pitchFamily="34" charset="0"/>
                <a:cs typeface="Times New Roman" panose="02020603050405020304" pitchFamily="18" charset="0"/>
              </a:rPr>
              <a:t>thứ</a:t>
            </a:r>
            <a:r>
              <a:rPr lang="en-US" sz="3200" b="1" dirty="0">
                <a:solidFill>
                  <a:srgbClr val="00B05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00B050"/>
                </a:solidFill>
                <a:latin typeface="Times New Roman" panose="02020603050405020304" pitchFamily="18" charset="0"/>
                <a:ea typeface="Arial-Rounded" panose="020B0500000000000000" pitchFamily="34" charset="0"/>
                <a:cs typeface="Times New Roman" panose="02020603050405020304" pitchFamily="18" charset="0"/>
              </a:rPr>
              <a:t>cho</a:t>
            </a:r>
            <a:r>
              <a:rPr lang="en-US" sz="3200" b="1" dirty="0">
                <a:solidFill>
                  <a:srgbClr val="00B050"/>
                </a:solidFill>
                <a:latin typeface="Times New Roman" panose="02020603050405020304" pitchFamily="18" charset="0"/>
                <a:ea typeface="Arial-Rounded" panose="020B0500000000000000" pitchFamily="34" charset="0"/>
                <a:cs typeface="Times New Roman" panose="02020603050405020304" pitchFamily="18" charset="0"/>
              </a:rPr>
              <a:t> con </a:t>
            </a:r>
          </a:p>
          <a:p>
            <a:pPr algn="just">
              <a:lnSpc>
                <a:spcPct val="200000"/>
              </a:lnSpc>
              <a:spcAft>
                <a:spcPts val="0"/>
              </a:spcAft>
            </a:pPr>
            <a:r>
              <a:rPr lang="en-US" sz="3200" b="1" dirty="0" err="1">
                <a:solidFill>
                  <a:srgbClr val="00B0F0"/>
                </a:solidFill>
                <a:latin typeface="Times New Roman" panose="02020603050405020304" pitchFamily="18" charset="0"/>
                <a:ea typeface="Arial-Rounded" panose="020B0500000000000000" pitchFamily="34" charset="0"/>
                <a:cs typeface="Times New Roman" panose="02020603050405020304" pitchFamily="18" charset="0"/>
              </a:rPr>
              <a:t>Cô</a:t>
            </a:r>
            <a:r>
              <a:rPr lang="en-US" sz="3200" b="1" dirty="0">
                <a:solidFill>
                  <a:srgbClr val="00B0F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00B0F0"/>
                </a:solidFill>
                <a:latin typeface="Times New Roman" panose="02020603050405020304" pitchFamily="18" charset="0"/>
                <a:ea typeface="Arial-Rounded" panose="020B0500000000000000" pitchFamily="34" charset="0"/>
                <a:cs typeface="Times New Roman" panose="02020603050405020304" pitchFamily="18" charset="0"/>
              </a:rPr>
              <a:t>bé</a:t>
            </a:r>
            <a:r>
              <a:rPr lang="en-US" sz="3200" b="1" dirty="0">
                <a:solidFill>
                  <a:srgbClr val="00B0F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00B0F0"/>
                </a:solidFill>
                <a:latin typeface="Times New Roman" panose="02020603050405020304" pitchFamily="18" charset="0"/>
                <a:ea typeface="Arial-Rounded" panose="020B0500000000000000" pitchFamily="34" charset="0"/>
                <a:cs typeface="Times New Roman" panose="02020603050405020304" pitchFamily="18" charset="0"/>
              </a:rPr>
              <a:t>ngoan</a:t>
            </a:r>
            <a:endParaRPr kumimoji="0" lang="en-US" sz="3200" b="1" i="0" u="none" strike="noStrike" kern="1200" cap="none" spc="0" normalizeH="0" baseline="0" noProof="0" dirty="0">
              <a:ln>
                <a:noFill/>
              </a:ln>
              <a:solidFill>
                <a:srgbClr val="00B0F0"/>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spTree>
    <p:extLst>
      <p:ext uri="{BB962C8B-B14F-4D97-AF65-F5344CB8AC3E}">
        <p14:creationId xmlns:p14="http://schemas.microsoft.com/office/powerpoint/2010/main" val="1382162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wipe(left)">
                                      <p:cBhvr>
                                        <p:cTn id="13" dur="500"/>
                                        <p:tgtEl>
                                          <p:spTgt spid="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wipe(left)">
                                      <p:cBhvr>
                                        <p:cTn id="18" dur="5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barn(inVertical)">
                                      <p:cBhvr>
                                        <p:cTn id="23"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1">
            <a:extLst>
              <a:ext uri="{FF2B5EF4-FFF2-40B4-BE49-F238E27FC236}">
                <a16:creationId xmlns:a16="http://schemas.microsoft.com/office/drawing/2014/main" id="{9BCE8AD9-0CE1-9078-9DFB-154A0871544F}"/>
              </a:ext>
            </a:extLst>
          </p:cNvPr>
          <p:cNvSpPr/>
          <p:nvPr/>
        </p:nvSpPr>
        <p:spPr>
          <a:xfrm>
            <a:off x="4445580" y="316960"/>
            <a:ext cx="4114759" cy="923330"/>
          </a:xfrm>
          <a:prstGeom prst="rect">
            <a:avLst/>
          </a:prstGeom>
        </p:spPr>
        <p:txBody>
          <a:bodyPr wrap="square">
            <a:spAutoFit/>
          </a:bodyPr>
          <a:lstStyle/>
          <a:p>
            <a:pPr algn="ctr"/>
            <a:r>
              <a:rPr lang="en-US" sz="5400" b="1" dirty="0">
                <a:solidFill>
                  <a:schemeClr val="accent4">
                    <a:lumMod val="75000"/>
                  </a:schemeClr>
                </a:solidFill>
                <a:latin typeface="Times New Roman" panose="02020603050405020304" pitchFamily="18" charset="0"/>
                <a:cs typeface="Times New Roman" panose="02020603050405020304" pitchFamily="18" charset="0"/>
              </a:rPr>
              <a:t>NỘI DUNG</a:t>
            </a:r>
          </a:p>
        </p:txBody>
      </p:sp>
      <p:grpSp>
        <p:nvGrpSpPr>
          <p:cNvPr id="3" name="Group 7">
            <a:extLst>
              <a:ext uri="{FF2B5EF4-FFF2-40B4-BE49-F238E27FC236}">
                <a16:creationId xmlns:a16="http://schemas.microsoft.com/office/drawing/2014/main" id="{2AFF4BD7-BE8D-36CC-9CFF-796EFE938225}"/>
              </a:ext>
            </a:extLst>
          </p:cNvPr>
          <p:cNvGrpSpPr/>
          <p:nvPr/>
        </p:nvGrpSpPr>
        <p:grpSpPr>
          <a:xfrm>
            <a:off x="1709282" y="1155160"/>
            <a:ext cx="8773438" cy="4563537"/>
            <a:chOff x="6418600" y="4495869"/>
            <a:chExt cx="8773438" cy="4563537"/>
          </a:xfrm>
        </p:grpSpPr>
        <p:pic>
          <p:nvPicPr>
            <p:cNvPr id="4" name="Picture 16" descr="Frame Border Transparent PNG Gold Image​ | Gallery Yopriceville -  High-Quality Images and Transparent… | Clip art frames borders, Frame  border design, Frame clipart">
              <a:extLst>
                <a:ext uri="{FF2B5EF4-FFF2-40B4-BE49-F238E27FC236}">
                  <a16:creationId xmlns:a16="http://schemas.microsoft.com/office/drawing/2014/main" id="{9E7BA497-B235-9877-9B02-C3E17F94ADD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6200000">
              <a:off x="8523550" y="2390919"/>
              <a:ext cx="4563537" cy="8773438"/>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1">
              <a:extLst>
                <a:ext uri="{FF2B5EF4-FFF2-40B4-BE49-F238E27FC236}">
                  <a16:creationId xmlns:a16="http://schemas.microsoft.com/office/drawing/2014/main" id="{9D436A59-D6DA-D3F1-E585-D66C48616E3A}"/>
                </a:ext>
              </a:extLst>
            </p:cNvPr>
            <p:cNvSpPr/>
            <p:nvPr/>
          </p:nvSpPr>
          <p:spPr>
            <a:xfrm>
              <a:off x="7127315" y="5652659"/>
              <a:ext cx="7356005" cy="2008435"/>
            </a:xfrm>
            <a:prstGeom prst="rect">
              <a:avLst/>
            </a:prstGeom>
          </p:spPr>
          <p:txBody>
            <a:bodyPr wrap="square">
              <a:spAutoFit/>
            </a:bodyPr>
            <a:lstStyle/>
            <a:p>
              <a:pPr algn="just">
                <a:lnSpc>
                  <a:spcPct val="107000"/>
                </a:lnSpc>
                <a:spcAft>
                  <a:spcPts val="0"/>
                </a:spcAft>
              </a:pPr>
              <a:r>
                <a:rPr lang="en-US" sz="4000" b="1" dirty="0">
                  <a:solidFill>
                    <a:schemeClr val="accent4">
                      <a:lumMod val="50000"/>
                    </a:schemeClr>
                  </a:solidFill>
                  <a:effectLst>
                    <a:outerShdw blurRad="38100" dist="38100" dir="2700000" algn="tl">
                      <a:srgbClr val="000000">
                        <a:alpha val="43137"/>
                      </a:srgbClr>
                    </a:outerShdw>
                  </a:effectLst>
                  <a:latin typeface="Times New Roman" panose="02020603050405020304" pitchFamily="18" charset="0"/>
                  <a:ea typeface="Arial-Rounded" panose="020B0500000000000000" pitchFamily="34" charset="0"/>
                  <a:cs typeface="Times New Roman" panose="02020603050405020304" pitchFamily="18" charset="0"/>
                </a:rPr>
                <a:t>Khi </a:t>
              </a:r>
              <a:r>
                <a:rPr lang="en-US" sz="4000" b="1" dirty="0" err="1">
                  <a:solidFill>
                    <a:schemeClr val="accent4">
                      <a:lumMod val="50000"/>
                    </a:schemeClr>
                  </a:solidFill>
                  <a:effectLst>
                    <a:outerShdw blurRad="38100" dist="38100" dir="2700000" algn="tl">
                      <a:srgbClr val="000000">
                        <a:alpha val="43137"/>
                      </a:srgbClr>
                    </a:outerShdw>
                  </a:effectLst>
                  <a:latin typeface="Times New Roman" panose="02020603050405020304" pitchFamily="18" charset="0"/>
                  <a:ea typeface="Arial-Rounded" panose="020B0500000000000000" pitchFamily="34" charset="0"/>
                  <a:cs typeface="Times New Roman" panose="02020603050405020304" pitchFamily="18" charset="0"/>
                </a:rPr>
                <a:t>em</a:t>
              </a:r>
              <a:r>
                <a:rPr lang="en-US" sz="4000" b="1" dirty="0">
                  <a:solidFill>
                    <a:schemeClr val="accent4">
                      <a:lumMod val="50000"/>
                    </a:schemeClr>
                  </a:solidFill>
                  <a:effectLst>
                    <a:outerShdw blurRad="38100" dist="38100" dir="2700000" algn="tl">
                      <a:srgbClr val="000000">
                        <a:alpha val="43137"/>
                      </a:srgbClr>
                    </a:outerShdw>
                  </a:effectLst>
                  <a:latin typeface="Times New Roman" panose="02020603050405020304" pitchFamily="18" charset="0"/>
                  <a:ea typeface="Arial-Rounded" panose="020B0500000000000000" pitchFamily="34" charset="0"/>
                  <a:cs typeface="Times New Roman" panose="02020603050405020304" pitchFamily="18" charset="0"/>
                </a:rPr>
                <a:t> </a:t>
              </a:r>
              <a:r>
                <a:rPr lang="en-US" sz="4000" b="1" dirty="0" err="1">
                  <a:solidFill>
                    <a:schemeClr val="accent4">
                      <a:lumMod val="50000"/>
                    </a:schemeClr>
                  </a:solidFill>
                  <a:effectLst>
                    <a:outerShdw blurRad="38100" dist="38100" dir="2700000" algn="tl">
                      <a:srgbClr val="000000">
                        <a:alpha val="43137"/>
                      </a:srgbClr>
                    </a:outerShdw>
                  </a:effectLst>
                  <a:latin typeface="Times New Roman" panose="02020603050405020304" pitchFamily="18" charset="0"/>
                  <a:ea typeface="Arial-Rounded" panose="020B0500000000000000" pitchFamily="34" charset="0"/>
                  <a:cs typeface="Times New Roman" panose="02020603050405020304" pitchFamily="18" charset="0"/>
                </a:rPr>
                <a:t>ngoan</a:t>
              </a:r>
              <a:r>
                <a:rPr lang="en-US" sz="4000" b="1" dirty="0">
                  <a:solidFill>
                    <a:schemeClr val="accent4">
                      <a:lumMod val="50000"/>
                    </a:schemeClr>
                  </a:solidFill>
                  <a:effectLst>
                    <a:outerShdw blurRad="38100" dist="38100" dir="2700000" algn="tl">
                      <a:srgbClr val="000000">
                        <a:alpha val="43137"/>
                      </a:srgbClr>
                    </a:outerShdw>
                  </a:effectLst>
                  <a:latin typeface="Times New Roman" panose="02020603050405020304" pitchFamily="18" charset="0"/>
                  <a:ea typeface="Arial-Rounded" panose="020B0500000000000000" pitchFamily="34" charset="0"/>
                  <a:cs typeface="Times New Roman" panose="02020603050405020304" pitchFamily="18" charset="0"/>
                </a:rPr>
                <a:t>, </a:t>
              </a:r>
              <a:r>
                <a:rPr lang="en-US" sz="4000" b="1" dirty="0" err="1">
                  <a:solidFill>
                    <a:schemeClr val="accent4">
                      <a:lumMod val="50000"/>
                    </a:schemeClr>
                  </a:solidFill>
                  <a:effectLst>
                    <a:outerShdw blurRad="38100" dist="38100" dir="2700000" algn="tl">
                      <a:srgbClr val="000000">
                        <a:alpha val="43137"/>
                      </a:srgbClr>
                    </a:outerShdw>
                  </a:effectLst>
                  <a:latin typeface="Times New Roman" panose="02020603050405020304" pitchFamily="18" charset="0"/>
                  <a:ea typeface="Arial-Rounded" panose="020B0500000000000000" pitchFamily="34" charset="0"/>
                  <a:cs typeface="Times New Roman" panose="02020603050405020304" pitchFamily="18" charset="0"/>
                </a:rPr>
                <a:t>không</a:t>
              </a:r>
              <a:r>
                <a:rPr lang="en-US" sz="4000" b="1" dirty="0">
                  <a:solidFill>
                    <a:schemeClr val="accent4">
                      <a:lumMod val="50000"/>
                    </a:schemeClr>
                  </a:solidFill>
                  <a:effectLst>
                    <a:outerShdw blurRad="38100" dist="38100" dir="2700000" algn="tl">
                      <a:srgbClr val="000000">
                        <a:alpha val="43137"/>
                      </a:srgbClr>
                    </a:outerShdw>
                  </a:effectLst>
                  <a:latin typeface="Times New Roman" panose="02020603050405020304" pitchFamily="18" charset="0"/>
                  <a:ea typeface="Arial-Rounded" panose="020B0500000000000000" pitchFamily="34" charset="0"/>
                  <a:cs typeface="Times New Roman" panose="02020603050405020304" pitchFamily="18" charset="0"/>
                </a:rPr>
                <a:t> hay </a:t>
              </a:r>
              <a:r>
                <a:rPr lang="en-US" sz="4000" b="1" dirty="0" err="1">
                  <a:solidFill>
                    <a:schemeClr val="accent4">
                      <a:lumMod val="50000"/>
                    </a:schemeClr>
                  </a:solidFill>
                  <a:effectLst>
                    <a:outerShdw blurRad="38100" dist="38100" dir="2700000" algn="tl">
                      <a:srgbClr val="000000">
                        <a:alpha val="43137"/>
                      </a:srgbClr>
                    </a:outerShdw>
                  </a:effectLst>
                  <a:latin typeface="Times New Roman" panose="02020603050405020304" pitchFamily="18" charset="0"/>
                  <a:ea typeface="Arial-Rounded" panose="020B0500000000000000" pitchFamily="34" charset="0"/>
                  <a:cs typeface="Times New Roman" panose="02020603050405020304" pitchFamily="18" charset="0"/>
                </a:rPr>
                <a:t>giận</a:t>
              </a:r>
              <a:r>
                <a:rPr lang="en-US" sz="4000" b="1" dirty="0">
                  <a:solidFill>
                    <a:schemeClr val="accent4">
                      <a:lumMod val="50000"/>
                    </a:schemeClr>
                  </a:solidFill>
                  <a:effectLst>
                    <a:outerShdw blurRad="38100" dist="38100" dir="2700000" algn="tl">
                      <a:srgbClr val="000000">
                        <a:alpha val="43137"/>
                      </a:srgbClr>
                    </a:outerShdw>
                  </a:effectLst>
                  <a:latin typeface="Times New Roman" panose="02020603050405020304" pitchFamily="18" charset="0"/>
                  <a:ea typeface="Arial-Rounded" panose="020B0500000000000000" pitchFamily="34" charset="0"/>
                  <a:cs typeface="Times New Roman" panose="02020603050405020304" pitchFamily="18" charset="0"/>
                </a:rPr>
                <a:t> </a:t>
              </a:r>
              <a:r>
                <a:rPr lang="en-US" sz="4000" b="1" dirty="0" err="1">
                  <a:solidFill>
                    <a:schemeClr val="accent4">
                      <a:lumMod val="50000"/>
                    </a:schemeClr>
                  </a:solidFill>
                  <a:effectLst>
                    <a:outerShdw blurRad="38100" dist="38100" dir="2700000" algn="tl">
                      <a:srgbClr val="000000">
                        <a:alpha val="43137"/>
                      </a:srgbClr>
                    </a:outerShdw>
                  </a:effectLst>
                  <a:latin typeface="Times New Roman" panose="02020603050405020304" pitchFamily="18" charset="0"/>
                  <a:ea typeface="Arial-Rounded" panose="020B0500000000000000" pitchFamily="34" charset="0"/>
                  <a:cs typeface="Times New Roman" panose="02020603050405020304" pitchFamily="18" charset="0"/>
                </a:rPr>
                <a:t>dỗi</a:t>
              </a:r>
              <a:r>
                <a:rPr lang="en-US" sz="4000" b="1" dirty="0">
                  <a:solidFill>
                    <a:schemeClr val="accent4">
                      <a:lumMod val="50000"/>
                    </a:schemeClr>
                  </a:solidFill>
                  <a:effectLst>
                    <a:outerShdw blurRad="38100" dist="38100" dir="2700000" algn="tl">
                      <a:srgbClr val="000000">
                        <a:alpha val="43137"/>
                      </a:srgbClr>
                    </a:outerShdw>
                  </a:effectLst>
                  <a:latin typeface="Times New Roman" panose="02020603050405020304" pitchFamily="18" charset="0"/>
                  <a:ea typeface="Arial-Rounded" panose="020B0500000000000000" pitchFamily="34" charset="0"/>
                  <a:cs typeface="Times New Roman" panose="02020603050405020304" pitchFamily="18" charset="0"/>
                </a:rPr>
                <a:t> </a:t>
              </a:r>
              <a:r>
                <a:rPr lang="en-US" sz="4000" b="1" dirty="0" err="1">
                  <a:solidFill>
                    <a:schemeClr val="accent4">
                      <a:lumMod val="50000"/>
                    </a:schemeClr>
                  </a:solidFill>
                  <a:effectLst>
                    <a:outerShdw blurRad="38100" dist="38100" dir="2700000" algn="tl">
                      <a:srgbClr val="000000">
                        <a:alpha val="43137"/>
                      </a:srgbClr>
                    </a:outerShdw>
                  </a:effectLst>
                  <a:latin typeface="Times New Roman" panose="02020603050405020304" pitchFamily="18" charset="0"/>
                  <a:ea typeface="Arial-Rounded" panose="020B0500000000000000" pitchFamily="34" charset="0"/>
                  <a:cs typeface="Times New Roman" panose="02020603050405020304" pitchFamily="18" charset="0"/>
                </a:rPr>
                <a:t>và</a:t>
              </a:r>
              <a:r>
                <a:rPr lang="en-US" sz="4000" b="1" dirty="0">
                  <a:solidFill>
                    <a:schemeClr val="accent4">
                      <a:lumMod val="50000"/>
                    </a:schemeClr>
                  </a:solidFill>
                  <a:effectLst>
                    <a:outerShdw blurRad="38100" dist="38100" dir="2700000" algn="tl">
                      <a:srgbClr val="000000">
                        <a:alpha val="43137"/>
                      </a:srgbClr>
                    </a:outerShdw>
                  </a:effectLst>
                  <a:latin typeface="Times New Roman" panose="02020603050405020304" pitchFamily="18" charset="0"/>
                  <a:ea typeface="Arial-Rounded" panose="020B0500000000000000" pitchFamily="34" charset="0"/>
                  <a:cs typeface="Times New Roman" panose="02020603050405020304" pitchFamily="18" charset="0"/>
                </a:rPr>
                <a:t> </a:t>
              </a:r>
              <a:r>
                <a:rPr lang="en-US" sz="4000" b="1" dirty="0" err="1">
                  <a:solidFill>
                    <a:schemeClr val="accent4">
                      <a:lumMod val="50000"/>
                    </a:schemeClr>
                  </a:solidFill>
                  <a:effectLst>
                    <a:outerShdw blurRad="38100" dist="38100" dir="2700000" algn="tl">
                      <a:srgbClr val="000000">
                        <a:alpha val="43137"/>
                      </a:srgbClr>
                    </a:outerShdw>
                  </a:effectLst>
                  <a:latin typeface="Times New Roman" panose="02020603050405020304" pitchFamily="18" charset="0"/>
                  <a:ea typeface="Arial-Rounded" panose="020B0500000000000000" pitchFamily="34" charset="0"/>
                  <a:cs typeface="Times New Roman" panose="02020603050405020304" pitchFamily="18" charset="0"/>
                </a:rPr>
                <a:t>biết</a:t>
              </a:r>
              <a:r>
                <a:rPr lang="en-US" sz="4000" b="1" dirty="0">
                  <a:solidFill>
                    <a:schemeClr val="accent4">
                      <a:lumMod val="50000"/>
                    </a:schemeClr>
                  </a:solidFill>
                  <a:effectLst>
                    <a:outerShdw blurRad="38100" dist="38100" dir="2700000" algn="tl">
                      <a:srgbClr val="000000">
                        <a:alpha val="43137"/>
                      </a:srgbClr>
                    </a:outerShdw>
                  </a:effectLst>
                  <a:latin typeface="Times New Roman" panose="02020603050405020304" pitchFamily="18" charset="0"/>
                  <a:ea typeface="Arial-Rounded" panose="020B0500000000000000" pitchFamily="34" charset="0"/>
                  <a:cs typeface="Times New Roman" panose="02020603050405020304" pitchFamily="18" charset="0"/>
                </a:rPr>
                <a:t> </a:t>
              </a:r>
              <a:r>
                <a:rPr lang="en-US" sz="4000" b="1" dirty="0" err="1">
                  <a:solidFill>
                    <a:schemeClr val="accent4">
                      <a:lumMod val="50000"/>
                    </a:schemeClr>
                  </a:solidFill>
                  <a:effectLst>
                    <a:outerShdw blurRad="38100" dist="38100" dir="2700000" algn="tl">
                      <a:srgbClr val="000000">
                        <a:alpha val="43137"/>
                      </a:srgbClr>
                    </a:outerShdw>
                  </a:effectLst>
                  <a:latin typeface="Times New Roman" panose="02020603050405020304" pitchFamily="18" charset="0"/>
                  <a:ea typeface="Arial-Rounded" panose="020B0500000000000000" pitchFamily="34" charset="0"/>
                  <a:cs typeface="Times New Roman" panose="02020603050405020304" pitchFamily="18" charset="0"/>
                </a:rPr>
                <a:t>nhận</a:t>
              </a:r>
              <a:r>
                <a:rPr lang="en-US" sz="4000" b="1" dirty="0">
                  <a:solidFill>
                    <a:schemeClr val="accent4">
                      <a:lumMod val="50000"/>
                    </a:schemeClr>
                  </a:solidFill>
                  <a:effectLst>
                    <a:outerShdw blurRad="38100" dist="38100" dir="2700000" algn="tl">
                      <a:srgbClr val="000000">
                        <a:alpha val="43137"/>
                      </a:srgbClr>
                    </a:outerShdw>
                  </a:effectLst>
                  <a:latin typeface="Times New Roman" panose="02020603050405020304" pitchFamily="18" charset="0"/>
                  <a:ea typeface="Arial-Rounded" panose="020B0500000000000000" pitchFamily="34" charset="0"/>
                  <a:cs typeface="Times New Roman" panose="02020603050405020304" pitchFamily="18" charset="0"/>
                </a:rPr>
                <a:t> </a:t>
              </a:r>
              <a:r>
                <a:rPr lang="en-US" sz="4000" b="1" dirty="0" err="1">
                  <a:solidFill>
                    <a:schemeClr val="accent4">
                      <a:lumMod val="50000"/>
                    </a:schemeClr>
                  </a:solidFill>
                  <a:effectLst>
                    <a:outerShdw blurRad="38100" dist="38100" dir="2700000" algn="tl">
                      <a:srgbClr val="000000">
                        <a:alpha val="43137"/>
                      </a:srgbClr>
                    </a:outerShdw>
                  </a:effectLst>
                  <a:latin typeface="Times New Roman" panose="02020603050405020304" pitchFamily="18" charset="0"/>
                  <a:ea typeface="Arial-Rounded" panose="020B0500000000000000" pitchFamily="34" charset="0"/>
                  <a:cs typeface="Times New Roman" panose="02020603050405020304" pitchFamily="18" charset="0"/>
                </a:rPr>
                <a:t>ra</a:t>
              </a:r>
              <a:r>
                <a:rPr lang="en-US" sz="4000" b="1" dirty="0">
                  <a:solidFill>
                    <a:schemeClr val="accent4">
                      <a:lumMod val="50000"/>
                    </a:schemeClr>
                  </a:solidFill>
                  <a:effectLst>
                    <a:outerShdw blurRad="38100" dist="38100" dir="2700000" algn="tl">
                      <a:srgbClr val="000000">
                        <a:alpha val="43137"/>
                      </a:srgbClr>
                    </a:outerShdw>
                  </a:effectLst>
                  <a:latin typeface="Times New Roman" panose="02020603050405020304" pitchFamily="18" charset="0"/>
                  <a:ea typeface="Arial-Rounded" panose="020B0500000000000000" pitchFamily="34" charset="0"/>
                  <a:cs typeface="Times New Roman" panose="02020603050405020304" pitchFamily="18" charset="0"/>
                </a:rPr>
                <a:t> </a:t>
              </a:r>
              <a:r>
                <a:rPr lang="en-US" sz="4000" b="1" dirty="0" err="1">
                  <a:solidFill>
                    <a:schemeClr val="accent4">
                      <a:lumMod val="50000"/>
                    </a:schemeClr>
                  </a:solidFill>
                  <a:effectLst>
                    <a:outerShdw blurRad="38100" dist="38100" dir="2700000" algn="tl">
                      <a:srgbClr val="000000">
                        <a:alpha val="43137"/>
                      </a:srgbClr>
                    </a:outerShdw>
                  </a:effectLst>
                  <a:latin typeface="Times New Roman" panose="02020603050405020304" pitchFamily="18" charset="0"/>
                  <a:ea typeface="Arial-Rounded" panose="020B0500000000000000" pitchFamily="34" charset="0"/>
                  <a:cs typeface="Times New Roman" panose="02020603050405020304" pitchFamily="18" charset="0"/>
                </a:rPr>
                <a:t>lỗi</a:t>
              </a:r>
              <a:r>
                <a:rPr lang="en-US" sz="4000" b="1" dirty="0">
                  <a:solidFill>
                    <a:schemeClr val="accent4">
                      <a:lumMod val="50000"/>
                    </a:schemeClr>
                  </a:solidFill>
                  <a:effectLst>
                    <a:outerShdw blurRad="38100" dist="38100" dir="2700000" algn="tl">
                      <a:srgbClr val="000000">
                        <a:alpha val="43137"/>
                      </a:srgbClr>
                    </a:outerShdw>
                  </a:effectLst>
                  <a:latin typeface="Times New Roman" panose="02020603050405020304" pitchFamily="18" charset="0"/>
                  <a:ea typeface="Arial-Rounded" panose="020B0500000000000000" pitchFamily="34" charset="0"/>
                  <a:cs typeface="Times New Roman" panose="02020603050405020304" pitchFamily="18" charset="0"/>
                </a:rPr>
                <a:t> </a:t>
              </a:r>
              <a:r>
                <a:rPr lang="en-US" sz="4000" b="1" dirty="0" err="1">
                  <a:solidFill>
                    <a:schemeClr val="accent4">
                      <a:lumMod val="50000"/>
                    </a:schemeClr>
                  </a:solidFill>
                  <a:effectLst>
                    <a:outerShdw blurRad="38100" dist="38100" dir="2700000" algn="tl">
                      <a:srgbClr val="000000">
                        <a:alpha val="43137"/>
                      </a:srgbClr>
                    </a:outerShdw>
                  </a:effectLst>
                  <a:latin typeface="Times New Roman" panose="02020603050405020304" pitchFamily="18" charset="0"/>
                  <a:ea typeface="Arial-Rounded" panose="020B0500000000000000" pitchFamily="34" charset="0"/>
                  <a:cs typeface="Times New Roman" panose="02020603050405020304" pitchFamily="18" charset="0"/>
                </a:rPr>
                <a:t>của</a:t>
              </a:r>
              <a:r>
                <a:rPr lang="en-US" sz="4000" b="1" dirty="0">
                  <a:solidFill>
                    <a:schemeClr val="accent4">
                      <a:lumMod val="50000"/>
                    </a:schemeClr>
                  </a:solidFill>
                  <a:effectLst>
                    <a:outerShdw blurRad="38100" dist="38100" dir="2700000" algn="tl">
                      <a:srgbClr val="000000">
                        <a:alpha val="43137"/>
                      </a:srgbClr>
                    </a:outerShdw>
                  </a:effectLst>
                  <a:latin typeface="Times New Roman" panose="02020603050405020304" pitchFamily="18" charset="0"/>
                  <a:ea typeface="Arial-Rounded" panose="020B0500000000000000" pitchFamily="34" charset="0"/>
                  <a:cs typeface="Times New Roman" panose="02020603050405020304" pitchFamily="18" charset="0"/>
                </a:rPr>
                <a:t> </a:t>
              </a:r>
              <a:r>
                <a:rPr lang="en-US" sz="4000" b="1" dirty="0" err="1">
                  <a:solidFill>
                    <a:schemeClr val="accent4">
                      <a:lumMod val="50000"/>
                    </a:schemeClr>
                  </a:solidFill>
                  <a:effectLst>
                    <a:outerShdw blurRad="38100" dist="38100" dir="2700000" algn="tl">
                      <a:srgbClr val="000000">
                        <a:alpha val="43137"/>
                      </a:srgbClr>
                    </a:outerShdw>
                  </a:effectLst>
                  <a:latin typeface="Times New Roman" panose="02020603050405020304" pitchFamily="18" charset="0"/>
                  <a:ea typeface="Arial-Rounded" panose="020B0500000000000000" pitchFamily="34" charset="0"/>
                  <a:cs typeface="Times New Roman" panose="02020603050405020304" pitchFamily="18" charset="0"/>
                </a:rPr>
                <a:t>mình</a:t>
              </a:r>
              <a:r>
                <a:rPr lang="en-US" sz="4000" b="1" dirty="0">
                  <a:solidFill>
                    <a:schemeClr val="accent4">
                      <a:lumMod val="50000"/>
                    </a:schemeClr>
                  </a:solidFill>
                  <a:effectLst>
                    <a:outerShdw blurRad="38100" dist="38100" dir="2700000" algn="tl">
                      <a:srgbClr val="000000">
                        <a:alpha val="43137"/>
                      </a:srgbClr>
                    </a:outerShdw>
                  </a:effectLst>
                  <a:latin typeface="Times New Roman" panose="02020603050405020304" pitchFamily="18" charset="0"/>
                  <a:ea typeface="Arial-Rounded" panose="020B0500000000000000" pitchFamily="34" charset="0"/>
                  <a:cs typeface="Times New Roman" panose="02020603050405020304" pitchFamily="18" charset="0"/>
                </a:rPr>
                <a:t> </a:t>
              </a:r>
              <a:r>
                <a:rPr lang="en-US" sz="4000" b="1" dirty="0" err="1">
                  <a:solidFill>
                    <a:schemeClr val="accent4">
                      <a:lumMod val="50000"/>
                    </a:schemeClr>
                  </a:solidFill>
                  <a:effectLst>
                    <a:outerShdw blurRad="38100" dist="38100" dir="2700000" algn="tl">
                      <a:srgbClr val="000000">
                        <a:alpha val="43137"/>
                      </a:srgbClr>
                    </a:outerShdw>
                  </a:effectLst>
                  <a:latin typeface="Times New Roman" panose="02020603050405020304" pitchFamily="18" charset="0"/>
                  <a:ea typeface="Arial-Rounded" panose="020B0500000000000000" pitchFamily="34" charset="0"/>
                  <a:cs typeface="Times New Roman" panose="02020603050405020304" pitchFamily="18" charset="0"/>
                </a:rPr>
                <a:t>thì</a:t>
              </a:r>
              <a:r>
                <a:rPr lang="en-US" sz="4000" b="1" dirty="0">
                  <a:solidFill>
                    <a:schemeClr val="accent4">
                      <a:lumMod val="50000"/>
                    </a:schemeClr>
                  </a:solidFill>
                  <a:effectLst>
                    <a:outerShdw blurRad="38100" dist="38100" dir="2700000" algn="tl">
                      <a:srgbClr val="000000">
                        <a:alpha val="43137"/>
                      </a:srgbClr>
                    </a:outerShdw>
                  </a:effectLst>
                  <a:latin typeface="Times New Roman" panose="02020603050405020304" pitchFamily="18" charset="0"/>
                  <a:ea typeface="Arial-Rounded" panose="020B0500000000000000" pitchFamily="34" charset="0"/>
                  <a:cs typeface="Times New Roman" panose="02020603050405020304" pitchFamily="18" charset="0"/>
                </a:rPr>
                <a:t> </a:t>
              </a:r>
              <a:r>
                <a:rPr lang="en-US" sz="4000" b="1" dirty="0" err="1">
                  <a:solidFill>
                    <a:schemeClr val="accent4">
                      <a:lumMod val="50000"/>
                    </a:schemeClr>
                  </a:solidFill>
                  <a:effectLst>
                    <a:outerShdw blurRad="38100" dist="38100" dir="2700000" algn="tl">
                      <a:srgbClr val="000000">
                        <a:alpha val="43137"/>
                      </a:srgbClr>
                    </a:outerShdw>
                  </a:effectLst>
                  <a:latin typeface="Times New Roman" panose="02020603050405020304" pitchFamily="18" charset="0"/>
                  <a:ea typeface="Arial-Rounded" panose="020B0500000000000000" pitchFamily="34" charset="0"/>
                  <a:cs typeface="Times New Roman" panose="02020603050405020304" pitchFamily="18" charset="0"/>
                </a:rPr>
                <a:t>điều</a:t>
              </a:r>
              <a:r>
                <a:rPr lang="en-US" sz="4000" b="1" dirty="0">
                  <a:solidFill>
                    <a:schemeClr val="accent4">
                      <a:lumMod val="50000"/>
                    </a:schemeClr>
                  </a:solidFill>
                  <a:effectLst>
                    <a:outerShdw blurRad="38100" dist="38100" dir="2700000" algn="tl">
                      <a:srgbClr val="000000">
                        <a:alpha val="43137"/>
                      </a:srgbClr>
                    </a:outerShdw>
                  </a:effectLst>
                  <a:latin typeface="Times New Roman" panose="02020603050405020304" pitchFamily="18" charset="0"/>
                  <a:ea typeface="Arial-Rounded" panose="020B0500000000000000" pitchFamily="34" charset="0"/>
                  <a:cs typeface="Times New Roman" panose="02020603050405020304" pitchFamily="18" charset="0"/>
                </a:rPr>
                <a:t> </a:t>
              </a:r>
              <a:r>
                <a:rPr lang="en-US" sz="4000" b="1" dirty="0" err="1">
                  <a:solidFill>
                    <a:schemeClr val="accent4">
                      <a:lumMod val="50000"/>
                    </a:schemeClr>
                  </a:solidFill>
                  <a:effectLst>
                    <a:outerShdw blurRad="38100" dist="38100" dir="2700000" algn="tl">
                      <a:srgbClr val="000000">
                        <a:alpha val="43137"/>
                      </a:srgbClr>
                    </a:outerShdw>
                  </a:effectLst>
                  <a:latin typeface="Times New Roman" panose="02020603050405020304" pitchFamily="18" charset="0"/>
                  <a:ea typeface="Arial-Rounded" panose="020B0500000000000000" pitchFamily="34" charset="0"/>
                  <a:cs typeface="Times New Roman" panose="02020603050405020304" pitchFamily="18" charset="0"/>
                </a:rPr>
                <a:t>đó</a:t>
              </a:r>
              <a:r>
                <a:rPr lang="en-US" sz="4000" b="1" dirty="0">
                  <a:solidFill>
                    <a:schemeClr val="accent4">
                      <a:lumMod val="50000"/>
                    </a:schemeClr>
                  </a:solidFill>
                  <a:effectLst>
                    <a:outerShdw blurRad="38100" dist="38100" dir="2700000" algn="tl">
                      <a:srgbClr val="000000">
                        <a:alpha val="43137"/>
                      </a:srgbClr>
                    </a:outerShdw>
                  </a:effectLst>
                  <a:latin typeface="Times New Roman" panose="02020603050405020304" pitchFamily="18" charset="0"/>
                  <a:ea typeface="Arial-Rounded" panose="020B0500000000000000" pitchFamily="34" charset="0"/>
                  <a:cs typeface="Times New Roman" panose="02020603050405020304" pitchFamily="18" charset="0"/>
                </a:rPr>
                <a:t> </a:t>
              </a:r>
              <a:r>
                <a:rPr lang="en-US" sz="4000" b="1" dirty="0" err="1">
                  <a:solidFill>
                    <a:schemeClr val="accent4">
                      <a:lumMod val="50000"/>
                    </a:schemeClr>
                  </a:solidFill>
                  <a:effectLst>
                    <a:outerShdw blurRad="38100" dist="38100" dir="2700000" algn="tl">
                      <a:srgbClr val="000000">
                        <a:alpha val="43137"/>
                      </a:srgbClr>
                    </a:outerShdw>
                  </a:effectLst>
                  <a:latin typeface="Times New Roman" panose="02020603050405020304" pitchFamily="18" charset="0"/>
                  <a:ea typeface="Arial-Rounded" panose="020B0500000000000000" pitchFamily="34" charset="0"/>
                  <a:cs typeface="Times New Roman" panose="02020603050405020304" pitchFamily="18" charset="0"/>
                </a:rPr>
                <a:t>chứng</a:t>
              </a:r>
              <a:r>
                <a:rPr lang="en-US" sz="4000" b="1" dirty="0">
                  <a:solidFill>
                    <a:schemeClr val="accent4">
                      <a:lumMod val="50000"/>
                    </a:schemeClr>
                  </a:solidFill>
                  <a:effectLst>
                    <a:outerShdw blurRad="38100" dist="38100" dir="2700000" algn="tl">
                      <a:srgbClr val="000000">
                        <a:alpha val="43137"/>
                      </a:srgbClr>
                    </a:outerShdw>
                  </a:effectLst>
                  <a:latin typeface="Times New Roman" panose="02020603050405020304" pitchFamily="18" charset="0"/>
                  <a:ea typeface="Arial-Rounded" panose="020B0500000000000000" pitchFamily="34" charset="0"/>
                  <a:cs typeface="Times New Roman" panose="02020603050405020304" pitchFamily="18" charset="0"/>
                </a:rPr>
                <a:t> </a:t>
              </a:r>
              <a:r>
                <a:rPr lang="en-US" sz="4000" b="1" dirty="0" err="1">
                  <a:solidFill>
                    <a:schemeClr val="accent4">
                      <a:lumMod val="50000"/>
                    </a:schemeClr>
                  </a:solidFill>
                  <a:effectLst>
                    <a:outerShdw blurRad="38100" dist="38100" dir="2700000" algn="tl">
                      <a:srgbClr val="000000">
                        <a:alpha val="43137"/>
                      </a:srgbClr>
                    </a:outerShdw>
                  </a:effectLst>
                  <a:latin typeface="Times New Roman" panose="02020603050405020304" pitchFamily="18" charset="0"/>
                  <a:ea typeface="Arial-Rounded" panose="020B0500000000000000" pitchFamily="34" charset="0"/>
                  <a:cs typeface="Times New Roman" panose="02020603050405020304" pitchFamily="18" charset="0"/>
                </a:rPr>
                <a:t>tỏ</a:t>
              </a:r>
              <a:r>
                <a:rPr lang="en-US" sz="4000" b="1" dirty="0">
                  <a:solidFill>
                    <a:schemeClr val="accent4">
                      <a:lumMod val="50000"/>
                    </a:schemeClr>
                  </a:solidFill>
                  <a:effectLst>
                    <a:outerShdw blurRad="38100" dist="38100" dir="2700000" algn="tl">
                      <a:srgbClr val="000000">
                        <a:alpha val="43137"/>
                      </a:srgbClr>
                    </a:outerShdw>
                  </a:effectLst>
                  <a:latin typeface="Times New Roman" panose="02020603050405020304" pitchFamily="18" charset="0"/>
                  <a:ea typeface="Arial-Rounded" panose="020B0500000000000000" pitchFamily="34" charset="0"/>
                  <a:cs typeface="Times New Roman" panose="02020603050405020304" pitchFamily="18" charset="0"/>
                </a:rPr>
                <a:t> </a:t>
              </a:r>
              <a:r>
                <a:rPr lang="en-US" sz="4000" b="1" dirty="0" err="1">
                  <a:solidFill>
                    <a:schemeClr val="accent4">
                      <a:lumMod val="50000"/>
                    </a:schemeClr>
                  </a:solidFill>
                  <a:effectLst>
                    <a:outerShdw blurRad="38100" dist="38100" dir="2700000" algn="tl">
                      <a:srgbClr val="000000">
                        <a:alpha val="43137"/>
                      </a:srgbClr>
                    </a:outerShdw>
                  </a:effectLst>
                  <a:latin typeface="Times New Roman" panose="02020603050405020304" pitchFamily="18" charset="0"/>
                  <a:ea typeface="Arial-Rounded" panose="020B0500000000000000" pitchFamily="34" charset="0"/>
                  <a:cs typeface="Times New Roman" panose="02020603050405020304" pitchFamily="18" charset="0"/>
                </a:rPr>
                <a:t>em</a:t>
              </a:r>
              <a:r>
                <a:rPr lang="en-US" sz="4000" b="1" dirty="0">
                  <a:solidFill>
                    <a:schemeClr val="accent4">
                      <a:lumMod val="50000"/>
                    </a:schemeClr>
                  </a:solidFill>
                  <a:effectLst>
                    <a:outerShdw blurRad="38100" dist="38100" dir="2700000" algn="tl">
                      <a:srgbClr val="000000">
                        <a:alpha val="43137"/>
                      </a:srgbClr>
                    </a:outerShdw>
                  </a:effectLst>
                  <a:latin typeface="Times New Roman" panose="02020603050405020304" pitchFamily="18" charset="0"/>
                  <a:ea typeface="Arial-Rounded" panose="020B0500000000000000" pitchFamily="34" charset="0"/>
                  <a:cs typeface="Times New Roman" panose="02020603050405020304" pitchFamily="18" charset="0"/>
                </a:rPr>
                <a:t> </a:t>
              </a:r>
              <a:r>
                <a:rPr lang="en-US" sz="4000" b="1" dirty="0" err="1">
                  <a:solidFill>
                    <a:schemeClr val="accent4">
                      <a:lumMod val="50000"/>
                    </a:schemeClr>
                  </a:solidFill>
                  <a:effectLst>
                    <a:outerShdw blurRad="38100" dist="38100" dir="2700000" algn="tl">
                      <a:srgbClr val="000000">
                        <a:alpha val="43137"/>
                      </a:srgbClr>
                    </a:outerShdw>
                  </a:effectLst>
                  <a:latin typeface="Times New Roman" panose="02020603050405020304" pitchFamily="18" charset="0"/>
                  <a:ea typeface="Arial-Rounded" panose="020B0500000000000000" pitchFamily="34" charset="0"/>
                  <a:cs typeface="Times New Roman" panose="02020603050405020304" pitchFamily="18" charset="0"/>
                </a:rPr>
                <a:t>đã</a:t>
              </a:r>
              <a:r>
                <a:rPr lang="en-US" sz="4000" b="1" dirty="0">
                  <a:solidFill>
                    <a:schemeClr val="accent4">
                      <a:lumMod val="50000"/>
                    </a:schemeClr>
                  </a:solidFill>
                  <a:effectLst>
                    <a:outerShdw blurRad="38100" dist="38100" dir="2700000" algn="tl">
                      <a:srgbClr val="000000">
                        <a:alpha val="43137"/>
                      </a:srgbClr>
                    </a:outerShdw>
                  </a:effectLst>
                  <a:latin typeface="Times New Roman" panose="02020603050405020304" pitchFamily="18" charset="0"/>
                  <a:ea typeface="Arial-Rounded" panose="020B0500000000000000" pitchFamily="34" charset="0"/>
                  <a:cs typeface="Times New Roman" panose="02020603050405020304" pitchFamily="18" charset="0"/>
                </a:rPr>
                <a:t> </a:t>
              </a:r>
              <a:r>
                <a:rPr lang="en-US" sz="4000" b="1" dirty="0" err="1">
                  <a:solidFill>
                    <a:schemeClr val="accent4">
                      <a:lumMod val="50000"/>
                    </a:schemeClr>
                  </a:solidFill>
                  <a:effectLst>
                    <a:outerShdw blurRad="38100" dist="38100" dir="2700000" algn="tl">
                      <a:srgbClr val="000000">
                        <a:alpha val="43137"/>
                      </a:srgbClr>
                    </a:outerShdw>
                  </a:effectLst>
                  <a:latin typeface="Times New Roman" panose="02020603050405020304" pitchFamily="18" charset="0"/>
                  <a:ea typeface="Arial-Rounded" panose="020B0500000000000000" pitchFamily="34" charset="0"/>
                  <a:cs typeface="Times New Roman" panose="02020603050405020304" pitchFamily="18" charset="0"/>
                </a:rPr>
                <a:t>lớn</a:t>
              </a:r>
              <a:r>
                <a:rPr lang="en-US" sz="4000" b="1" dirty="0">
                  <a:solidFill>
                    <a:schemeClr val="accent4">
                      <a:lumMod val="50000"/>
                    </a:schemeClr>
                  </a:solidFill>
                  <a:effectLst>
                    <a:outerShdw blurRad="38100" dist="38100" dir="2700000" algn="tl">
                      <a:srgbClr val="000000">
                        <a:alpha val="43137"/>
                      </a:srgbClr>
                    </a:outerShdw>
                  </a:effectLst>
                  <a:latin typeface="Times New Roman" panose="02020603050405020304" pitchFamily="18" charset="0"/>
                  <a:ea typeface="Arial-Rounded" panose="020B0500000000000000" pitchFamily="34" charset="0"/>
                  <a:cs typeface="Times New Roman" panose="02020603050405020304" pitchFamily="18" charset="0"/>
                </a:rPr>
                <a:t>.</a:t>
              </a:r>
            </a:p>
          </p:txBody>
        </p:sp>
      </p:grpSp>
    </p:spTree>
    <p:extLst>
      <p:ext uri="{BB962C8B-B14F-4D97-AF65-F5344CB8AC3E}">
        <p14:creationId xmlns:p14="http://schemas.microsoft.com/office/powerpoint/2010/main" val="2859278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Hình ảnh 2">
            <a:extLst>
              <a:ext uri="{FF2B5EF4-FFF2-40B4-BE49-F238E27FC236}">
                <a16:creationId xmlns:a16="http://schemas.microsoft.com/office/drawing/2014/main" id="{68AC7E06-226F-33C7-261B-31AD4D5C8EC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71769" y="1259357"/>
            <a:ext cx="6248461" cy="4339286"/>
          </a:xfrm>
          <a:prstGeom prst="rect">
            <a:avLst/>
          </a:prstGeom>
        </p:spPr>
      </p:pic>
    </p:spTree>
    <p:extLst>
      <p:ext uri="{BB962C8B-B14F-4D97-AF65-F5344CB8AC3E}">
        <p14:creationId xmlns:p14="http://schemas.microsoft.com/office/powerpoint/2010/main" val="2954636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ộp Văn bản 1">
            <a:extLst>
              <a:ext uri="{FF2B5EF4-FFF2-40B4-BE49-F238E27FC236}">
                <a16:creationId xmlns:a16="http://schemas.microsoft.com/office/drawing/2014/main" id="{4D2ADB4F-2393-D7AC-5B0D-ED0D6FE3410A}"/>
              </a:ext>
            </a:extLst>
          </p:cNvPr>
          <p:cNvSpPr txBox="1"/>
          <p:nvPr/>
        </p:nvSpPr>
        <p:spPr>
          <a:xfrm>
            <a:off x="89782" y="-4071"/>
            <a:ext cx="11971038" cy="6555641"/>
          </a:xfrm>
          <a:prstGeom prst="rect">
            <a:avLst/>
          </a:prstGeom>
          <a:noFill/>
        </p:spPr>
        <p:txBody>
          <a:bodyPr wrap="square" rtlCol="0">
            <a:spAutoFit/>
          </a:bodyPr>
          <a:lstStyle/>
          <a:p>
            <a:pPr algn="ctr"/>
            <a:r>
              <a:rPr lang="en-US" sz="2800" b="1">
                <a:solidFill>
                  <a:schemeClr val="accent2">
                    <a:lumMod val="75000"/>
                  </a:schemeClr>
                </a:solidFill>
                <a:latin typeface="Times New Roman" panose="02020603050405020304" pitchFamily="18" charset="0"/>
                <a:ea typeface="Arial-Rounded" panose="020B0500000000000000" pitchFamily="34" charset="0"/>
                <a:cs typeface="Times New Roman" panose="02020603050405020304" pitchFamily="18" charset="0"/>
              </a:rPr>
              <a:t>Con đã lớn thật rồi!</a:t>
            </a:r>
          </a:p>
          <a:p>
            <a:r>
              <a:rPr lang="en-US">
                <a:latin typeface="Times New Roman" panose="02020603050405020304" pitchFamily="18" charset="0"/>
                <a:ea typeface="Arial-Rounded" panose="020B0500000000000000" pitchFamily="34" charset="0"/>
                <a:cs typeface="Times New Roman" panose="02020603050405020304" pitchFamily="18" charset="0"/>
              </a:rPr>
              <a:t> 	</a:t>
            </a:r>
            <a:r>
              <a:rPr lang="en-US" sz="2200" b="1">
                <a:latin typeface="Times New Roman" panose="02020603050405020304" pitchFamily="18" charset="0"/>
                <a:ea typeface="Arial-Rounded" panose="020B0500000000000000" pitchFamily="34" charset="0"/>
                <a:cs typeface="Times New Roman" panose="02020603050405020304" pitchFamily="18" charset="0"/>
              </a:rPr>
              <a:t>Có một cô bé sang nhà dì chơi. Vì đang dỗi mẹ nên em ngồi buồn thiu. Thấy vậy, dì hỏi:</a:t>
            </a:r>
          </a:p>
          <a:p>
            <a:pPr marL="285750" indent="-285750">
              <a:buFontTx/>
              <a:buChar char="-"/>
            </a:pPr>
            <a:r>
              <a:rPr lang="en-US" sz="2200" b="1">
                <a:latin typeface="Times New Roman" panose="02020603050405020304" pitchFamily="18" charset="0"/>
                <a:ea typeface="Arial-Rounded" panose="020B0500000000000000" pitchFamily="34" charset="0"/>
                <a:cs typeface="Times New Roman" panose="02020603050405020304" pitchFamily="18" charset="0"/>
              </a:rPr>
              <a:t>Cháu có chuyện gì buồn à? Đến bữa rồi, ăn cơm với dì nhé?</a:t>
            </a:r>
          </a:p>
          <a:p>
            <a:pPr marL="285750" indent="-285750">
              <a:buFontTx/>
              <a:buChar char="-"/>
            </a:pPr>
            <a:r>
              <a:rPr lang="en-US" sz="2200" b="1">
                <a:latin typeface="Times New Roman" panose="02020603050405020304" pitchFamily="18" charset="0"/>
                <a:ea typeface="Arial-Rounded" panose="020B0500000000000000" pitchFamily="34" charset="0"/>
                <a:cs typeface="Times New Roman" panose="02020603050405020304" pitchFamily="18" charset="0"/>
              </a:rPr>
              <a:t>Nhưng … cháu chưa … xin phép mẹ.</a:t>
            </a:r>
          </a:p>
          <a:p>
            <a:pPr marL="285750" indent="-285750">
              <a:buFontTx/>
              <a:buChar char="-"/>
            </a:pPr>
            <a:r>
              <a:rPr lang="en-US" sz="2200" b="1">
                <a:latin typeface="Times New Roman" panose="02020603050405020304" pitchFamily="18" charset="0"/>
                <a:ea typeface="Arial-Rounded" panose="020B0500000000000000" pitchFamily="34" charset="0"/>
                <a:cs typeface="Times New Roman" panose="02020603050405020304" pitchFamily="18" charset="0"/>
              </a:rPr>
              <a:t>Dì sẽ gọi điện cho mẹ cháu. Trưa rồi mà, cháu ăn với dì một chút cho vui!</a:t>
            </a:r>
          </a:p>
          <a:p>
            <a:r>
              <a:rPr lang="en-US" sz="2200" b="1">
                <a:latin typeface="Times New Roman" panose="02020603050405020304" pitchFamily="18" charset="0"/>
                <a:ea typeface="Arial-Rounded" panose="020B0500000000000000" pitchFamily="34" charset="0"/>
                <a:cs typeface="Times New Roman" panose="02020603050405020304" pitchFamily="18" charset="0"/>
              </a:rPr>
              <a:t> 	Quả thật, cô bé cũng đã thấy đói. Nhưng vừa bưng bát cơm nóng hổi, em lại nghĩ đến mẹ đang phải ngồi ăn một mình. Ăn xong, hai dì cháu vừa dọn dẹp vừa nói chuyện. Cô bé không quên cảm ơn dì.</a:t>
            </a:r>
          </a:p>
          <a:p>
            <a:r>
              <a:rPr lang="en-US" sz="2200" b="1">
                <a:latin typeface="Times New Roman" panose="02020603050405020304" pitchFamily="18" charset="0"/>
                <a:ea typeface="Arial-Rounded" panose="020B0500000000000000" pitchFamily="34" charset="0"/>
                <a:cs typeface="Times New Roman" panose="02020603050405020304" pitchFamily="18" charset="0"/>
              </a:rPr>
              <a:t>	Dì dịu dàng bảo:</a:t>
            </a:r>
          </a:p>
          <a:p>
            <a:pPr marL="285750" indent="-285750">
              <a:buFontTx/>
              <a:buChar char="-"/>
            </a:pPr>
            <a:r>
              <a:rPr lang="en-US" sz="2200" b="1">
                <a:latin typeface="Times New Roman" panose="02020603050405020304" pitchFamily="18" charset="0"/>
                <a:ea typeface="Arial-Rounded" panose="020B0500000000000000" pitchFamily="34" charset="0"/>
                <a:cs typeface="Times New Roman" panose="02020603050405020304" pitchFamily="18" charset="0"/>
              </a:rPr>
              <a:t>Cháu ngoan lắm, biết cảm ơn dì! Nhưng ngày nào cháu cũng ăn cơm nóng, canh ngọt của mẹ, cháu có cảm ơn mẹ không?</a:t>
            </a:r>
          </a:p>
          <a:p>
            <a:r>
              <a:rPr lang="en-US" sz="2200" b="1">
                <a:latin typeface="Times New Roman" panose="02020603050405020304" pitchFamily="18" charset="0"/>
                <a:ea typeface="Arial-Rounded" panose="020B0500000000000000" pitchFamily="34" charset="0"/>
                <a:cs typeface="Times New Roman" panose="02020603050405020304" pitchFamily="18" charset="0"/>
              </a:rPr>
              <a:t>	Cô bé lặng im.</a:t>
            </a:r>
          </a:p>
          <a:p>
            <a:pPr marL="285750" indent="-285750">
              <a:buFontTx/>
              <a:buChar char="-"/>
            </a:pPr>
            <a:r>
              <a:rPr lang="en-US" sz="2200" b="1">
                <a:latin typeface="Times New Roman" panose="02020603050405020304" pitchFamily="18" charset="0"/>
                <a:ea typeface="Arial-Rounded" panose="020B0500000000000000" pitchFamily="34" charset="0"/>
                <a:cs typeface="Times New Roman" panose="02020603050405020304" pitchFamily="18" charset="0"/>
              </a:rPr>
              <a:t>Dì đoán là cháu đang giận dỗi. Bây giờ, cháu mau về nhà đi! Mẹ cháu đang lo lắm đấy.</a:t>
            </a:r>
          </a:p>
          <a:p>
            <a:r>
              <a:rPr lang="en-US" sz="2200" b="1">
                <a:latin typeface="Times New Roman" panose="02020603050405020304" pitchFamily="18" charset="0"/>
                <a:ea typeface="Arial-Rounded" panose="020B0500000000000000" pitchFamily="34" charset="0"/>
                <a:cs typeface="Times New Roman" panose="02020603050405020304" pitchFamily="18" charset="0"/>
              </a:rPr>
              <a:t>	Cô bé vội chạy về. Mẹ đã đứng ngoài cửa chờ em. Cô bé chạy đến, ôm chầm lấy mẹ, vừa khóc vừa nói:</a:t>
            </a:r>
          </a:p>
          <a:p>
            <a:pPr marL="285750" indent="-285750">
              <a:buFontTx/>
              <a:buChar char="-"/>
            </a:pPr>
            <a:r>
              <a:rPr lang="en-US" sz="2200" b="1">
                <a:latin typeface="Times New Roman" panose="02020603050405020304" pitchFamily="18" charset="0"/>
                <a:ea typeface="Arial-Rounded" panose="020B0500000000000000" pitchFamily="34" charset="0"/>
                <a:cs typeface="Times New Roman" panose="02020603050405020304" pitchFamily="18" charset="0"/>
              </a:rPr>
              <a:t>Mẹ ơi, con xin lỗi mẹ!</a:t>
            </a:r>
          </a:p>
          <a:p>
            <a:r>
              <a:rPr lang="en-US" sz="2200" b="1">
                <a:latin typeface="Times New Roman" panose="02020603050405020304" pitchFamily="18" charset="0"/>
                <a:ea typeface="Arial-Rounded" panose="020B0500000000000000" pitchFamily="34" charset="0"/>
                <a:cs typeface="Times New Roman" panose="02020603050405020304" pitchFamily="18" charset="0"/>
              </a:rPr>
              <a:t>	Người mẹ ngạc nhiên, hôn lên má con, bảo: </a:t>
            </a:r>
          </a:p>
          <a:p>
            <a:pPr marL="285750" indent="-285750">
              <a:buFontTx/>
              <a:buChar char="-"/>
            </a:pPr>
            <a:r>
              <a:rPr lang="en-US" sz="2200" b="1">
                <a:latin typeface="Times New Roman" panose="02020603050405020304" pitchFamily="18" charset="0"/>
                <a:ea typeface="Arial-Rounded" panose="020B0500000000000000" pitchFamily="34" charset="0"/>
                <a:cs typeface="Times New Roman" panose="02020603050405020304" pitchFamily="18" charset="0"/>
              </a:rPr>
              <a:t>Ôi, con gái của mẹ! Con đã lớn thật rồi!</a:t>
            </a:r>
          </a:p>
          <a:p>
            <a:pPr algn="r"/>
            <a:r>
              <a:rPr lang="en-US" b="1">
                <a:latin typeface="Times New Roman" panose="02020603050405020304" pitchFamily="18" charset="0"/>
                <a:ea typeface="Arial-Rounded" panose="020B0500000000000000" pitchFamily="34" charset="0"/>
                <a:cs typeface="Times New Roman" panose="02020603050405020304" pitchFamily="18" charset="0"/>
              </a:rPr>
              <a:t>Theo sách 168 câu chuyện hay nhất</a:t>
            </a:r>
          </a:p>
        </p:txBody>
      </p:sp>
      <p:grpSp>
        <p:nvGrpSpPr>
          <p:cNvPr id="8" name="Nhóm 7">
            <a:extLst>
              <a:ext uri="{FF2B5EF4-FFF2-40B4-BE49-F238E27FC236}">
                <a16:creationId xmlns:a16="http://schemas.microsoft.com/office/drawing/2014/main" id="{AACF87AB-9343-5AD0-D8D2-6BFFC304634B}"/>
              </a:ext>
            </a:extLst>
          </p:cNvPr>
          <p:cNvGrpSpPr/>
          <p:nvPr/>
        </p:nvGrpSpPr>
        <p:grpSpPr>
          <a:xfrm>
            <a:off x="4803495" y="5898866"/>
            <a:ext cx="3460227" cy="1028584"/>
            <a:chOff x="4803495" y="5898866"/>
            <a:chExt cx="3460227" cy="1028584"/>
          </a:xfrm>
        </p:grpSpPr>
        <p:pic>
          <p:nvPicPr>
            <p:cNvPr id="6" name="Hình ảnh 5">
              <a:extLst>
                <a:ext uri="{FF2B5EF4-FFF2-40B4-BE49-F238E27FC236}">
                  <a16:creationId xmlns:a16="http://schemas.microsoft.com/office/drawing/2014/main" id="{293A0B51-7006-DAA1-9DC9-55ACC57AC0D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03495" y="5898866"/>
              <a:ext cx="3460227" cy="1028584"/>
            </a:xfrm>
            <a:prstGeom prst="rect">
              <a:avLst/>
            </a:prstGeom>
          </p:spPr>
        </p:pic>
        <p:sp>
          <p:nvSpPr>
            <p:cNvPr id="7" name="Hộp Văn bản 6">
              <a:extLst>
                <a:ext uri="{FF2B5EF4-FFF2-40B4-BE49-F238E27FC236}">
                  <a16:creationId xmlns:a16="http://schemas.microsoft.com/office/drawing/2014/main" id="{24357CFB-726E-2716-B567-3968F7569B2A}"/>
                </a:ext>
              </a:extLst>
            </p:cNvPr>
            <p:cNvSpPr txBox="1"/>
            <p:nvPr/>
          </p:nvSpPr>
          <p:spPr>
            <a:xfrm>
              <a:off x="5490094" y="6185066"/>
              <a:ext cx="2615879" cy="461665"/>
            </a:xfrm>
            <a:prstGeom prst="rect">
              <a:avLst/>
            </a:prstGeom>
            <a:noFill/>
          </p:spPr>
          <p:txBody>
            <a:bodyPr wrap="square" rtlCol="0">
              <a:spAutoFit/>
            </a:bodyPr>
            <a:lstStyle/>
            <a:p>
              <a:pPr algn="ctr"/>
              <a:r>
                <a:rPr lang="en-US" sz="2400" b="1" dirty="0" err="1">
                  <a:solidFill>
                    <a:srgbClr val="CC00CC"/>
                  </a:solidFill>
                  <a:latin typeface="Times New Roman" panose="02020603050405020304" pitchFamily="18" charset="0"/>
                  <a:ea typeface="AvantGarde" panose="00000400000000000000" pitchFamily="2" charset="0"/>
                  <a:cs typeface="Times New Roman" panose="02020603050405020304" pitchFamily="18" charset="0"/>
                </a:rPr>
                <a:t>Luyện</a:t>
              </a:r>
              <a:r>
                <a:rPr lang="en-US" sz="2400" b="1" dirty="0">
                  <a:solidFill>
                    <a:srgbClr val="CC00CC"/>
                  </a:solidFill>
                  <a:latin typeface="Times New Roman" panose="02020603050405020304" pitchFamily="18" charset="0"/>
                  <a:ea typeface="AvantGarde" panose="00000400000000000000" pitchFamily="2" charset="0"/>
                  <a:cs typeface="Times New Roman" panose="02020603050405020304" pitchFamily="18" charset="0"/>
                </a:rPr>
                <a:t> </a:t>
              </a:r>
              <a:r>
                <a:rPr lang="en-US" sz="2400" b="1" dirty="0" err="1">
                  <a:solidFill>
                    <a:srgbClr val="CC00CC"/>
                  </a:solidFill>
                  <a:latin typeface="Times New Roman" panose="02020603050405020304" pitchFamily="18" charset="0"/>
                  <a:ea typeface="AvantGarde" panose="00000400000000000000" pitchFamily="2" charset="0"/>
                  <a:cs typeface="Times New Roman" panose="02020603050405020304" pitchFamily="18" charset="0"/>
                </a:rPr>
                <a:t>đọc</a:t>
              </a:r>
              <a:r>
                <a:rPr lang="en-US" sz="2400" b="1" dirty="0">
                  <a:solidFill>
                    <a:srgbClr val="CC00CC"/>
                  </a:solidFill>
                  <a:latin typeface="Times New Roman" panose="02020603050405020304" pitchFamily="18" charset="0"/>
                  <a:ea typeface="AvantGarde" panose="00000400000000000000" pitchFamily="2" charset="0"/>
                  <a:cs typeface="Times New Roman" panose="02020603050405020304" pitchFamily="18" charset="0"/>
                </a:rPr>
                <a:t> </a:t>
              </a:r>
              <a:r>
                <a:rPr lang="en-US" sz="2400" b="1" dirty="0" err="1">
                  <a:solidFill>
                    <a:srgbClr val="CC00CC"/>
                  </a:solidFill>
                  <a:latin typeface="Times New Roman" panose="02020603050405020304" pitchFamily="18" charset="0"/>
                  <a:ea typeface="AvantGarde" panose="00000400000000000000" pitchFamily="2" charset="0"/>
                  <a:cs typeface="Times New Roman" panose="02020603050405020304" pitchFamily="18" charset="0"/>
                </a:rPr>
                <a:t>lại</a:t>
              </a:r>
              <a:endParaRPr lang="en-US" sz="2400" b="1" dirty="0">
                <a:solidFill>
                  <a:srgbClr val="CC00CC"/>
                </a:solidFill>
                <a:latin typeface="Times New Roman" panose="02020603050405020304" pitchFamily="18" charset="0"/>
                <a:ea typeface="AvantGarde" panose="00000400000000000000" pitchFamily="2" charset="0"/>
                <a:cs typeface="Times New Roman" panose="02020603050405020304" pitchFamily="18" charset="0"/>
              </a:endParaRPr>
            </a:p>
          </p:txBody>
        </p:sp>
      </p:grpSp>
      <p:cxnSp>
        <p:nvCxnSpPr>
          <p:cNvPr id="4" name="Đường nối Thẳng 3">
            <a:extLst>
              <a:ext uri="{FF2B5EF4-FFF2-40B4-BE49-F238E27FC236}">
                <a16:creationId xmlns:a16="http://schemas.microsoft.com/office/drawing/2014/main" id="{EB502573-847B-0404-ED58-E34D4C45E42A}"/>
              </a:ext>
            </a:extLst>
          </p:cNvPr>
          <p:cNvCxnSpPr/>
          <p:nvPr/>
        </p:nvCxnSpPr>
        <p:spPr>
          <a:xfrm>
            <a:off x="8105973" y="812800"/>
            <a:ext cx="1152327"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5" name="Đường nối Thẳng 4">
            <a:extLst>
              <a:ext uri="{FF2B5EF4-FFF2-40B4-BE49-F238E27FC236}">
                <a16:creationId xmlns:a16="http://schemas.microsoft.com/office/drawing/2014/main" id="{3EFC60D4-761B-0DFB-62BC-48AD5DE81BA3}"/>
              </a:ext>
            </a:extLst>
          </p:cNvPr>
          <p:cNvCxnSpPr>
            <a:cxnSpLocks/>
          </p:cNvCxnSpPr>
          <p:nvPr/>
        </p:nvCxnSpPr>
        <p:spPr>
          <a:xfrm>
            <a:off x="8105973" y="2171700"/>
            <a:ext cx="974527"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0" name="Đường nối Thẳng 9">
            <a:extLst>
              <a:ext uri="{FF2B5EF4-FFF2-40B4-BE49-F238E27FC236}">
                <a16:creationId xmlns:a16="http://schemas.microsoft.com/office/drawing/2014/main" id="{84DCDFCB-6499-6E25-C4F7-6D4FC335A2EE}"/>
              </a:ext>
            </a:extLst>
          </p:cNvPr>
          <p:cNvCxnSpPr>
            <a:cxnSpLocks/>
          </p:cNvCxnSpPr>
          <p:nvPr/>
        </p:nvCxnSpPr>
        <p:spPr>
          <a:xfrm>
            <a:off x="1413073" y="3175000"/>
            <a:ext cx="974527"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1" name="Đường nối Thẳng 10">
            <a:extLst>
              <a:ext uri="{FF2B5EF4-FFF2-40B4-BE49-F238E27FC236}">
                <a16:creationId xmlns:a16="http://schemas.microsoft.com/office/drawing/2014/main" id="{9BB56EBF-AF92-DDB6-4E59-494ABC891B6D}"/>
              </a:ext>
            </a:extLst>
          </p:cNvPr>
          <p:cNvCxnSpPr>
            <a:cxnSpLocks/>
          </p:cNvCxnSpPr>
          <p:nvPr/>
        </p:nvCxnSpPr>
        <p:spPr>
          <a:xfrm>
            <a:off x="8082646" y="3505200"/>
            <a:ext cx="107198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2" name="Đường nối Thẳng 11">
            <a:extLst>
              <a:ext uri="{FF2B5EF4-FFF2-40B4-BE49-F238E27FC236}">
                <a16:creationId xmlns:a16="http://schemas.microsoft.com/office/drawing/2014/main" id="{0C442D31-113B-E097-B695-164597582318}"/>
              </a:ext>
            </a:extLst>
          </p:cNvPr>
          <p:cNvCxnSpPr>
            <a:cxnSpLocks/>
          </p:cNvCxnSpPr>
          <p:nvPr/>
        </p:nvCxnSpPr>
        <p:spPr>
          <a:xfrm>
            <a:off x="9405519" y="3505200"/>
            <a:ext cx="107198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3" name="Đường nối Thẳng 12">
            <a:extLst>
              <a:ext uri="{FF2B5EF4-FFF2-40B4-BE49-F238E27FC236}">
                <a16:creationId xmlns:a16="http://schemas.microsoft.com/office/drawing/2014/main" id="{7C34636F-C0D7-6E48-361C-F18E9F0468A3}"/>
              </a:ext>
            </a:extLst>
          </p:cNvPr>
          <p:cNvCxnSpPr>
            <a:cxnSpLocks/>
          </p:cNvCxnSpPr>
          <p:nvPr/>
        </p:nvCxnSpPr>
        <p:spPr>
          <a:xfrm>
            <a:off x="1855733" y="4165600"/>
            <a:ext cx="885934"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4" name="Đường nối Thẳng 13">
            <a:extLst>
              <a:ext uri="{FF2B5EF4-FFF2-40B4-BE49-F238E27FC236}">
                <a16:creationId xmlns:a16="http://schemas.microsoft.com/office/drawing/2014/main" id="{30BBB338-50D5-B6D6-62B1-6DD42D49A19D}"/>
              </a:ext>
            </a:extLst>
          </p:cNvPr>
          <p:cNvCxnSpPr>
            <a:cxnSpLocks/>
          </p:cNvCxnSpPr>
          <p:nvPr/>
        </p:nvCxnSpPr>
        <p:spPr>
          <a:xfrm>
            <a:off x="8948998" y="4813300"/>
            <a:ext cx="1109401"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6" name="Đường nối Thẳng 15">
            <a:extLst>
              <a:ext uri="{FF2B5EF4-FFF2-40B4-BE49-F238E27FC236}">
                <a16:creationId xmlns:a16="http://schemas.microsoft.com/office/drawing/2014/main" id="{CB84D631-12A2-72A4-B790-9523E28EDDA9}"/>
              </a:ext>
            </a:extLst>
          </p:cNvPr>
          <p:cNvCxnSpPr>
            <a:cxnSpLocks/>
          </p:cNvCxnSpPr>
          <p:nvPr/>
        </p:nvCxnSpPr>
        <p:spPr>
          <a:xfrm>
            <a:off x="2332130" y="5860766"/>
            <a:ext cx="1220341"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212311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left)">
                                      <p:cBhvr>
                                        <p:cTn id="14" dur="500"/>
                                        <p:tgtEl>
                                          <p:spTgt spid="4"/>
                                        </p:tgtEl>
                                      </p:cBhvr>
                                    </p:animEffect>
                                  </p:childTnLst>
                                </p:cTn>
                              </p:par>
                            </p:childTnLst>
                          </p:cTn>
                        </p:par>
                        <p:par>
                          <p:cTn id="15" fill="hold">
                            <p:stCondLst>
                              <p:cond delay="500"/>
                            </p:stCondLst>
                            <p:childTnLst>
                              <p:par>
                                <p:cTn id="16" presetID="22" presetClass="entr" presetSubtype="8" fill="hold" nodeType="after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wipe(left)">
                                      <p:cBhvr>
                                        <p:cTn id="18" dur="500"/>
                                        <p:tgtEl>
                                          <p:spTgt spid="5"/>
                                        </p:tgtEl>
                                      </p:cBhvr>
                                    </p:animEffect>
                                  </p:childTnLst>
                                </p:cTn>
                              </p:par>
                            </p:childTnLst>
                          </p:cTn>
                        </p:par>
                        <p:par>
                          <p:cTn id="19" fill="hold">
                            <p:stCondLst>
                              <p:cond delay="1000"/>
                            </p:stCondLst>
                            <p:childTnLst>
                              <p:par>
                                <p:cTn id="20" presetID="22" presetClass="entr" presetSubtype="8" fill="hold"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left)">
                                      <p:cBhvr>
                                        <p:cTn id="22" dur="500"/>
                                        <p:tgtEl>
                                          <p:spTgt spid="10"/>
                                        </p:tgtEl>
                                      </p:cBhvr>
                                    </p:animEffect>
                                  </p:childTnLst>
                                </p:cTn>
                              </p:par>
                            </p:childTnLst>
                          </p:cTn>
                        </p:par>
                        <p:par>
                          <p:cTn id="23" fill="hold">
                            <p:stCondLst>
                              <p:cond delay="1500"/>
                            </p:stCondLst>
                            <p:childTnLst>
                              <p:par>
                                <p:cTn id="24" presetID="22" presetClass="entr" presetSubtype="8" fill="hold" nodeType="after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wipe(left)">
                                      <p:cBhvr>
                                        <p:cTn id="26" dur="500"/>
                                        <p:tgtEl>
                                          <p:spTgt spid="11"/>
                                        </p:tgtEl>
                                      </p:cBhvr>
                                    </p:animEffect>
                                  </p:childTnLst>
                                </p:cTn>
                              </p:par>
                            </p:childTnLst>
                          </p:cTn>
                        </p:par>
                        <p:par>
                          <p:cTn id="27" fill="hold">
                            <p:stCondLst>
                              <p:cond delay="2000"/>
                            </p:stCondLst>
                            <p:childTnLst>
                              <p:par>
                                <p:cTn id="28" presetID="22" presetClass="entr" presetSubtype="8" fill="hold" nodeType="after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left)">
                                      <p:cBhvr>
                                        <p:cTn id="30" dur="500"/>
                                        <p:tgtEl>
                                          <p:spTgt spid="12"/>
                                        </p:tgtEl>
                                      </p:cBhvr>
                                    </p:animEffect>
                                  </p:childTnLst>
                                </p:cTn>
                              </p:par>
                            </p:childTnLst>
                          </p:cTn>
                        </p:par>
                        <p:par>
                          <p:cTn id="31" fill="hold">
                            <p:stCondLst>
                              <p:cond delay="2500"/>
                            </p:stCondLst>
                            <p:childTnLst>
                              <p:par>
                                <p:cTn id="32" presetID="22" presetClass="entr" presetSubtype="8" fill="hold" nodeType="after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wipe(left)">
                                      <p:cBhvr>
                                        <p:cTn id="34" dur="500"/>
                                        <p:tgtEl>
                                          <p:spTgt spid="13"/>
                                        </p:tgtEl>
                                      </p:cBhvr>
                                    </p:animEffect>
                                  </p:childTnLst>
                                </p:cTn>
                              </p:par>
                            </p:childTnLst>
                          </p:cTn>
                        </p:par>
                        <p:par>
                          <p:cTn id="35" fill="hold">
                            <p:stCondLst>
                              <p:cond delay="3000"/>
                            </p:stCondLst>
                            <p:childTnLst>
                              <p:par>
                                <p:cTn id="36" presetID="22" presetClass="entr" presetSubtype="8" fill="hold"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wipe(left)">
                                      <p:cBhvr>
                                        <p:cTn id="38" dur="500"/>
                                        <p:tgtEl>
                                          <p:spTgt spid="14"/>
                                        </p:tgtEl>
                                      </p:cBhvr>
                                    </p:animEffect>
                                  </p:childTnLst>
                                </p:cTn>
                              </p:par>
                            </p:childTnLst>
                          </p:cTn>
                        </p:par>
                        <p:par>
                          <p:cTn id="39" fill="hold">
                            <p:stCondLst>
                              <p:cond delay="3500"/>
                            </p:stCondLst>
                            <p:childTnLst>
                              <p:par>
                                <p:cTn id="40" presetID="22" presetClass="entr" presetSubtype="8" fill="hold"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wipe(left)">
                                      <p:cBhvr>
                                        <p:cTn id="4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811C1A2-C518-48C1-BA19-E9631310418F}"/>
              </a:ext>
            </a:extLst>
          </p:cNvPr>
          <p:cNvSpPr txBox="1"/>
          <p:nvPr/>
        </p:nvSpPr>
        <p:spPr>
          <a:xfrm>
            <a:off x="3386199" y="2774417"/>
            <a:ext cx="8260080" cy="830997"/>
          </a:xfrm>
          <a:prstGeom prst="rect">
            <a:avLst/>
          </a:prstGeom>
          <a:noFill/>
        </p:spPr>
        <p:txBody>
          <a:bodyPr wrap="square" rtlCol="0">
            <a:spAutoFit/>
          </a:bodyPr>
          <a:lstStyle/>
          <a:p>
            <a:pPr algn="ctr"/>
            <a:r>
              <a:rPr lang="en-US" sz="4800" b="1">
                <a:latin typeface="#9Slide04 SFU Belle" panose="00000400000000000000" pitchFamily="2" charset="0"/>
              </a:rPr>
              <a:t>Bài đọc: Con đã lớn thật rồi!</a:t>
            </a:r>
            <a:endParaRPr lang="en-US" sz="4800" b="1" dirty="0">
              <a:latin typeface="#9Slide04 SFU Belle" panose="00000400000000000000" pitchFamily="2" charset="0"/>
            </a:endParaRPr>
          </a:p>
        </p:txBody>
      </p:sp>
      <p:pic>
        <p:nvPicPr>
          <p:cNvPr id="9" name="Picture 8" descr="A picture containing text, vector graphics&#10;&#10;Description automatically generated">
            <a:extLst>
              <a:ext uri="{FF2B5EF4-FFF2-40B4-BE49-F238E27FC236}">
                <a16:creationId xmlns:a16="http://schemas.microsoft.com/office/drawing/2014/main" id="{FF1C9D50-B2FD-17C2-C096-19C096AEF60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90720" y="3898539"/>
            <a:ext cx="2491071" cy="2779249"/>
          </a:xfrm>
          <a:prstGeom prst="rect">
            <a:avLst/>
          </a:prstGeom>
        </p:spPr>
      </p:pic>
      <p:pic>
        <p:nvPicPr>
          <p:cNvPr id="11" name="Picture 10" descr="A cartoon of a child&#10;&#10;Description automatically generated with low confidence">
            <a:extLst>
              <a:ext uri="{FF2B5EF4-FFF2-40B4-BE49-F238E27FC236}">
                <a16:creationId xmlns:a16="http://schemas.microsoft.com/office/drawing/2014/main" id="{9219E0F9-3FD1-1CCD-E0D7-CCE5D63FF98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53022" y="3898539"/>
            <a:ext cx="2698892" cy="2463362"/>
          </a:xfrm>
          <a:prstGeom prst="rect">
            <a:avLst/>
          </a:prstGeom>
        </p:spPr>
      </p:pic>
      <p:pic>
        <p:nvPicPr>
          <p:cNvPr id="13" name="Picture 12" descr="A picture containing vector graphics&#10;&#10;Description automatically generated">
            <a:extLst>
              <a:ext uri="{FF2B5EF4-FFF2-40B4-BE49-F238E27FC236}">
                <a16:creationId xmlns:a16="http://schemas.microsoft.com/office/drawing/2014/main" id="{5D23236B-492E-47F4-DB77-0843199547B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93117" y="4533084"/>
            <a:ext cx="2274938" cy="2144704"/>
          </a:xfrm>
          <a:prstGeom prst="rect">
            <a:avLst/>
          </a:prstGeom>
        </p:spPr>
      </p:pic>
      <p:pic>
        <p:nvPicPr>
          <p:cNvPr id="6" name="Picture 5">
            <a:extLst>
              <a:ext uri="{FF2B5EF4-FFF2-40B4-BE49-F238E27FC236}">
                <a16:creationId xmlns:a16="http://schemas.microsoft.com/office/drawing/2014/main" id="{4A41424C-060D-4F2A-AB67-188A996F234D}"/>
              </a:ext>
            </a:extLst>
          </p:cNvPr>
          <p:cNvPicPr>
            <a:picLocks noChangeAspect="1"/>
          </p:cNvPicPr>
          <p:nvPr/>
        </p:nvPicPr>
        <p:blipFill>
          <a:blip r:embed="rId5"/>
          <a:stretch>
            <a:fillRect/>
          </a:stretch>
        </p:blipFill>
        <p:spPr>
          <a:xfrm>
            <a:off x="0" y="-15034"/>
            <a:ext cx="1411642" cy="2931854"/>
          </a:xfrm>
          <a:prstGeom prst="rect">
            <a:avLst/>
          </a:prstGeom>
        </p:spPr>
      </p:pic>
      <p:sp>
        <p:nvSpPr>
          <p:cNvPr id="2" name="TextBox 4">
            <a:extLst>
              <a:ext uri="{FF2B5EF4-FFF2-40B4-BE49-F238E27FC236}">
                <a16:creationId xmlns:a16="http://schemas.microsoft.com/office/drawing/2014/main" id="{EDC28943-EF19-8D99-3911-2E5C6314FF40}"/>
              </a:ext>
            </a:extLst>
          </p:cNvPr>
          <p:cNvSpPr txBox="1"/>
          <p:nvPr/>
        </p:nvSpPr>
        <p:spPr>
          <a:xfrm>
            <a:off x="203232" y="2670242"/>
            <a:ext cx="1014423" cy="1569660"/>
          </a:xfrm>
          <a:prstGeom prst="rect">
            <a:avLst/>
          </a:prstGeom>
          <a:noFill/>
        </p:spPr>
        <p:txBody>
          <a:bodyPr wrap="square" rtlCol="0">
            <a:spAutoFit/>
          </a:bodyPr>
          <a:lstStyle/>
          <a:p>
            <a:pPr algn="ctr"/>
            <a:r>
              <a:rPr lang="en-US" sz="9600" b="1">
                <a:ln w="38100">
                  <a:solidFill>
                    <a:schemeClr val="bg1"/>
                  </a:solidFill>
                </a:ln>
                <a:latin typeface="HP-087" panose="020B0803050302020204" pitchFamily="34" charset="0"/>
              </a:rPr>
              <a:t>3</a:t>
            </a:r>
            <a:endParaRPr lang="en-US" sz="9600" b="1" dirty="0">
              <a:ln w="38100">
                <a:solidFill>
                  <a:schemeClr val="bg1"/>
                </a:solidFill>
              </a:ln>
              <a:latin typeface="HP-087" panose="020B0803050302020204" pitchFamily="34" charset="0"/>
            </a:endParaRPr>
          </a:p>
        </p:txBody>
      </p:sp>
    </p:spTree>
    <p:extLst>
      <p:ext uri="{BB962C8B-B14F-4D97-AF65-F5344CB8AC3E}">
        <p14:creationId xmlns:p14="http://schemas.microsoft.com/office/powerpoint/2010/main" val="21208128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1">
            <a:extLst>
              <a:ext uri="{FF2B5EF4-FFF2-40B4-BE49-F238E27FC236}">
                <a16:creationId xmlns:a16="http://schemas.microsoft.com/office/drawing/2014/main" id="{E7F7D27F-CFCB-E01E-888E-B6E4A1B39F17}"/>
              </a:ext>
            </a:extLst>
          </p:cNvPr>
          <p:cNvSpPr txBox="1"/>
          <p:nvPr/>
        </p:nvSpPr>
        <p:spPr>
          <a:xfrm>
            <a:off x="652109" y="1397991"/>
            <a:ext cx="10887782" cy="1200329"/>
          </a:xfrm>
          <a:prstGeom prst="rect">
            <a:avLst/>
          </a:prstGeom>
          <a:noFill/>
        </p:spPr>
        <p:txBody>
          <a:bodyPr wrap="square" rtlCol="0">
            <a:spAutoFit/>
          </a:bodyPr>
          <a:lstStyle/>
          <a:p>
            <a:r>
              <a:rPr lang="en-US" sz="36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1) Các </a:t>
            </a:r>
            <a:r>
              <a:rPr lang="en-US" sz="36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dấu</a:t>
            </a:r>
            <a:r>
              <a:rPr lang="en-US" sz="36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gạch</a:t>
            </a:r>
            <a:r>
              <a:rPr lang="en-US" sz="36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ngang</a:t>
            </a:r>
            <a:r>
              <a:rPr lang="en-US" sz="36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trong</a:t>
            </a:r>
            <a:r>
              <a:rPr lang="en-US" sz="36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bài</a:t>
            </a:r>
            <a:r>
              <a:rPr lang="en-US" sz="36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đọc</a:t>
            </a:r>
            <a:r>
              <a:rPr lang="en-US" sz="36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được</a:t>
            </a:r>
            <a:r>
              <a:rPr lang="en-US" sz="36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dùng</a:t>
            </a:r>
            <a:r>
              <a:rPr lang="en-US" sz="36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để </a:t>
            </a:r>
            <a:r>
              <a:rPr lang="en-US" sz="36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làm</a:t>
            </a:r>
            <a:r>
              <a:rPr lang="en-US" sz="36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gì</a:t>
            </a:r>
            <a:r>
              <a:rPr lang="en-US" sz="36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a:t>
            </a:r>
          </a:p>
        </p:txBody>
      </p:sp>
      <p:sp>
        <p:nvSpPr>
          <p:cNvPr id="3" name="Rectangle 41">
            <a:extLst>
              <a:ext uri="{FF2B5EF4-FFF2-40B4-BE49-F238E27FC236}">
                <a16:creationId xmlns:a16="http://schemas.microsoft.com/office/drawing/2014/main" id="{A5794A17-3CC5-65E6-086B-7790500954B7}"/>
              </a:ext>
            </a:extLst>
          </p:cNvPr>
          <p:cNvSpPr/>
          <p:nvPr/>
        </p:nvSpPr>
        <p:spPr>
          <a:xfrm>
            <a:off x="652109" y="2945667"/>
            <a:ext cx="10667734" cy="1830694"/>
          </a:xfrm>
          <a:prstGeom prst="rect">
            <a:avLst/>
          </a:prstGeom>
        </p:spPr>
        <p:txBody>
          <a:bodyPr wrap="square">
            <a:spAutoFit/>
          </a:bodyPr>
          <a:lstStyle/>
          <a:p>
            <a:pPr algn="just">
              <a:lnSpc>
                <a:spcPct val="107000"/>
              </a:lnSpc>
              <a:spcAft>
                <a:spcPts val="0"/>
              </a:spcAft>
            </a:pPr>
            <a:r>
              <a:rPr lang="en-US" sz="3600"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Các </a:t>
            </a:r>
            <a:r>
              <a:rPr lang="en-US" sz="3600"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dấu</a:t>
            </a:r>
            <a:r>
              <a:rPr lang="en-US" sz="3600"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gạch</a:t>
            </a:r>
            <a:r>
              <a:rPr lang="en-US" sz="3600"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ngang</a:t>
            </a:r>
            <a:r>
              <a:rPr lang="en-US" sz="3600"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trong</a:t>
            </a:r>
            <a:r>
              <a:rPr lang="en-US" sz="3600"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bài</a:t>
            </a:r>
            <a:r>
              <a:rPr lang="en-US" sz="3600"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đọc</a:t>
            </a:r>
            <a:r>
              <a:rPr lang="en-US" sz="3600"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được</a:t>
            </a:r>
            <a:r>
              <a:rPr lang="en-US" sz="3600"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dùng</a:t>
            </a:r>
            <a:r>
              <a:rPr lang="en-US" sz="3600"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để đánh </a:t>
            </a:r>
            <a:r>
              <a:rPr lang="en-US" sz="3600"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dấu</a:t>
            </a:r>
            <a:r>
              <a:rPr lang="en-US" sz="3600"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lời</a:t>
            </a:r>
            <a:r>
              <a:rPr lang="en-US" sz="3600"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nói</a:t>
            </a:r>
            <a:r>
              <a:rPr lang="en-US" sz="3600"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trực</a:t>
            </a:r>
            <a:r>
              <a:rPr lang="en-US" sz="3600"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tiếp</a:t>
            </a:r>
            <a:r>
              <a:rPr lang="en-US" sz="3600"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của</a:t>
            </a:r>
            <a:r>
              <a:rPr lang="en-US" sz="3600"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nhân</a:t>
            </a:r>
            <a:r>
              <a:rPr lang="en-US" sz="3600"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vật</a:t>
            </a:r>
            <a:r>
              <a:rPr lang="en-US" sz="3600"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trong</a:t>
            </a:r>
            <a:r>
              <a:rPr lang="en-US" sz="3600"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đối</a:t>
            </a:r>
            <a:r>
              <a:rPr lang="en-US" sz="3600"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thoại</a:t>
            </a:r>
            <a:r>
              <a:rPr lang="en-US" sz="3600"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a:t>
            </a:r>
          </a:p>
        </p:txBody>
      </p:sp>
    </p:spTree>
    <p:extLst>
      <p:ext uri="{BB962C8B-B14F-4D97-AF65-F5344CB8AC3E}">
        <p14:creationId xmlns:p14="http://schemas.microsoft.com/office/powerpoint/2010/main" val="3681626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1000" fill="hold"/>
                                        <p:tgtEl>
                                          <p:spTgt spid="3"/>
                                        </p:tgtEl>
                                        <p:attrNameLst>
                                          <p:attrName>ppt_w</p:attrName>
                                        </p:attrNameLst>
                                      </p:cBhvr>
                                      <p:tavLst>
                                        <p:tav tm="0">
                                          <p:val>
                                            <p:fltVal val="0"/>
                                          </p:val>
                                        </p:tav>
                                        <p:tav tm="100000">
                                          <p:val>
                                            <p:strVal val="#ppt_w"/>
                                          </p:val>
                                        </p:tav>
                                      </p:tavLst>
                                    </p:anim>
                                    <p:anim calcmode="lin" valueType="num">
                                      <p:cBhvr>
                                        <p:cTn id="13" dur="1000" fill="hold"/>
                                        <p:tgtEl>
                                          <p:spTgt spid="3"/>
                                        </p:tgtEl>
                                        <p:attrNameLst>
                                          <p:attrName>ppt_h</p:attrName>
                                        </p:attrNameLst>
                                      </p:cBhvr>
                                      <p:tavLst>
                                        <p:tav tm="0">
                                          <p:val>
                                            <p:fltVal val="0"/>
                                          </p:val>
                                        </p:tav>
                                        <p:tav tm="100000">
                                          <p:val>
                                            <p:strVal val="#ppt_h"/>
                                          </p:val>
                                        </p:tav>
                                      </p:tavLst>
                                    </p:anim>
                                    <p:anim calcmode="lin" valueType="num">
                                      <p:cBhvr>
                                        <p:cTn id="14" dur="1000" fill="hold"/>
                                        <p:tgtEl>
                                          <p:spTgt spid="3"/>
                                        </p:tgtEl>
                                        <p:attrNameLst>
                                          <p:attrName>style.rotation</p:attrName>
                                        </p:attrNameLst>
                                      </p:cBhvr>
                                      <p:tavLst>
                                        <p:tav tm="0">
                                          <p:val>
                                            <p:fltVal val="90"/>
                                          </p:val>
                                        </p:tav>
                                        <p:tav tm="100000">
                                          <p:val>
                                            <p:fltVal val="0"/>
                                          </p:val>
                                        </p:tav>
                                      </p:tavLst>
                                    </p:anim>
                                    <p:animEffect transition="in" filter="fade">
                                      <p:cBhvr>
                                        <p:cTn id="15"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11">
            <a:extLst>
              <a:ext uri="{FF2B5EF4-FFF2-40B4-BE49-F238E27FC236}">
                <a16:creationId xmlns:a16="http://schemas.microsoft.com/office/drawing/2014/main" id="{BCAB7F9D-CC58-6DEB-D369-EDB5C1F6DC56}"/>
              </a:ext>
            </a:extLst>
          </p:cNvPr>
          <p:cNvSpPr txBox="1"/>
          <p:nvPr/>
        </p:nvSpPr>
        <p:spPr>
          <a:xfrm>
            <a:off x="268284" y="946525"/>
            <a:ext cx="11733252" cy="4964949"/>
          </a:xfrm>
          <a:prstGeom prst="rect">
            <a:avLst/>
          </a:prstGeom>
          <a:noFill/>
        </p:spPr>
        <p:txBody>
          <a:bodyPr wrap="square" rtlCol="0">
            <a:spAutoFit/>
          </a:bodyPr>
          <a:lstStyle/>
          <a:p>
            <a:pPr marL="0" marR="0" lvl="0" indent="0" algn="l" defTabSz="914400" rtl="0" eaLnBrk="0" fontAlgn="base" latinLnBrk="0" hangingPunct="0">
              <a:lnSpc>
                <a:spcPct val="150000"/>
              </a:lnSpc>
              <a:spcBef>
                <a:spcPct val="0"/>
              </a:spcBef>
              <a:spcAft>
                <a:spcPct val="0"/>
              </a:spcAft>
              <a:buClrTx/>
              <a:buSzTx/>
              <a:buFontTx/>
              <a:buNone/>
              <a:tabLst/>
              <a:defRPr/>
            </a:pPr>
            <a:r>
              <a:rPr kumimoji="0" lang="en-US" sz="3600" b="1" i="0" u="none" strike="noStrike" kern="1200" cap="none" spc="0" normalizeH="0" baseline="0" noProof="0" dirty="0">
                <a:ln>
                  <a:noFill/>
                </a:ln>
                <a:solidFill>
                  <a:srgbClr val="00B05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2) </a:t>
            </a:r>
            <a:r>
              <a:rPr kumimoji="0" lang="en-US" sz="3600" b="1" i="0" u="none" strike="noStrike" kern="1200" cap="none" spc="0" normalizeH="0" baseline="0" noProof="0" dirty="0">
                <a:ln>
                  <a:noFill/>
                </a:ln>
                <a:effectLst/>
                <a:uLnTx/>
                <a:uFillTx/>
                <a:latin typeface="Times New Roman" panose="02020603050405020304" pitchFamily="18" charset="0"/>
                <a:ea typeface="Arial-Rounded" panose="020B0500000000000000" pitchFamily="34" charset="0"/>
                <a:cs typeface="Times New Roman" panose="02020603050405020304" pitchFamily="18" charset="0"/>
              </a:rPr>
              <a:t>Các</a:t>
            </a:r>
            <a:r>
              <a:rPr kumimoji="0" lang="en-US" sz="3600" b="1" i="0" u="none" strike="noStrike" kern="1200" cap="none" spc="0" normalizeH="0" noProof="0" dirty="0">
                <a:ln>
                  <a:noFill/>
                </a:ln>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600" b="1" i="0" u="none" strike="noStrike" kern="1200" cap="none" spc="0" normalizeH="0" noProof="0" dirty="0" err="1">
                <a:ln>
                  <a:noFill/>
                </a:ln>
                <a:effectLst/>
                <a:uLnTx/>
                <a:uFillTx/>
                <a:latin typeface="Times New Roman" panose="02020603050405020304" pitchFamily="18" charset="0"/>
                <a:ea typeface="Arial-Rounded" panose="020B0500000000000000" pitchFamily="34" charset="0"/>
                <a:cs typeface="Times New Roman" panose="02020603050405020304" pitchFamily="18" charset="0"/>
              </a:rPr>
              <a:t>nhân</a:t>
            </a:r>
            <a:r>
              <a:rPr kumimoji="0" lang="en-US" sz="3600" b="1" i="0" u="none" strike="noStrike" kern="1200" cap="none" spc="0" normalizeH="0" noProof="0" dirty="0">
                <a:ln>
                  <a:noFill/>
                </a:ln>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600" b="1" i="0" u="none" strike="noStrike" kern="1200" cap="none" spc="0" normalizeH="0" noProof="0" dirty="0" err="1">
                <a:ln>
                  <a:noFill/>
                </a:ln>
                <a:effectLst/>
                <a:uLnTx/>
                <a:uFillTx/>
                <a:latin typeface="Times New Roman" panose="02020603050405020304" pitchFamily="18" charset="0"/>
                <a:ea typeface="Arial-Rounded" panose="020B0500000000000000" pitchFamily="34" charset="0"/>
                <a:cs typeface="Times New Roman" panose="02020603050405020304" pitchFamily="18" charset="0"/>
              </a:rPr>
              <a:t>vật</a:t>
            </a:r>
            <a:r>
              <a:rPr kumimoji="0" lang="en-US" sz="3600" b="1" i="0" u="none" strike="noStrike" kern="1200" cap="none" spc="0" normalizeH="0" noProof="0" dirty="0">
                <a:ln>
                  <a:noFill/>
                </a:ln>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600" b="1" i="0" u="none" strike="noStrike" kern="1200" cap="none" spc="0" normalizeH="0" noProof="0" dirty="0" err="1">
                <a:ln>
                  <a:noFill/>
                </a:ln>
                <a:effectLst/>
                <a:uLnTx/>
                <a:uFillTx/>
                <a:latin typeface="Times New Roman" panose="02020603050405020304" pitchFamily="18" charset="0"/>
                <a:ea typeface="Arial-Rounded" panose="020B0500000000000000" pitchFamily="34" charset="0"/>
                <a:cs typeface="Times New Roman" panose="02020603050405020304" pitchFamily="18" charset="0"/>
              </a:rPr>
              <a:t>trong</a:t>
            </a:r>
            <a:r>
              <a:rPr kumimoji="0" lang="en-US" sz="3600" b="1" i="0" u="none" strike="noStrike" kern="1200" cap="none" spc="0" normalizeH="0" noProof="0" dirty="0">
                <a:ln>
                  <a:noFill/>
                </a:ln>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600" b="1" i="0" u="none" strike="noStrike" kern="1200" cap="none" spc="0" normalizeH="0" noProof="0" dirty="0" err="1">
                <a:ln>
                  <a:noFill/>
                </a:ln>
                <a:effectLst/>
                <a:uLnTx/>
                <a:uFillTx/>
                <a:latin typeface="Times New Roman" panose="02020603050405020304" pitchFamily="18" charset="0"/>
                <a:ea typeface="Arial-Rounded" panose="020B0500000000000000" pitchFamily="34" charset="0"/>
                <a:cs typeface="Times New Roman" panose="02020603050405020304" pitchFamily="18" charset="0"/>
              </a:rPr>
              <a:t>câu</a:t>
            </a:r>
            <a:r>
              <a:rPr kumimoji="0" lang="en-US" sz="3600" b="1" i="0" u="none" strike="noStrike" kern="1200" cap="none" spc="0" normalizeH="0" noProof="0" dirty="0">
                <a:ln>
                  <a:noFill/>
                </a:ln>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600" b="1" i="0" u="none" strike="noStrike" kern="1200" cap="none" spc="0" normalizeH="0" noProof="0" dirty="0" err="1">
                <a:ln>
                  <a:noFill/>
                </a:ln>
                <a:effectLst/>
                <a:uLnTx/>
                <a:uFillTx/>
                <a:latin typeface="Times New Roman" panose="02020603050405020304" pitchFamily="18" charset="0"/>
                <a:ea typeface="Arial-Rounded" panose="020B0500000000000000" pitchFamily="34" charset="0"/>
                <a:cs typeface="Times New Roman" panose="02020603050405020304" pitchFamily="18" charset="0"/>
              </a:rPr>
              <a:t>chuyện</a:t>
            </a:r>
            <a:r>
              <a:rPr kumimoji="0" lang="en-US" sz="3600" b="1" i="0" u="none" strike="noStrike" kern="1200" cap="none" spc="0" normalizeH="0" noProof="0" dirty="0">
                <a:ln>
                  <a:noFill/>
                </a:ln>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600" b="1" i="0" u="none" strike="noStrike" kern="1200" cap="none" spc="0" normalizeH="0" noProof="0" dirty="0" err="1">
                <a:ln>
                  <a:noFill/>
                </a:ln>
                <a:effectLst/>
                <a:uLnTx/>
                <a:uFillTx/>
                <a:latin typeface="Times New Roman" panose="02020603050405020304" pitchFamily="18" charset="0"/>
                <a:ea typeface="Arial-Rounded" panose="020B0500000000000000" pitchFamily="34" charset="0"/>
                <a:cs typeface="Times New Roman" panose="02020603050405020304" pitchFamily="18" charset="0"/>
              </a:rPr>
              <a:t>đối</a:t>
            </a:r>
            <a:r>
              <a:rPr kumimoji="0" lang="en-US" sz="3600" b="1" i="0" u="none" strike="noStrike" kern="1200" cap="none" spc="0" normalizeH="0" noProof="0" dirty="0">
                <a:ln>
                  <a:noFill/>
                </a:ln>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600" b="1" i="0" u="none" strike="noStrike" kern="1200" cap="none" spc="0" normalizeH="0" noProof="0" dirty="0" err="1">
                <a:ln>
                  <a:noFill/>
                </a:ln>
                <a:effectLst/>
                <a:uLnTx/>
                <a:uFillTx/>
                <a:latin typeface="Times New Roman" panose="02020603050405020304" pitchFamily="18" charset="0"/>
                <a:ea typeface="Arial-Rounded" panose="020B0500000000000000" pitchFamily="34" charset="0"/>
                <a:cs typeface="Times New Roman" panose="02020603050405020304" pitchFamily="18" charset="0"/>
              </a:rPr>
              <a:t>thoại</a:t>
            </a:r>
            <a:r>
              <a:rPr kumimoji="0" lang="en-US" sz="3600" b="1" i="0" u="none" strike="noStrike" kern="1200" cap="none" spc="0" normalizeH="0" noProof="0" dirty="0">
                <a:ln>
                  <a:noFill/>
                </a:ln>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600" b="1" i="0" u="none" strike="noStrike" kern="1200" cap="none" spc="0" normalizeH="0" noProof="0" dirty="0" err="1">
                <a:ln>
                  <a:noFill/>
                </a:ln>
                <a:effectLst/>
                <a:uLnTx/>
                <a:uFillTx/>
                <a:latin typeface="Times New Roman" panose="02020603050405020304" pitchFamily="18" charset="0"/>
                <a:ea typeface="Arial-Rounded" panose="020B0500000000000000" pitchFamily="34" charset="0"/>
                <a:cs typeface="Times New Roman" panose="02020603050405020304" pitchFamily="18" charset="0"/>
              </a:rPr>
              <a:t>như</a:t>
            </a:r>
            <a:r>
              <a:rPr kumimoji="0" lang="en-US" sz="3600" b="1" i="0" u="none" strike="noStrike" kern="1200" cap="none" spc="0" normalizeH="0" noProof="0" dirty="0">
                <a:ln>
                  <a:noFill/>
                </a:ln>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600" b="1" i="0" u="none" strike="noStrike" kern="1200" cap="none" spc="0" normalizeH="0" noProof="0" dirty="0" err="1">
                <a:ln>
                  <a:noFill/>
                </a:ln>
                <a:effectLst/>
                <a:uLnTx/>
                <a:uFillTx/>
                <a:latin typeface="Times New Roman" panose="02020603050405020304" pitchFamily="18" charset="0"/>
                <a:ea typeface="Arial-Rounded" panose="020B0500000000000000" pitchFamily="34" charset="0"/>
                <a:cs typeface="Times New Roman" panose="02020603050405020304" pitchFamily="18" charset="0"/>
              </a:rPr>
              <a:t>thế</a:t>
            </a:r>
            <a:r>
              <a:rPr kumimoji="0" lang="en-US" sz="3600" b="1" i="0" u="none" strike="noStrike" kern="1200" cap="none" spc="0" normalizeH="0" noProof="0" dirty="0">
                <a:ln>
                  <a:noFill/>
                </a:ln>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600" b="1" i="0" u="none" strike="noStrike" kern="1200" cap="none" spc="0" normalizeH="0" noProof="0" dirty="0" err="1">
                <a:ln>
                  <a:noFill/>
                </a:ln>
                <a:effectLst/>
                <a:uLnTx/>
                <a:uFillTx/>
                <a:latin typeface="Times New Roman" panose="02020603050405020304" pitchFamily="18" charset="0"/>
                <a:ea typeface="Arial-Rounded" panose="020B0500000000000000" pitchFamily="34" charset="0"/>
                <a:cs typeface="Times New Roman" panose="02020603050405020304" pitchFamily="18" charset="0"/>
              </a:rPr>
              <a:t>nào</a:t>
            </a:r>
            <a:r>
              <a:rPr kumimoji="0" lang="en-US" sz="3600" b="1" i="0" u="none" strike="noStrike" kern="1200" cap="none" spc="0" normalizeH="0" noProof="0" dirty="0">
                <a:ln>
                  <a:noFill/>
                </a:ln>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600" b="1" i="0" u="none" strike="noStrike" kern="1200" cap="none" spc="0" normalizeH="0" noProof="0" dirty="0" err="1">
                <a:ln>
                  <a:noFill/>
                </a:ln>
                <a:solidFill>
                  <a:srgbClr val="C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Chọn</a:t>
            </a:r>
            <a:r>
              <a:rPr kumimoji="0" lang="en-US" sz="3600" b="1" i="0" u="none" strike="noStrike" kern="1200" cap="none" spc="0" normalizeH="0" noProof="0" dirty="0">
                <a:ln>
                  <a:noFill/>
                </a:ln>
                <a:solidFill>
                  <a:srgbClr val="C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600" b="1" i="0" u="none" strike="noStrike" kern="1200" cap="none" spc="0" normalizeH="0" noProof="0" dirty="0" err="1">
                <a:ln>
                  <a:noFill/>
                </a:ln>
                <a:solidFill>
                  <a:srgbClr val="C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các</a:t>
            </a:r>
            <a:r>
              <a:rPr kumimoji="0" lang="en-US" sz="3600" b="1" i="0" u="none" strike="noStrike" kern="1200" cap="none" spc="0" normalizeH="0" noProof="0" dirty="0">
                <a:ln>
                  <a:noFill/>
                </a:ln>
                <a:solidFill>
                  <a:srgbClr val="C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ý </a:t>
            </a:r>
            <a:r>
              <a:rPr kumimoji="0" lang="en-US" sz="3600" b="1" i="0" u="none" strike="noStrike" kern="1200" cap="none" spc="0" normalizeH="0" noProof="0" dirty="0" err="1">
                <a:ln>
                  <a:noFill/>
                </a:ln>
                <a:solidFill>
                  <a:srgbClr val="C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đúng</a:t>
            </a:r>
            <a:r>
              <a:rPr kumimoji="0" lang="en-US" sz="3600" b="1" i="0" u="none" strike="noStrike" kern="1200" cap="none" spc="0" normalizeH="0" noProof="0" dirty="0">
                <a:ln>
                  <a:noFill/>
                </a:ln>
                <a:solidFill>
                  <a:srgbClr val="C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a:t>
            </a:r>
          </a:p>
          <a:p>
            <a:pPr marL="742950" marR="0" lvl="0" indent="-742950" algn="l" defTabSz="914400" rtl="0" eaLnBrk="0" fontAlgn="base" latinLnBrk="0" hangingPunct="0">
              <a:lnSpc>
                <a:spcPct val="150000"/>
              </a:lnSpc>
              <a:spcBef>
                <a:spcPct val="0"/>
              </a:spcBef>
              <a:spcAft>
                <a:spcPct val="0"/>
              </a:spcAft>
              <a:buClrTx/>
              <a:buSzTx/>
              <a:buFontTx/>
              <a:buAutoNum type="alphaLcParenR"/>
              <a:tabLst/>
              <a:defRPr/>
            </a:pPr>
            <a:r>
              <a:rPr lang="en-US" sz="3600" b="1" dirty="0">
                <a:solidFill>
                  <a:schemeClr val="accent4">
                    <a:lumMod val="75000"/>
                  </a:schemeClr>
                </a:solidFill>
                <a:latin typeface="Times New Roman" panose="02020603050405020304" pitchFamily="18" charset="0"/>
                <a:ea typeface="Arial-Rounded" panose="020B0500000000000000" pitchFamily="34" charset="0"/>
                <a:cs typeface="Times New Roman" panose="02020603050405020304" pitchFamily="18" charset="0"/>
              </a:rPr>
              <a:t>Các </a:t>
            </a:r>
            <a:r>
              <a:rPr lang="en-US" sz="3600" b="1" dirty="0" err="1">
                <a:solidFill>
                  <a:schemeClr val="accent4">
                    <a:lumMod val="75000"/>
                  </a:schemeClr>
                </a:solidFill>
                <a:latin typeface="Times New Roman" panose="02020603050405020304" pitchFamily="18" charset="0"/>
                <a:ea typeface="Arial-Rounded" panose="020B0500000000000000" pitchFamily="34" charset="0"/>
                <a:cs typeface="Times New Roman" panose="02020603050405020304" pitchFamily="18" charset="0"/>
              </a:rPr>
              <a:t>nhân</a:t>
            </a:r>
            <a:r>
              <a:rPr lang="en-US" sz="3600" b="1" dirty="0">
                <a:solidFill>
                  <a:schemeClr val="accent4">
                    <a:lumMod val="75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solidFill>
                  <a:schemeClr val="accent4">
                    <a:lumMod val="75000"/>
                  </a:schemeClr>
                </a:solidFill>
                <a:latin typeface="Times New Roman" panose="02020603050405020304" pitchFamily="18" charset="0"/>
                <a:ea typeface="Arial-Rounded" panose="020B0500000000000000" pitchFamily="34" charset="0"/>
                <a:cs typeface="Times New Roman" panose="02020603050405020304" pitchFamily="18" charset="0"/>
              </a:rPr>
              <a:t>vật</a:t>
            </a:r>
            <a:r>
              <a:rPr lang="en-US" sz="3600" b="1" dirty="0">
                <a:solidFill>
                  <a:schemeClr val="accent4">
                    <a:lumMod val="75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solidFill>
                  <a:schemeClr val="accent4">
                    <a:lumMod val="75000"/>
                  </a:schemeClr>
                </a:solidFill>
                <a:latin typeface="Times New Roman" panose="02020603050405020304" pitchFamily="18" charset="0"/>
                <a:ea typeface="Arial-Rounded" panose="020B0500000000000000" pitchFamily="34" charset="0"/>
                <a:cs typeface="Times New Roman" panose="02020603050405020304" pitchFamily="18" charset="0"/>
              </a:rPr>
              <a:t>cùng</a:t>
            </a:r>
            <a:r>
              <a:rPr lang="en-US" sz="3600" b="1" dirty="0">
                <a:solidFill>
                  <a:schemeClr val="accent4">
                    <a:lumMod val="75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solidFill>
                  <a:schemeClr val="accent4">
                    <a:lumMod val="75000"/>
                  </a:schemeClr>
                </a:solidFill>
                <a:latin typeface="Times New Roman" panose="02020603050405020304" pitchFamily="18" charset="0"/>
                <a:ea typeface="Arial-Rounded" panose="020B0500000000000000" pitchFamily="34" charset="0"/>
                <a:cs typeface="Times New Roman" panose="02020603050405020304" pitchFamily="18" charset="0"/>
              </a:rPr>
              <a:t>nói</a:t>
            </a:r>
            <a:r>
              <a:rPr lang="en-US" sz="3600" b="1" dirty="0">
                <a:solidFill>
                  <a:schemeClr val="accent4">
                    <a:lumMod val="75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solidFill>
                  <a:schemeClr val="accent4">
                    <a:lumMod val="75000"/>
                  </a:schemeClr>
                </a:solidFill>
                <a:latin typeface="Times New Roman" panose="02020603050405020304" pitchFamily="18" charset="0"/>
                <a:ea typeface="Arial-Rounded" panose="020B0500000000000000" pitchFamily="34" charset="0"/>
                <a:cs typeface="Times New Roman" panose="02020603050405020304" pitchFamily="18" charset="0"/>
              </a:rPr>
              <a:t>một</a:t>
            </a:r>
            <a:r>
              <a:rPr lang="en-US" sz="3600" b="1" dirty="0">
                <a:solidFill>
                  <a:schemeClr val="accent4">
                    <a:lumMod val="75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solidFill>
                  <a:schemeClr val="accent4">
                    <a:lumMod val="75000"/>
                  </a:schemeClr>
                </a:solidFill>
                <a:latin typeface="Times New Roman" panose="02020603050405020304" pitchFamily="18" charset="0"/>
                <a:ea typeface="Arial-Rounded" panose="020B0500000000000000" pitchFamily="34" charset="0"/>
                <a:cs typeface="Times New Roman" panose="02020603050405020304" pitchFamily="18" charset="0"/>
              </a:rPr>
              <a:t>lúc</a:t>
            </a:r>
            <a:r>
              <a:rPr lang="en-US" sz="3600" b="1" dirty="0">
                <a:solidFill>
                  <a:schemeClr val="accent4">
                    <a:lumMod val="75000"/>
                  </a:schemeClr>
                </a:solidFill>
                <a:latin typeface="Times New Roman" panose="02020603050405020304" pitchFamily="18" charset="0"/>
                <a:ea typeface="Arial-Rounded" panose="020B0500000000000000" pitchFamily="34" charset="0"/>
                <a:cs typeface="Times New Roman" panose="02020603050405020304" pitchFamily="18" charset="0"/>
              </a:rPr>
              <a:t>.</a:t>
            </a:r>
          </a:p>
          <a:p>
            <a:pPr marL="742950" marR="0" lvl="0" indent="-742950" algn="l" defTabSz="914400" rtl="0" eaLnBrk="0" fontAlgn="base" latinLnBrk="0" hangingPunct="0">
              <a:lnSpc>
                <a:spcPct val="150000"/>
              </a:lnSpc>
              <a:spcBef>
                <a:spcPct val="0"/>
              </a:spcBef>
              <a:spcAft>
                <a:spcPct val="0"/>
              </a:spcAft>
              <a:buClrTx/>
              <a:buSzTx/>
              <a:buFontTx/>
              <a:buAutoNum type="alphaLcParenR"/>
              <a:tabLst/>
              <a:defRPr/>
            </a:pPr>
            <a:r>
              <a:rPr lang="en-US" sz="3600" b="1" dirty="0">
                <a:solidFill>
                  <a:srgbClr val="00B050"/>
                </a:solidFill>
                <a:latin typeface="Times New Roman" panose="02020603050405020304" pitchFamily="18" charset="0"/>
                <a:ea typeface="Arial-Rounded" panose="020B0500000000000000" pitchFamily="34" charset="0"/>
                <a:cs typeface="Times New Roman" panose="02020603050405020304" pitchFamily="18" charset="0"/>
              </a:rPr>
              <a:t>Nhân </a:t>
            </a:r>
            <a:r>
              <a:rPr lang="en-US" sz="3600" b="1" dirty="0" err="1">
                <a:solidFill>
                  <a:srgbClr val="00B050"/>
                </a:solidFill>
                <a:latin typeface="Times New Roman" panose="02020603050405020304" pitchFamily="18" charset="0"/>
                <a:ea typeface="Arial-Rounded" panose="020B0500000000000000" pitchFamily="34" charset="0"/>
                <a:cs typeface="Times New Roman" panose="02020603050405020304" pitchFamily="18" charset="0"/>
              </a:rPr>
              <a:t>vật</a:t>
            </a:r>
            <a:r>
              <a:rPr lang="en-US" sz="3600" b="1" dirty="0">
                <a:solidFill>
                  <a:srgbClr val="00B05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solidFill>
                  <a:srgbClr val="00B050"/>
                </a:solidFill>
                <a:latin typeface="Times New Roman" panose="02020603050405020304" pitchFamily="18" charset="0"/>
                <a:ea typeface="Arial-Rounded" panose="020B0500000000000000" pitchFamily="34" charset="0"/>
                <a:cs typeface="Times New Roman" panose="02020603050405020304" pitchFamily="18" charset="0"/>
              </a:rPr>
              <a:t>này</a:t>
            </a:r>
            <a:r>
              <a:rPr lang="en-US" sz="3600" b="1" dirty="0">
                <a:solidFill>
                  <a:srgbClr val="00B05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solidFill>
                  <a:srgbClr val="00B050"/>
                </a:solidFill>
                <a:latin typeface="Times New Roman" panose="02020603050405020304" pitchFamily="18" charset="0"/>
                <a:ea typeface="Arial-Rounded" panose="020B0500000000000000" pitchFamily="34" charset="0"/>
                <a:cs typeface="Times New Roman" panose="02020603050405020304" pitchFamily="18" charset="0"/>
              </a:rPr>
              <a:t>nói</a:t>
            </a:r>
            <a:r>
              <a:rPr lang="en-US" sz="3600" b="1" dirty="0">
                <a:solidFill>
                  <a:srgbClr val="00B05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solidFill>
                  <a:srgbClr val="00B050"/>
                </a:solidFill>
                <a:latin typeface="Times New Roman" panose="02020603050405020304" pitchFamily="18" charset="0"/>
                <a:ea typeface="Arial-Rounded" panose="020B0500000000000000" pitchFamily="34" charset="0"/>
                <a:cs typeface="Times New Roman" panose="02020603050405020304" pitchFamily="18" charset="0"/>
              </a:rPr>
              <a:t>xong</a:t>
            </a:r>
            <a:r>
              <a:rPr lang="en-US" sz="3600" b="1" dirty="0">
                <a:solidFill>
                  <a:srgbClr val="00B05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solidFill>
                  <a:srgbClr val="00B050"/>
                </a:solidFill>
                <a:latin typeface="Times New Roman" panose="02020603050405020304" pitchFamily="18" charset="0"/>
                <a:ea typeface="Arial-Rounded" panose="020B0500000000000000" pitchFamily="34" charset="0"/>
                <a:cs typeface="Times New Roman" panose="02020603050405020304" pitchFamily="18" charset="0"/>
              </a:rPr>
              <a:t>lượt</a:t>
            </a:r>
            <a:r>
              <a:rPr lang="en-US" sz="3600" b="1" dirty="0">
                <a:solidFill>
                  <a:srgbClr val="00B05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solidFill>
                  <a:srgbClr val="00B050"/>
                </a:solidFill>
                <a:latin typeface="Times New Roman" panose="02020603050405020304" pitchFamily="18" charset="0"/>
                <a:ea typeface="Arial-Rounded" panose="020B0500000000000000" pitchFamily="34" charset="0"/>
                <a:cs typeface="Times New Roman" panose="02020603050405020304" pitchFamily="18" charset="0"/>
              </a:rPr>
              <a:t>của</a:t>
            </a:r>
            <a:r>
              <a:rPr lang="en-US" sz="3600" b="1" dirty="0">
                <a:solidFill>
                  <a:srgbClr val="00B05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solidFill>
                  <a:srgbClr val="00B050"/>
                </a:solidFill>
                <a:latin typeface="Times New Roman" panose="02020603050405020304" pitchFamily="18" charset="0"/>
                <a:ea typeface="Arial-Rounded" panose="020B0500000000000000" pitchFamily="34" charset="0"/>
                <a:cs typeface="Times New Roman" panose="02020603050405020304" pitchFamily="18" charset="0"/>
              </a:rPr>
              <a:t>mình</a:t>
            </a:r>
            <a:r>
              <a:rPr lang="en-US" sz="3600" b="1" dirty="0">
                <a:solidFill>
                  <a:srgbClr val="00B05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solidFill>
                  <a:srgbClr val="00B050"/>
                </a:solidFill>
                <a:latin typeface="Times New Roman" panose="02020603050405020304" pitchFamily="18" charset="0"/>
                <a:ea typeface="Arial-Rounded" panose="020B0500000000000000" pitchFamily="34" charset="0"/>
                <a:cs typeface="Times New Roman" panose="02020603050405020304" pitchFamily="18" charset="0"/>
              </a:rPr>
              <a:t>nhân</a:t>
            </a:r>
            <a:r>
              <a:rPr lang="en-US" sz="3600" b="1" dirty="0">
                <a:solidFill>
                  <a:srgbClr val="00B05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solidFill>
                  <a:srgbClr val="00B050"/>
                </a:solidFill>
                <a:latin typeface="Times New Roman" panose="02020603050405020304" pitchFamily="18" charset="0"/>
                <a:ea typeface="Arial-Rounded" panose="020B0500000000000000" pitchFamily="34" charset="0"/>
                <a:cs typeface="Times New Roman" panose="02020603050405020304" pitchFamily="18" charset="0"/>
              </a:rPr>
              <a:t>vật</a:t>
            </a:r>
            <a:r>
              <a:rPr lang="en-US" sz="3600" b="1" dirty="0">
                <a:solidFill>
                  <a:srgbClr val="00B05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solidFill>
                  <a:srgbClr val="00B050"/>
                </a:solidFill>
                <a:latin typeface="Times New Roman" panose="02020603050405020304" pitchFamily="18" charset="0"/>
                <a:ea typeface="Arial-Rounded" panose="020B0500000000000000" pitchFamily="34" charset="0"/>
                <a:cs typeface="Times New Roman" panose="02020603050405020304" pitchFamily="18" charset="0"/>
              </a:rPr>
              <a:t>khác</a:t>
            </a:r>
            <a:r>
              <a:rPr lang="en-US" sz="3600" b="1" dirty="0">
                <a:solidFill>
                  <a:srgbClr val="00B05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solidFill>
                  <a:srgbClr val="00B050"/>
                </a:solidFill>
                <a:latin typeface="Times New Roman" panose="02020603050405020304" pitchFamily="18" charset="0"/>
                <a:ea typeface="Arial-Rounded" panose="020B0500000000000000" pitchFamily="34" charset="0"/>
                <a:cs typeface="Times New Roman" panose="02020603050405020304" pitchFamily="18" charset="0"/>
              </a:rPr>
              <a:t>mới</a:t>
            </a:r>
            <a:r>
              <a:rPr lang="en-US" sz="3600" b="1" dirty="0">
                <a:solidFill>
                  <a:srgbClr val="00B05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solidFill>
                  <a:srgbClr val="00B050"/>
                </a:solidFill>
                <a:latin typeface="Times New Roman" panose="02020603050405020304" pitchFamily="18" charset="0"/>
                <a:ea typeface="Arial-Rounded" panose="020B0500000000000000" pitchFamily="34" charset="0"/>
                <a:cs typeface="Times New Roman" panose="02020603050405020304" pitchFamily="18" charset="0"/>
              </a:rPr>
              <a:t>nói</a:t>
            </a:r>
            <a:r>
              <a:rPr lang="en-US" sz="3600" b="1" dirty="0">
                <a:solidFill>
                  <a:srgbClr val="00B050"/>
                </a:solidFill>
                <a:latin typeface="Times New Roman" panose="02020603050405020304" pitchFamily="18" charset="0"/>
                <a:ea typeface="Arial-Rounded" panose="020B0500000000000000" pitchFamily="34" charset="0"/>
                <a:cs typeface="Times New Roman" panose="02020603050405020304" pitchFamily="18" charset="0"/>
              </a:rPr>
              <a:t>.</a:t>
            </a:r>
          </a:p>
          <a:p>
            <a:pPr marL="742950" marR="0" lvl="0" indent="-742950" algn="l" defTabSz="914400" rtl="0" eaLnBrk="0" fontAlgn="base" latinLnBrk="0" hangingPunct="0">
              <a:lnSpc>
                <a:spcPct val="150000"/>
              </a:lnSpc>
              <a:spcBef>
                <a:spcPct val="0"/>
              </a:spcBef>
              <a:spcAft>
                <a:spcPct val="0"/>
              </a:spcAft>
              <a:buClrTx/>
              <a:buSzTx/>
              <a:buFontTx/>
              <a:buAutoNum type="alphaLcParenR"/>
              <a:tabLst/>
              <a:defRPr/>
            </a:pPr>
            <a:r>
              <a:rPr kumimoji="0" lang="en-US" sz="3600" b="1" i="0" u="none" strike="noStrike" kern="1200" cap="none" spc="0" normalizeH="0" baseline="0" noProof="0" dirty="0">
                <a:ln>
                  <a:noFill/>
                </a:ln>
                <a:solidFill>
                  <a:srgbClr val="0070C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Nhân</a:t>
            </a:r>
            <a:r>
              <a:rPr kumimoji="0" lang="en-US" sz="3600" b="1" i="0" u="none" strike="noStrike" kern="1200" cap="none" spc="0" normalizeH="0" noProof="0" dirty="0">
                <a:ln>
                  <a:noFill/>
                </a:ln>
                <a:solidFill>
                  <a:srgbClr val="0070C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600" b="1" i="0" u="none" strike="noStrike" kern="1200" cap="none" spc="0" normalizeH="0" noProof="0" dirty="0" err="1">
                <a:ln>
                  <a:noFill/>
                </a:ln>
                <a:solidFill>
                  <a:srgbClr val="0070C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vật</a:t>
            </a:r>
            <a:r>
              <a:rPr kumimoji="0" lang="en-US" sz="3600" b="1" i="0" u="none" strike="noStrike" kern="1200" cap="none" spc="0" normalizeH="0" noProof="0" dirty="0">
                <a:ln>
                  <a:noFill/>
                </a:ln>
                <a:solidFill>
                  <a:srgbClr val="0070C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600" b="1" i="0" u="none" strike="noStrike" kern="1200" cap="none" spc="0" normalizeH="0" noProof="0" dirty="0" err="1">
                <a:ln>
                  <a:noFill/>
                </a:ln>
                <a:solidFill>
                  <a:srgbClr val="0070C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này</a:t>
            </a:r>
            <a:r>
              <a:rPr kumimoji="0" lang="en-US" sz="3600" b="1" i="0" u="none" strike="noStrike" kern="1200" cap="none" spc="0" normalizeH="0" noProof="0" dirty="0">
                <a:ln>
                  <a:noFill/>
                </a:ln>
                <a:solidFill>
                  <a:srgbClr val="0070C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600" b="1" i="0" u="none" strike="noStrike" kern="1200" cap="none" spc="0" normalizeH="0" noProof="0" dirty="0" err="1">
                <a:ln>
                  <a:noFill/>
                </a:ln>
                <a:solidFill>
                  <a:srgbClr val="0070C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đang</a:t>
            </a:r>
            <a:r>
              <a:rPr kumimoji="0" lang="en-US" sz="3600" b="1" i="0" u="none" strike="noStrike" kern="1200" cap="none" spc="0" normalizeH="0" noProof="0" dirty="0">
                <a:ln>
                  <a:noFill/>
                </a:ln>
                <a:solidFill>
                  <a:srgbClr val="0070C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600" b="1" i="0" u="none" strike="noStrike" kern="1200" cap="none" spc="0" normalizeH="0" noProof="0" dirty="0" err="1">
                <a:ln>
                  <a:noFill/>
                </a:ln>
                <a:solidFill>
                  <a:srgbClr val="0070C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nói</a:t>
            </a:r>
            <a:r>
              <a:rPr kumimoji="0" lang="en-US" sz="3600" b="1" i="0" u="none" strike="noStrike" kern="1200" cap="none" spc="0" normalizeH="0" noProof="0" dirty="0">
                <a:ln>
                  <a:noFill/>
                </a:ln>
                <a:solidFill>
                  <a:srgbClr val="0070C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600" b="1" i="0" u="none" strike="noStrike" kern="1200" cap="none" spc="0" normalizeH="0" noProof="0" dirty="0" err="1">
                <a:ln>
                  <a:noFill/>
                </a:ln>
                <a:solidFill>
                  <a:srgbClr val="0070C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thì</a:t>
            </a:r>
            <a:r>
              <a:rPr kumimoji="0" lang="en-US" sz="3600" b="1" i="0" u="none" strike="noStrike" kern="1200" cap="none" spc="0" normalizeH="0" noProof="0" dirty="0">
                <a:ln>
                  <a:noFill/>
                </a:ln>
                <a:solidFill>
                  <a:srgbClr val="0070C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600" b="1" i="0" u="none" strike="noStrike" kern="1200" cap="none" spc="0" normalizeH="0" noProof="0" dirty="0" err="1">
                <a:ln>
                  <a:noFill/>
                </a:ln>
                <a:solidFill>
                  <a:srgbClr val="0070C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nhân</a:t>
            </a:r>
            <a:r>
              <a:rPr kumimoji="0" lang="en-US" sz="3600" b="1" i="0" u="none" strike="noStrike" kern="1200" cap="none" spc="0" normalizeH="0" noProof="0" dirty="0">
                <a:ln>
                  <a:noFill/>
                </a:ln>
                <a:solidFill>
                  <a:srgbClr val="0070C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600" b="1" i="0" u="none" strike="noStrike" kern="1200" cap="none" spc="0" normalizeH="0" noProof="0" dirty="0" err="1">
                <a:ln>
                  <a:noFill/>
                </a:ln>
                <a:solidFill>
                  <a:srgbClr val="0070C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vật</a:t>
            </a:r>
            <a:r>
              <a:rPr kumimoji="0" lang="en-US" sz="3600" b="1" i="0" u="none" strike="noStrike" kern="1200" cap="none" spc="0" normalizeH="0" noProof="0" dirty="0">
                <a:ln>
                  <a:noFill/>
                </a:ln>
                <a:solidFill>
                  <a:srgbClr val="0070C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600" b="1" i="0" u="none" strike="noStrike" kern="1200" cap="none" spc="0" normalizeH="0" noProof="0" dirty="0" err="1">
                <a:ln>
                  <a:noFill/>
                </a:ln>
                <a:solidFill>
                  <a:srgbClr val="0070C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khác</a:t>
            </a:r>
            <a:r>
              <a:rPr kumimoji="0" lang="en-US" sz="3600" b="1" i="0" u="none" strike="noStrike" kern="1200" cap="none" spc="0" normalizeH="0" noProof="0" dirty="0">
                <a:ln>
                  <a:noFill/>
                </a:ln>
                <a:solidFill>
                  <a:srgbClr val="0070C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600" b="1" i="0" u="none" strike="noStrike" kern="1200" cap="none" spc="0" normalizeH="0" noProof="0" dirty="0" err="1">
                <a:ln>
                  <a:noFill/>
                </a:ln>
                <a:solidFill>
                  <a:srgbClr val="0070C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nói</a:t>
            </a:r>
            <a:r>
              <a:rPr kumimoji="0" lang="en-US" sz="3600" b="1" i="0" u="none" strike="noStrike" kern="1200" cap="none" spc="0" normalizeH="0" noProof="0" dirty="0">
                <a:ln>
                  <a:noFill/>
                </a:ln>
                <a:solidFill>
                  <a:srgbClr val="0070C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600" b="1" i="0" u="none" strike="noStrike" kern="1200" cap="none" spc="0" normalizeH="0" noProof="0" dirty="0" err="1">
                <a:ln>
                  <a:noFill/>
                </a:ln>
                <a:solidFill>
                  <a:srgbClr val="0070C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xen</a:t>
            </a:r>
            <a:r>
              <a:rPr kumimoji="0" lang="en-US" sz="3600" b="1" i="0" u="none" strike="noStrike" kern="1200" cap="none" spc="0" normalizeH="0" noProof="0" dirty="0">
                <a:ln>
                  <a:noFill/>
                </a:ln>
                <a:solidFill>
                  <a:srgbClr val="0070C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600" b="1" i="0" u="none" strike="noStrike" kern="1200" cap="none" spc="0" normalizeH="0" noProof="0" dirty="0" err="1">
                <a:ln>
                  <a:noFill/>
                </a:ln>
                <a:solidFill>
                  <a:srgbClr val="0070C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vào</a:t>
            </a:r>
            <a:r>
              <a:rPr lang="en-US" sz="3600" b="1" dirty="0">
                <a:solidFill>
                  <a:srgbClr val="0070C0"/>
                </a:solidFill>
                <a:latin typeface="Times New Roman" panose="02020603050405020304" pitchFamily="18" charset="0"/>
                <a:ea typeface="Arial-Rounded" panose="020B0500000000000000" pitchFamily="34" charset="0"/>
                <a:cs typeface="Times New Roman" panose="02020603050405020304" pitchFamily="18" charset="0"/>
              </a:rPr>
              <a:t>.</a:t>
            </a:r>
            <a:endParaRPr kumimoji="0" lang="en-US" sz="3600" b="1" i="0" u="none" strike="noStrike" kern="1200" cap="none" spc="0" normalizeH="0" baseline="0" noProof="0" dirty="0">
              <a:ln>
                <a:noFill/>
              </a:ln>
              <a:solidFill>
                <a:srgbClr val="0070C0"/>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6" name="Hình Bầu dục 5">
            <a:extLst>
              <a:ext uri="{FF2B5EF4-FFF2-40B4-BE49-F238E27FC236}">
                <a16:creationId xmlns:a16="http://schemas.microsoft.com/office/drawing/2014/main" id="{338E2DEE-7823-E0FD-F069-EC5E1713D0CE}"/>
              </a:ext>
            </a:extLst>
          </p:cNvPr>
          <p:cNvSpPr/>
          <p:nvPr/>
        </p:nvSpPr>
        <p:spPr>
          <a:xfrm>
            <a:off x="190464" y="3565186"/>
            <a:ext cx="714984" cy="714984"/>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24887738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heel(1)">
                                      <p:cBhvr>
                                        <p:cTn id="12"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Hình ảnh 2">
            <a:extLst>
              <a:ext uri="{FF2B5EF4-FFF2-40B4-BE49-F238E27FC236}">
                <a16:creationId xmlns:a16="http://schemas.microsoft.com/office/drawing/2014/main" id="{C65DFEBD-88BD-AB9A-5670-5243C9A4298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03263" y="2320625"/>
            <a:ext cx="6248461" cy="2216749"/>
          </a:xfrm>
          <a:prstGeom prst="rect">
            <a:avLst/>
          </a:prstGeom>
        </p:spPr>
      </p:pic>
    </p:spTree>
    <p:extLst>
      <p:ext uri="{BB962C8B-B14F-4D97-AF65-F5344CB8AC3E}">
        <p14:creationId xmlns:p14="http://schemas.microsoft.com/office/powerpoint/2010/main" val="19093341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Hình ảnh 4" descr="Ảnh có chứa chong chóng, đồ họa véc-tơ, vật thể ngoài trời&#10;&#10;Mô tả được tạo tự động">
            <a:extLst>
              <a:ext uri="{FF2B5EF4-FFF2-40B4-BE49-F238E27FC236}">
                <a16:creationId xmlns:a16="http://schemas.microsoft.com/office/drawing/2014/main" id="{6295ED7A-38E1-9AE0-F1D3-91E333ED587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294" y="0"/>
            <a:ext cx="12141411" cy="6858000"/>
          </a:xfrm>
          <a:prstGeom prst="rect">
            <a:avLst/>
          </a:prstGeom>
        </p:spPr>
      </p:pic>
      <p:pic>
        <p:nvPicPr>
          <p:cNvPr id="3" name="Hình ảnh 2" descr="Ảnh có chứa văn bản, vật chứa, lon&#10;&#10;Mô tả được tạo tự động">
            <a:extLst>
              <a:ext uri="{FF2B5EF4-FFF2-40B4-BE49-F238E27FC236}">
                <a16:creationId xmlns:a16="http://schemas.microsoft.com/office/drawing/2014/main" id="{FCEBDDE8-8F09-E3DA-4642-D92EA73EC08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86414" y="3153325"/>
            <a:ext cx="5668166" cy="2495898"/>
          </a:xfrm>
          <a:prstGeom prst="rect">
            <a:avLst/>
          </a:prstGeom>
        </p:spPr>
      </p:pic>
    </p:spTree>
    <p:extLst>
      <p:ext uri="{BB962C8B-B14F-4D97-AF65-F5344CB8AC3E}">
        <p14:creationId xmlns:p14="http://schemas.microsoft.com/office/powerpoint/2010/main" val="34506890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Hình ảnh 1">
            <a:extLst>
              <a:ext uri="{FF2B5EF4-FFF2-40B4-BE49-F238E27FC236}">
                <a16:creationId xmlns:a16="http://schemas.microsoft.com/office/drawing/2014/main" id="{B59CE72B-91A0-4242-E0C7-33C320B9A91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71529" y="1261684"/>
            <a:ext cx="6248942" cy="4334632"/>
          </a:xfrm>
          <a:prstGeom prst="rect">
            <a:avLst/>
          </a:prstGeom>
        </p:spPr>
      </p:pic>
    </p:spTree>
    <p:extLst>
      <p:ext uri="{BB962C8B-B14F-4D97-AF65-F5344CB8AC3E}">
        <p14:creationId xmlns:p14="http://schemas.microsoft.com/office/powerpoint/2010/main" val="39165611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Hình ảnh 2">
            <a:extLst>
              <a:ext uri="{FF2B5EF4-FFF2-40B4-BE49-F238E27FC236}">
                <a16:creationId xmlns:a16="http://schemas.microsoft.com/office/drawing/2014/main" id="{2BF5E95D-5346-CD19-A6CA-7FB0EC230771}"/>
              </a:ext>
            </a:extLst>
          </p:cNvPr>
          <p:cNvPicPr>
            <a:picLocks noChangeAspect="1"/>
          </p:cNvPicPr>
          <p:nvPr/>
        </p:nvPicPr>
        <p:blipFill>
          <a:blip r:embed="rId2"/>
          <a:stretch>
            <a:fillRect/>
          </a:stretch>
        </p:blipFill>
        <p:spPr>
          <a:xfrm>
            <a:off x="1523025" y="1041121"/>
            <a:ext cx="8743718" cy="5224234"/>
          </a:xfrm>
          <a:prstGeom prst="rect">
            <a:avLst/>
          </a:prstGeom>
          <a:ln>
            <a:noFill/>
          </a:ln>
          <a:effectLst>
            <a:softEdge rad="112500"/>
          </a:effectLst>
        </p:spPr>
      </p:pic>
      <p:sp>
        <p:nvSpPr>
          <p:cNvPr id="4" name="Hộp Văn bản 3">
            <a:extLst>
              <a:ext uri="{FF2B5EF4-FFF2-40B4-BE49-F238E27FC236}">
                <a16:creationId xmlns:a16="http://schemas.microsoft.com/office/drawing/2014/main" id="{52222A9E-3169-521D-A347-F140C79BE668}"/>
              </a:ext>
            </a:extLst>
          </p:cNvPr>
          <p:cNvSpPr txBox="1"/>
          <p:nvPr/>
        </p:nvSpPr>
        <p:spPr>
          <a:xfrm>
            <a:off x="3865944" y="172370"/>
            <a:ext cx="5254906" cy="646331"/>
          </a:xfrm>
          <a:prstGeom prst="rect">
            <a:avLst/>
          </a:prstGeom>
          <a:noFill/>
        </p:spPr>
        <p:txBody>
          <a:bodyPr wrap="square" rtlCol="0">
            <a:spAutoFit/>
          </a:bodyPr>
          <a:lstStyle/>
          <a:p>
            <a:r>
              <a:rPr lang="en-US" sz="3600" b="1">
                <a:solidFill>
                  <a:schemeClr val="accent2">
                    <a:lumMod val="75000"/>
                  </a:schemeClr>
                </a:solidFill>
                <a:latin typeface="Times New Roman" panose="02020603050405020304" pitchFamily="18" charset="0"/>
                <a:ea typeface="AvantGarde" panose="00000400000000000000" pitchFamily="2" charset="0"/>
                <a:cs typeface="Times New Roman" panose="02020603050405020304" pitchFamily="18" charset="0"/>
              </a:rPr>
              <a:t>Con đã lớn thật rồi!</a:t>
            </a:r>
          </a:p>
        </p:txBody>
      </p:sp>
    </p:spTree>
    <p:extLst>
      <p:ext uri="{BB962C8B-B14F-4D97-AF65-F5344CB8AC3E}">
        <p14:creationId xmlns:p14="http://schemas.microsoft.com/office/powerpoint/2010/main" val="3230299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left)">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Hình ảnh 2">
            <a:extLst>
              <a:ext uri="{FF2B5EF4-FFF2-40B4-BE49-F238E27FC236}">
                <a16:creationId xmlns:a16="http://schemas.microsoft.com/office/drawing/2014/main" id="{DB5D4433-C88A-57A6-8DA1-BE7CC1D76D2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84267" y="1421403"/>
            <a:ext cx="5486453" cy="4339286"/>
          </a:xfrm>
          <a:prstGeom prst="rect">
            <a:avLst/>
          </a:prstGeom>
        </p:spPr>
      </p:pic>
    </p:spTree>
    <p:extLst>
      <p:ext uri="{BB962C8B-B14F-4D97-AF65-F5344CB8AC3E}">
        <p14:creationId xmlns:p14="http://schemas.microsoft.com/office/powerpoint/2010/main" val="26846477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ộp Văn bản 1">
            <a:extLst>
              <a:ext uri="{FF2B5EF4-FFF2-40B4-BE49-F238E27FC236}">
                <a16:creationId xmlns:a16="http://schemas.microsoft.com/office/drawing/2014/main" id="{4D2ADB4F-2393-D7AC-5B0D-ED0D6FE3410A}"/>
              </a:ext>
            </a:extLst>
          </p:cNvPr>
          <p:cNvSpPr txBox="1"/>
          <p:nvPr/>
        </p:nvSpPr>
        <p:spPr>
          <a:xfrm>
            <a:off x="89782" y="-4071"/>
            <a:ext cx="11971038" cy="6555641"/>
          </a:xfrm>
          <a:prstGeom prst="rect">
            <a:avLst/>
          </a:prstGeom>
          <a:noFill/>
        </p:spPr>
        <p:txBody>
          <a:bodyPr wrap="square" rtlCol="0">
            <a:spAutoFit/>
          </a:bodyPr>
          <a:lstStyle/>
          <a:p>
            <a:pPr algn="ctr"/>
            <a:r>
              <a:rPr lang="en-US" sz="2800" b="1">
                <a:solidFill>
                  <a:schemeClr val="accent2">
                    <a:lumMod val="75000"/>
                  </a:schemeClr>
                </a:solidFill>
                <a:latin typeface="Times New Roman" panose="02020603050405020304" pitchFamily="18" charset="0"/>
                <a:ea typeface="Arial-Rounded" panose="020B0500000000000000" pitchFamily="34" charset="0"/>
                <a:cs typeface="Times New Roman" panose="02020603050405020304" pitchFamily="18" charset="0"/>
              </a:rPr>
              <a:t>Con đã lớn thật rồi!</a:t>
            </a:r>
          </a:p>
          <a:p>
            <a:r>
              <a:rPr lang="en-US">
                <a:latin typeface="Times New Roman" panose="02020603050405020304" pitchFamily="18" charset="0"/>
                <a:ea typeface="Arial-Rounded" panose="020B0500000000000000" pitchFamily="34" charset="0"/>
                <a:cs typeface="Times New Roman" panose="02020603050405020304" pitchFamily="18" charset="0"/>
              </a:rPr>
              <a:t> 	</a:t>
            </a:r>
            <a:r>
              <a:rPr lang="en-US" sz="2200" b="1">
                <a:latin typeface="Times New Roman" panose="02020603050405020304" pitchFamily="18" charset="0"/>
                <a:ea typeface="Arial-Rounded" panose="020B0500000000000000" pitchFamily="34" charset="0"/>
                <a:cs typeface="Times New Roman" panose="02020603050405020304" pitchFamily="18" charset="0"/>
              </a:rPr>
              <a:t>Có một cô bé sang nhà dì chơi. Vì đang dỗi mẹ nên em ngồi buồn thiu. Thấy vậy, dì hỏi:</a:t>
            </a:r>
          </a:p>
          <a:p>
            <a:pPr marL="285750" indent="-285750">
              <a:buFontTx/>
              <a:buChar char="-"/>
            </a:pPr>
            <a:r>
              <a:rPr lang="en-US" sz="2200" b="1">
                <a:latin typeface="Times New Roman" panose="02020603050405020304" pitchFamily="18" charset="0"/>
                <a:ea typeface="Arial-Rounded" panose="020B0500000000000000" pitchFamily="34" charset="0"/>
                <a:cs typeface="Times New Roman" panose="02020603050405020304" pitchFamily="18" charset="0"/>
              </a:rPr>
              <a:t>Cháu có chuyện gì buồn à? Đến bữa rồi, ăn cơm với dì nhé?</a:t>
            </a:r>
          </a:p>
          <a:p>
            <a:pPr marL="285750" indent="-285750">
              <a:buFontTx/>
              <a:buChar char="-"/>
            </a:pPr>
            <a:r>
              <a:rPr lang="en-US" sz="2200" b="1">
                <a:latin typeface="Times New Roman" panose="02020603050405020304" pitchFamily="18" charset="0"/>
                <a:ea typeface="Arial-Rounded" panose="020B0500000000000000" pitchFamily="34" charset="0"/>
                <a:cs typeface="Times New Roman" panose="02020603050405020304" pitchFamily="18" charset="0"/>
              </a:rPr>
              <a:t>Nhưng … cháu chưa … xin phép mẹ.</a:t>
            </a:r>
          </a:p>
          <a:p>
            <a:pPr marL="285750" indent="-285750">
              <a:buFontTx/>
              <a:buChar char="-"/>
            </a:pPr>
            <a:r>
              <a:rPr lang="en-US" sz="2200" b="1">
                <a:latin typeface="Times New Roman" panose="02020603050405020304" pitchFamily="18" charset="0"/>
                <a:ea typeface="Arial-Rounded" panose="020B0500000000000000" pitchFamily="34" charset="0"/>
                <a:cs typeface="Times New Roman" panose="02020603050405020304" pitchFamily="18" charset="0"/>
              </a:rPr>
              <a:t>Dì sẽ gọi điện cho mẹ cháu. Trưa rồi mà, cháu ăn với dì một chút cho vui!</a:t>
            </a:r>
          </a:p>
          <a:p>
            <a:r>
              <a:rPr lang="en-US" sz="2200" b="1">
                <a:latin typeface="Times New Roman" panose="02020603050405020304" pitchFamily="18" charset="0"/>
                <a:ea typeface="Arial-Rounded" panose="020B0500000000000000" pitchFamily="34" charset="0"/>
                <a:cs typeface="Times New Roman" panose="02020603050405020304" pitchFamily="18" charset="0"/>
              </a:rPr>
              <a:t> 	Quả thật, cô bé cũng đã thấy đói. Nhưng vừa bưng bát cơm nóng hổi, em lại nghĩ đến mẹ đang phải ngồi ăn một mình. Ăn xong, hai dì cháu vừa dọn dẹp vừa nói chuyện. Cô bé không quên cảm ơn dì.</a:t>
            </a:r>
          </a:p>
          <a:p>
            <a:r>
              <a:rPr lang="en-US" sz="2200" b="1">
                <a:latin typeface="Times New Roman" panose="02020603050405020304" pitchFamily="18" charset="0"/>
                <a:ea typeface="Arial-Rounded" panose="020B0500000000000000" pitchFamily="34" charset="0"/>
                <a:cs typeface="Times New Roman" panose="02020603050405020304" pitchFamily="18" charset="0"/>
              </a:rPr>
              <a:t>	Dì dịu dàng bảo:</a:t>
            </a:r>
          </a:p>
          <a:p>
            <a:pPr marL="285750" indent="-285750">
              <a:buFontTx/>
              <a:buChar char="-"/>
            </a:pPr>
            <a:r>
              <a:rPr lang="en-US" sz="2200" b="1">
                <a:latin typeface="Times New Roman" panose="02020603050405020304" pitchFamily="18" charset="0"/>
                <a:ea typeface="Arial-Rounded" panose="020B0500000000000000" pitchFamily="34" charset="0"/>
                <a:cs typeface="Times New Roman" panose="02020603050405020304" pitchFamily="18" charset="0"/>
              </a:rPr>
              <a:t>Cháu ngoan lắm, biết cảm ơn dì! Nhưng ngày nào cháu cũng ăn cơm nóng, canh ngọt của mẹ, cháu có cảm ơn mẹ không?</a:t>
            </a:r>
          </a:p>
          <a:p>
            <a:r>
              <a:rPr lang="en-US" sz="2200" b="1">
                <a:latin typeface="Times New Roman" panose="02020603050405020304" pitchFamily="18" charset="0"/>
                <a:ea typeface="Arial-Rounded" panose="020B0500000000000000" pitchFamily="34" charset="0"/>
                <a:cs typeface="Times New Roman" panose="02020603050405020304" pitchFamily="18" charset="0"/>
              </a:rPr>
              <a:t>	Cô bé lặng im.</a:t>
            </a:r>
          </a:p>
          <a:p>
            <a:pPr marL="285750" indent="-285750">
              <a:buFontTx/>
              <a:buChar char="-"/>
            </a:pPr>
            <a:r>
              <a:rPr lang="en-US" sz="2200" b="1">
                <a:latin typeface="Times New Roman" panose="02020603050405020304" pitchFamily="18" charset="0"/>
                <a:ea typeface="Arial-Rounded" panose="020B0500000000000000" pitchFamily="34" charset="0"/>
                <a:cs typeface="Times New Roman" panose="02020603050405020304" pitchFamily="18" charset="0"/>
              </a:rPr>
              <a:t>Dì đoán là cháu đang giận dỗi. Bây giờ, cháu mau về nhà đi! Mẹ cháu đang lo lắm đấy.</a:t>
            </a:r>
          </a:p>
          <a:p>
            <a:r>
              <a:rPr lang="en-US" sz="2200" b="1">
                <a:latin typeface="Times New Roman" panose="02020603050405020304" pitchFamily="18" charset="0"/>
                <a:ea typeface="Arial-Rounded" panose="020B0500000000000000" pitchFamily="34" charset="0"/>
                <a:cs typeface="Times New Roman" panose="02020603050405020304" pitchFamily="18" charset="0"/>
              </a:rPr>
              <a:t>	Cô bé vội chạy về. Mẹ đã đứng ngoài cửa chờ em. Cô bé chạy đến, ôm chầm lấy mẹ, vừa khóc vừa nói:</a:t>
            </a:r>
          </a:p>
          <a:p>
            <a:pPr marL="285750" indent="-285750">
              <a:buFontTx/>
              <a:buChar char="-"/>
            </a:pPr>
            <a:r>
              <a:rPr lang="en-US" sz="2200" b="1">
                <a:latin typeface="Times New Roman" panose="02020603050405020304" pitchFamily="18" charset="0"/>
                <a:ea typeface="Arial-Rounded" panose="020B0500000000000000" pitchFamily="34" charset="0"/>
                <a:cs typeface="Times New Roman" panose="02020603050405020304" pitchFamily="18" charset="0"/>
              </a:rPr>
              <a:t>Mẹ ơi, con xin lỗi mẹ!</a:t>
            </a:r>
          </a:p>
          <a:p>
            <a:r>
              <a:rPr lang="en-US" sz="2200" b="1">
                <a:latin typeface="Times New Roman" panose="02020603050405020304" pitchFamily="18" charset="0"/>
                <a:ea typeface="Arial-Rounded" panose="020B0500000000000000" pitchFamily="34" charset="0"/>
                <a:cs typeface="Times New Roman" panose="02020603050405020304" pitchFamily="18" charset="0"/>
              </a:rPr>
              <a:t>	Người mẹ ngạc nhiên, hôn lên má con, bảo: </a:t>
            </a:r>
          </a:p>
          <a:p>
            <a:pPr marL="285750" indent="-285750">
              <a:buFontTx/>
              <a:buChar char="-"/>
            </a:pPr>
            <a:r>
              <a:rPr lang="en-US" sz="2200" b="1">
                <a:latin typeface="Times New Roman" panose="02020603050405020304" pitchFamily="18" charset="0"/>
                <a:ea typeface="Arial-Rounded" panose="020B0500000000000000" pitchFamily="34" charset="0"/>
                <a:cs typeface="Times New Roman" panose="02020603050405020304" pitchFamily="18" charset="0"/>
              </a:rPr>
              <a:t>Ôi, con gái của mẹ! Con đã lớn thật rồi!</a:t>
            </a:r>
          </a:p>
          <a:p>
            <a:pPr algn="r"/>
            <a:r>
              <a:rPr lang="en-US" b="1">
                <a:latin typeface="Times New Roman" panose="02020603050405020304" pitchFamily="18" charset="0"/>
                <a:ea typeface="Arial-Rounded" panose="020B0500000000000000" pitchFamily="34" charset="0"/>
                <a:cs typeface="Times New Roman" panose="02020603050405020304" pitchFamily="18" charset="0"/>
              </a:rPr>
              <a:t>Theo sách 168 câu chuyện hay nhất</a:t>
            </a:r>
          </a:p>
        </p:txBody>
      </p:sp>
      <p:grpSp>
        <p:nvGrpSpPr>
          <p:cNvPr id="8" name="Nhóm 7">
            <a:extLst>
              <a:ext uri="{FF2B5EF4-FFF2-40B4-BE49-F238E27FC236}">
                <a16:creationId xmlns:a16="http://schemas.microsoft.com/office/drawing/2014/main" id="{AACF87AB-9343-5AD0-D8D2-6BFFC304634B}"/>
              </a:ext>
            </a:extLst>
          </p:cNvPr>
          <p:cNvGrpSpPr/>
          <p:nvPr/>
        </p:nvGrpSpPr>
        <p:grpSpPr>
          <a:xfrm>
            <a:off x="4803495" y="5898866"/>
            <a:ext cx="3460227" cy="1028584"/>
            <a:chOff x="4803495" y="5898866"/>
            <a:chExt cx="3460227" cy="1028584"/>
          </a:xfrm>
        </p:grpSpPr>
        <p:pic>
          <p:nvPicPr>
            <p:cNvPr id="6" name="Hình ảnh 5">
              <a:extLst>
                <a:ext uri="{FF2B5EF4-FFF2-40B4-BE49-F238E27FC236}">
                  <a16:creationId xmlns:a16="http://schemas.microsoft.com/office/drawing/2014/main" id="{293A0B51-7006-DAA1-9DC9-55ACC57AC0D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03495" y="5898866"/>
              <a:ext cx="3460227" cy="1028584"/>
            </a:xfrm>
            <a:prstGeom prst="rect">
              <a:avLst/>
            </a:prstGeom>
          </p:spPr>
        </p:pic>
        <p:sp>
          <p:nvSpPr>
            <p:cNvPr id="7" name="Hộp Văn bản 6">
              <a:extLst>
                <a:ext uri="{FF2B5EF4-FFF2-40B4-BE49-F238E27FC236}">
                  <a16:creationId xmlns:a16="http://schemas.microsoft.com/office/drawing/2014/main" id="{24357CFB-726E-2716-B567-3968F7569B2A}"/>
                </a:ext>
              </a:extLst>
            </p:cNvPr>
            <p:cNvSpPr txBox="1"/>
            <p:nvPr/>
          </p:nvSpPr>
          <p:spPr>
            <a:xfrm>
              <a:off x="5509549" y="6146156"/>
              <a:ext cx="2615879" cy="584775"/>
            </a:xfrm>
            <a:prstGeom prst="rect">
              <a:avLst/>
            </a:prstGeom>
            <a:noFill/>
          </p:spPr>
          <p:txBody>
            <a:bodyPr wrap="square" rtlCol="0">
              <a:spAutoFit/>
            </a:bodyPr>
            <a:lstStyle/>
            <a:p>
              <a:pPr algn="ctr"/>
              <a:r>
                <a:rPr lang="en-US" sz="3200" b="1">
                  <a:solidFill>
                    <a:srgbClr val="CC00CC"/>
                  </a:solidFill>
                  <a:latin typeface="Times New Roman" panose="02020603050405020304" pitchFamily="18" charset="0"/>
                  <a:ea typeface="AvantGarde" panose="00000400000000000000" pitchFamily="2" charset="0"/>
                  <a:cs typeface="Times New Roman" panose="02020603050405020304" pitchFamily="18" charset="0"/>
                </a:rPr>
                <a:t>Đọc mẫu</a:t>
              </a:r>
            </a:p>
          </p:txBody>
        </p:sp>
      </p:grpSp>
    </p:spTree>
    <p:extLst>
      <p:ext uri="{BB962C8B-B14F-4D97-AF65-F5344CB8AC3E}">
        <p14:creationId xmlns:p14="http://schemas.microsoft.com/office/powerpoint/2010/main" val="840095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ộp Văn bản 1">
            <a:extLst>
              <a:ext uri="{FF2B5EF4-FFF2-40B4-BE49-F238E27FC236}">
                <a16:creationId xmlns:a16="http://schemas.microsoft.com/office/drawing/2014/main" id="{4D2ADB4F-2393-D7AC-5B0D-ED0D6FE3410A}"/>
              </a:ext>
            </a:extLst>
          </p:cNvPr>
          <p:cNvSpPr txBox="1"/>
          <p:nvPr/>
        </p:nvSpPr>
        <p:spPr>
          <a:xfrm>
            <a:off x="89782" y="-4071"/>
            <a:ext cx="11971038" cy="6555641"/>
          </a:xfrm>
          <a:prstGeom prst="rect">
            <a:avLst/>
          </a:prstGeom>
          <a:noFill/>
        </p:spPr>
        <p:txBody>
          <a:bodyPr wrap="square" rtlCol="0">
            <a:spAutoFit/>
          </a:bodyPr>
          <a:lstStyle/>
          <a:p>
            <a:pPr algn="ctr"/>
            <a:r>
              <a:rPr lang="en-US" sz="2800" b="1">
                <a:solidFill>
                  <a:schemeClr val="accent2">
                    <a:lumMod val="75000"/>
                  </a:schemeClr>
                </a:solidFill>
                <a:latin typeface="Times New Roman" panose="02020603050405020304" pitchFamily="18" charset="0"/>
                <a:ea typeface="Arial-Rounded" panose="020B0500000000000000" pitchFamily="34" charset="0"/>
                <a:cs typeface="Times New Roman" panose="02020603050405020304" pitchFamily="18" charset="0"/>
              </a:rPr>
              <a:t>Con đã lớn thật rồi!</a:t>
            </a:r>
          </a:p>
          <a:p>
            <a:r>
              <a:rPr lang="en-US">
                <a:latin typeface="Times New Roman" panose="02020603050405020304" pitchFamily="18" charset="0"/>
                <a:ea typeface="Arial-Rounded" panose="020B0500000000000000" pitchFamily="34" charset="0"/>
                <a:cs typeface="Times New Roman" panose="02020603050405020304" pitchFamily="18" charset="0"/>
              </a:rPr>
              <a:t> 	</a:t>
            </a:r>
            <a:r>
              <a:rPr lang="en-US" sz="2200" b="1">
                <a:latin typeface="Times New Roman" panose="02020603050405020304" pitchFamily="18" charset="0"/>
                <a:ea typeface="Arial-Rounded" panose="020B0500000000000000" pitchFamily="34" charset="0"/>
                <a:cs typeface="Times New Roman" panose="02020603050405020304" pitchFamily="18" charset="0"/>
              </a:rPr>
              <a:t>Có một cô bé sang nhà dì chơi. Vì đang dỗi mẹ nên em ngồi buồn thiu. Thấy vậy, dì hỏi:</a:t>
            </a:r>
          </a:p>
          <a:p>
            <a:pPr marL="285750" indent="-285750">
              <a:buFontTx/>
              <a:buChar char="-"/>
            </a:pPr>
            <a:r>
              <a:rPr lang="en-US" sz="2200" b="1">
                <a:latin typeface="Times New Roman" panose="02020603050405020304" pitchFamily="18" charset="0"/>
                <a:ea typeface="Arial-Rounded" panose="020B0500000000000000" pitchFamily="34" charset="0"/>
                <a:cs typeface="Times New Roman" panose="02020603050405020304" pitchFamily="18" charset="0"/>
              </a:rPr>
              <a:t>Cháu có chuyện gì buồn à? Đến bữa rồi, ăn cơm với dì nhé?</a:t>
            </a:r>
          </a:p>
          <a:p>
            <a:pPr marL="285750" indent="-285750">
              <a:buFontTx/>
              <a:buChar char="-"/>
            </a:pPr>
            <a:r>
              <a:rPr lang="en-US" sz="2200" b="1">
                <a:latin typeface="Times New Roman" panose="02020603050405020304" pitchFamily="18" charset="0"/>
                <a:ea typeface="Arial-Rounded" panose="020B0500000000000000" pitchFamily="34" charset="0"/>
                <a:cs typeface="Times New Roman" panose="02020603050405020304" pitchFamily="18" charset="0"/>
              </a:rPr>
              <a:t>Nhưng … cháu chưa … xin phép mẹ.</a:t>
            </a:r>
          </a:p>
          <a:p>
            <a:pPr marL="285750" indent="-285750">
              <a:buFontTx/>
              <a:buChar char="-"/>
            </a:pPr>
            <a:r>
              <a:rPr lang="en-US" sz="2200" b="1">
                <a:latin typeface="Times New Roman" panose="02020603050405020304" pitchFamily="18" charset="0"/>
                <a:ea typeface="Arial-Rounded" panose="020B0500000000000000" pitchFamily="34" charset="0"/>
                <a:cs typeface="Times New Roman" panose="02020603050405020304" pitchFamily="18" charset="0"/>
              </a:rPr>
              <a:t>Dì sẽ gọi điện cho mẹ cháu. Trưa rồi mà, cháu ăn với dì một chút cho vui!</a:t>
            </a:r>
          </a:p>
          <a:p>
            <a:r>
              <a:rPr lang="en-US" sz="2200" b="1">
                <a:latin typeface="Times New Roman" panose="02020603050405020304" pitchFamily="18" charset="0"/>
                <a:ea typeface="Arial-Rounded" panose="020B0500000000000000" pitchFamily="34" charset="0"/>
                <a:cs typeface="Times New Roman" panose="02020603050405020304" pitchFamily="18" charset="0"/>
              </a:rPr>
              <a:t> 	Quả thật, cô bé cũng đã thấy đói. Nhưng vừa bưng bát cơm nóng hổi, em lại nghĩ đến mẹ đang phải ngồi ăn một mình. Ăn xong, hai dì cháu vừa dọn dẹp vừa nói chuyện. Cô bé không quên cảm ơn dì.</a:t>
            </a:r>
          </a:p>
          <a:p>
            <a:r>
              <a:rPr lang="en-US" sz="2200" b="1">
                <a:latin typeface="Times New Roman" panose="02020603050405020304" pitchFamily="18" charset="0"/>
                <a:ea typeface="Arial-Rounded" panose="020B0500000000000000" pitchFamily="34" charset="0"/>
                <a:cs typeface="Times New Roman" panose="02020603050405020304" pitchFamily="18" charset="0"/>
              </a:rPr>
              <a:t>	Dì dịu dàng bảo:</a:t>
            </a:r>
          </a:p>
          <a:p>
            <a:pPr marL="285750" indent="-285750">
              <a:buFontTx/>
              <a:buChar char="-"/>
            </a:pPr>
            <a:r>
              <a:rPr lang="en-US" sz="2200" b="1">
                <a:latin typeface="Times New Roman" panose="02020603050405020304" pitchFamily="18" charset="0"/>
                <a:ea typeface="Arial-Rounded" panose="020B0500000000000000" pitchFamily="34" charset="0"/>
                <a:cs typeface="Times New Roman" panose="02020603050405020304" pitchFamily="18" charset="0"/>
              </a:rPr>
              <a:t>Cháu ngoan lắm, biết cảm ơn dì! Nhưng ngày nào cháu cũng ăn cơm nóng, canh ngọt của mẹ, cháu có cảm ơn mẹ không?</a:t>
            </a:r>
          </a:p>
          <a:p>
            <a:r>
              <a:rPr lang="en-US" sz="2200" b="1">
                <a:latin typeface="Times New Roman" panose="02020603050405020304" pitchFamily="18" charset="0"/>
                <a:ea typeface="Arial-Rounded" panose="020B0500000000000000" pitchFamily="34" charset="0"/>
                <a:cs typeface="Times New Roman" panose="02020603050405020304" pitchFamily="18" charset="0"/>
              </a:rPr>
              <a:t>	Cô bé lặng im.</a:t>
            </a:r>
          </a:p>
          <a:p>
            <a:pPr marL="285750" indent="-285750">
              <a:buFontTx/>
              <a:buChar char="-"/>
            </a:pPr>
            <a:r>
              <a:rPr lang="en-US" sz="2200" b="1">
                <a:latin typeface="Times New Roman" panose="02020603050405020304" pitchFamily="18" charset="0"/>
                <a:ea typeface="Arial-Rounded" panose="020B0500000000000000" pitchFamily="34" charset="0"/>
                <a:cs typeface="Times New Roman" panose="02020603050405020304" pitchFamily="18" charset="0"/>
              </a:rPr>
              <a:t>Dì đoán là cháu đang giận dỗi. Bây giờ, cháu mau về nhà đi! Mẹ cháu đang lo lắm đấy.</a:t>
            </a:r>
          </a:p>
          <a:p>
            <a:r>
              <a:rPr lang="en-US" sz="2200" b="1">
                <a:latin typeface="Times New Roman" panose="02020603050405020304" pitchFamily="18" charset="0"/>
                <a:ea typeface="Arial-Rounded" panose="020B0500000000000000" pitchFamily="34" charset="0"/>
                <a:cs typeface="Times New Roman" panose="02020603050405020304" pitchFamily="18" charset="0"/>
              </a:rPr>
              <a:t>	Cô bé vội chạy về. Mẹ đã đứng ngoài cửa chờ em. Cô bé chạy đến, ôm chầm lấy mẹ, vừa khóc vừa nói:</a:t>
            </a:r>
          </a:p>
          <a:p>
            <a:pPr marL="285750" indent="-285750">
              <a:buFontTx/>
              <a:buChar char="-"/>
            </a:pPr>
            <a:r>
              <a:rPr lang="en-US" sz="2200" b="1">
                <a:latin typeface="Times New Roman" panose="02020603050405020304" pitchFamily="18" charset="0"/>
                <a:ea typeface="Arial-Rounded" panose="020B0500000000000000" pitchFamily="34" charset="0"/>
                <a:cs typeface="Times New Roman" panose="02020603050405020304" pitchFamily="18" charset="0"/>
              </a:rPr>
              <a:t>Mẹ ơi, con xin lỗi mẹ!</a:t>
            </a:r>
          </a:p>
          <a:p>
            <a:r>
              <a:rPr lang="en-US" sz="2200" b="1">
                <a:latin typeface="Times New Roman" panose="02020603050405020304" pitchFamily="18" charset="0"/>
                <a:ea typeface="Arial-Rounded" panose="020B0500000000000000" pitchFamily="34" charset="0"/>
                <a:cs typeface="Times New Roman" panose="02020603050405020304" pitchFamily="18" charset="0"/>
              </a:rPr>
              <a:t>	Người mẹ ngạc nhiên, hôn lên má con, bảo: </a:t>
            </a:r>
          </a:p>
          <a:p>
            <a:pPr marL="285750" indent="-285750">
              <a:buFontTx/>
              <a:buChar char="-"/>
            </a:pPr>
            <a:r>
              <a:rPr lang="en-US" sz="2200" b="1">
                <a:latin typeface="Times New Roman" panose="02020603050405020304" pitchFamily="18" charset="0"/>
                <a:ea typeface="Arial-Rounded" panose="020B0500000000000000" pitchFamily="34" charset="0"/>
                <a:cs typeface="Times New Roman" panose="02020603050405020304" pitchFamily="18" charset="0"/>
              </a:rPr>
              <a:t>Ôi, con gái của mẹ! Con đã lớn thật rồi!</a:t>
            </a:r>
          </a:p>
          <a:p>
            <a:pPr algn="r"/>
            <a:r>
              <a:rPr lang="en-US" b="1">
                <a:latin typeface="Times New Roman" panose="02020603050405020304" pitchFamily="18" charset="0"/>
                <a:ea typeface="Arial-Rounded" panose="020B0500000000000000" pitchFamily="34" charset="0"/>
                <a:cs typeface="Times New Roman" panose="02020603050405020304" pitchFamily="18" charset="0"/>
              </a:rPr>
              <a:t>Theo sách 168 câu chuyện hay nhất</a:t>
            </a:r>
          </a:p>
        </p:txBody>
      </p:sp>
      <p:grpSp>
        <p:nvGrpSpPr>
          <p:cNvPr id="8" name="Nhóm 7">
            <a:extLst>
              <a:ext uri="{FF2B5EF4-FFF2-40B4-BE49-F238E27FC236}">
                <a16:creationId xmlns:a16="http://schemas.microsoft.com/office/drawing/2014/main" id="{AACF87AB-9343-5AD0-D8D2-6BFFC304634B}"/>
              </a:ext>
            </a:extLst>
          </p:cNvPr>
          <p:cNvGrpSpPr/>
          <p:nvPr/>
        </p:nvGrpSpPr>
        <p:grpSpPr>
          <a:xfrm>
            <a:off x="4803495" y="5898866"/>
            <a:ext cx="3460227" cy="1028584"/>
            <a:chOff x="4803495" y="5898866"/>
            <a:chExt cx="3460227" cy="1028584"/>
          </a:xfrm>
        </p:grpSpPr>
        <p:pic>
          <p:nvPicPr>
            <p:cNvPr id="6" name="Hình ảnh 5">
              <a:extLst>
                <a:ext uri="{FF2B5EF4-FFF2-40B4-BE49-F238E27FC236}">
                  <a16:creationId xmlns:a16="http://schemas.microsoft.com/office/drawing/2014/main" id="{293A0B51-7006-DAA1-9DC9-55ACC57AC0D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03495" y="5898866"/>
              <a:ext cx="3460227" cy="1028584"/>
            </a:xfrm>
            <a:prstGeom prst="rect">
              <a:avLst/>
            </a:prstGeom>
          </p:spPr>
        </p:pic>
        <p:sp>
          <p:nvSpPr>
            <p:cNvPr id="7" name="Hộp Văn bản 6">
              <a:extLst>
                <a:ext uri="{FF2B5EF4-FFF2-40B4-BE49-F238E27FC236}">
                  <a16:creationId xmlns:a16="http://schemas.microsoft.com/office/drawing/2014/main" id="{24357CFB-726E-2716-B567-3968F7569B2A}"/>
                </a:ext>
              </a:extLst>
            </p:cNvPr>
            <p:cNvSpPr txBox="1"/>
            <p:nvPr/>
          </p:nvSpPr>
          <p:spPr>
            <a:xfrm>
              <a:off x="5509549" y="6146156"/>
              <a:ext cx="2615879" cy="584775"/>
            </a:xfrm>
            <a:prstGeom prst="rect">
              <a:avLst/>
            </a:prstGeom>
            <a:noFill/>
          </p:spPr>
          <p:txBody>
            <a:bodyPr wrap="square" rtlCol="0">
              <a:spAutoFit/>
            </a:bodyPr>
            <a:lstStyle/>
            <a:p>
              <a:pPr algn="ctr"/>
              <a:r>
                <a:rPr lang="en-US" sz="3200" b="1">
                  <a:solidFill>
                    <a:srgbClr val="CC00CC"/>
                  </a:solidFill>
                  <a:latin typeface="Times New Roman" panose="02020603050405020304" pitchFamily="18" charset="0"/>
                  <a:ea typeface="AvantGarde" panose="00000400000000000000" pitchFamily="2" charset="0"/>
                  <a:cs typeface="Times New Roman" panose="02020603050405020304" pitchFamily="18" charset="0"/>
                </a:rPr>
                <a:t>Chia đoạn</a:t>
              </a:r>
            </a:p>
          </p:txBody>
        </p:sp>
      </p:grpSp>
    </p:spTree>
    <p:extLst>
      <p:ext uri="{BB962C8B-B14F-4D97-AF65-F5344CB8AC3E}">
        <p14:creationId xmlns:p14="http://schemas.microsoft.com/office/powerpoint/2010/main" val="644514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mph" presetSubtype="0" fill="hold" nodeType="clickEffect">
                                  <p:stCondLst>
                                    <p:cond delay="0"/>
                                  </p:stCondLst>
                                  <p:iterate type="lt">
                                    <p:tmPct val="1538"/>
                                  </p:iterate>
                                  <p:childTnLst>
                                    <p:set>
                                      <p:cBhvr override="childStyle">
                                        <p:cTn id="13" dur="500" fill="hold"/>
                                        <p:tgtEl>
                                          <p:spTgt spid="2">
                                            <p:txEl>
                                              <p:pRg st="1" end="1"/>
                                            </p:txEl>
                                          </p:spTgt>
                                        </p:tgtEl>
                                        <p:attrNameLst>
                                          <p:attrName>style.color</p:attrName>
                                        </p:attrNameLst>
                                      </p:cBhvr>
                                      <p:to>
                                        <p:clrVal>
                                          <a:schemeClr val="accent2"/>
                                        </p:clrVal>
                                      </p:to>
                                    </p:set>
                                    <p:set>
                                      <p:cBhvr>
                                        <p:cTn id="14" dur="500" fill="hold"/>
                                        <p:tgtEl>
                                          <p:spTgt spid="2">
                                            <p:txEl>
                                              <p:pRg st="1" end="1"/>
                                            </p:txEl>
                                          </p:spTgt>
                                        </p:tgtEl>
                                        <p:attrNameLst>
                                          <p:attrName>fillcolor</p:attrName>
                                        </p:attrNameLst>
                                      </p:cBhvr>
                                      <p:to>
                                        <p:clrVal>
                                          <a:schemeClr val="accent2"/>
                                        </p:clrVal>
                                      </p:to>
                                    </p:set>
                                    <p:set>
                                      <p:cBhvr>
                                        <p:cTn id="15" dur="500" fill="hold"/>
                                        <p:tgtEl>
                                          <p:spTgt spid="2">
                                            <p:txEl>
                                              <p:pRg st="1" end="1"/>
                                            </p:txEl>
                                          </p:spTgt>
                                        </p:tgtEl>
                                        <p:attrNameLst>
                                          <p:attrName>fill.type</p:attrName>
                                        </p:attrNameLst>
                                      </p:cBhvr>
                                      <p:to>
                                        <p:strVal val="solid"/>
                                      </p:to>
                                    </p:set>
                                  </p:childTnLst>
                                </p:cTn>
                              </p:par>
                              <p:par>
                                <p:cTn id="16" presetID="16" presetClass="emph" presetSubtype="0" fill="hold" nodeType="withEffect">
                                  <p:stCondLst>
                                    <p:cond delay="0"/>
                                  </p:stCondLst>
                                  <p:iterate type="lt">
                                    <p:tmPct val="2326"/>
                                  </p:iterate>
                                  <p:childTnLst>
                                    <p:set>
                                      <p:cBhvr override="childStyle">
                                        <p:cTn id="17" dur="500" fill="hold"/>
                                        <p:tgtEl>
                                          <p:spTgt spid="2">
                                            <p:txEl>
                                              <p:pRg st="2" end="2"/>
                                            </p:txEl>
                                          </p:spTgt>
                                        </p:tgtEl>
                                        <p:attrNameLst>
                                          <p:attrName>style.color</p:attrName>
                                        </p:attrNameLst>
                                      </p:cBhvr>
                                      <p:to>
                                        <p:clrVal>
                                          <a:schemeClr val="accent2"/>
                                        </p:clrVal>
                                      </p:to>
                                    </p:set>
                                    <p:set>
                                      <p:cBhvr>
                                        <p:cTn id="18" dur="500" fill="hold"/>
                                        <p:tgtEl>
                                          <p:spTgt spid="2">
                                            <p:txEl>
                                              <p:pRg st="2" end="2"/>
                                            </p:txEl>
                                          </p:spTgt>
                                        </p:tgtEl>
                                        <p:attrNameLst>
                                          <p:attrName>fillcolor</p:attrName>
                                        </p:attrNameLst>
                                      </p:cBhvr>
                                      <p:to>
                                        <p:clrVal>
                                          <a:schemeClr val="accent2"/>
                                        </p:clrVal>
                                      </p:to>
                                    </p:set>
                                    <p:set>
                                      <p:cBhvr>
                                        <p:cTn id="19" dur="500" fill="hold"/>
                                        <p:tgtEl>
                                          <p:spTgt spid="2">
                                            <p:txEl>
                                              <p:pRg st="2" end="2"/>
                                            </p:txEl>
                                          </p:spTgt>
                                        </p:tgtEl>
                                        <p:attrNameLst>
                                          <p:attrName>fill.type</p:attrName>
                                        </p:attrNameLst>
                                      </p:cBhvr>
                                      <p:to>
                                        <p:strVal val="solid"/>
                                      </p:to>
                                    </p:set>
                                  </p:childTnLst>
                                </p:cTn>
                              </p:par>
                              <p:par>
                                <p:cTn id="20" presetID="16" presetClass="emph" presetSubtype="0" fill="hold" nodeType="withEffect">
                                  <p:stCondLst>
                                    <p:cond delay="0"/>
                                  </p:stCondLst>
                                  <p:iterate type="lt">
                                    <p:tmPct val="4000"/>
                                  </p:iterate>
                                  <p:childTnLst>
                                    <p:set>
                                      <p:cBhvr override="childStyle">
                                        <p:cTn id="21" dur="500" fill="hold"/>
                                        <p:tgtEl>
                                          <p:spTgt spid="2">
                                            <p:txEl>
                                              <p:pRg st="3" end="3"/>
                                            </p:txEl>
                                          </p:spTgt>
                                        </p:tgtEl>
                                        <p:attrNameLst>
                                          <p:attrName>style.color</p:attrName>
                                        </p:attrNameLst>
                                      </p:cBhvr>
                                      <p:to>
                                        <p:clrVal>
                                          <a:schemeClr val="accent2"/>
                                        </p:clrVal>
                                      </p:to>
                                    </p:set>
                                    <p:set>
                                      <p:cBhvr>
                                        <p:cTn id="22" dur="500" fill="hold"/>
                                        <p:tgtEl>
                                          <p:spTgt spid="2">
                                            <p:txEl>
                                              <p:pRg st="3" end="3"/>
                                            </p:txEl>
                                          </p:spTgt>
                                        </p:tgtEl>
                                        <p:attrNameLst>
                                          <p:attrName>fillcolor</p:attrName>
                                        </p:attrNameLst>
                                      </p:cBhvr>
                                      <p:to>
                                        <p:clrVal>
                                          <a:schemeClr val="accent2"/>
                                        </p:clrVal>
                                      </p:to>
                                    </p:set>
                                    <p:set>
                                      <p:cBhvr>
                                        <p:cTn id="23" dur="500" fill="hold"/>
                                        <p:tgtEl>
                                          <p:spTgt spid="2">
                                            <p:txEl>
                                              <p:pRg st="3" end="3"/>
                                            </p:txEl>
                                          </p:spTgt>
                                        </p:tgtEl>
                                        <p:attrNameLst>
                                          <p:attrName>fill.type</p:attrName>
                                        </p:attrNameLst>
                                      </p:cBhvr>
                                      <p:to>
                                        <p:strVal val="solid"/>
                                      </p:to>
                                    </p:set>
                                  </p:childTnLst>
                                </p:cTn>
                              </p:par>
                              <p:par>
                                <p:cTn id="24" presetID="16" presetClass="emph" presetSubtype="0" fill="hold" nodeType="withEffect">
                                  <p:stCondLst>
                                    <p:cond delay="0"/>
                                  </p:stCondLst>
                                  <p:iterate type="lt">
                                    <p:tmPct val="1818"/>
                                  </p:iterate>
                                  <p:childTnLst>
                                    <p:set>
                                      <p:cBhvr override="childStyle">
                                        <p:cTn id="25" dur="500" fill="hold"/>
                                        <p:tgtEl>
                                          <p:spTgt spid="2">
                                            <p:txEl>
                                              <p:pRg st="4" end="4"/>
                                            </p:txEl>
                                          </p:spTgt>
                                        </p:tgtEl>
                                        <p:attrNameLst>
                                          <p:attrName>style.color</p:attrName>
                                        </p:attrNameLst>
                                      </p:cBhvr>
                                      <p:to>
                                        <p:clrVal>
                                          <a:schemeClr val="accent2"/>
                                        </p:clrVal>
                                      </p:to>
                                    </p:set>
                                    <p:set>
                                      <p:cBhvr>
                                        <p:cTn id="26" dur="500" fill="hold"/>
                                        <p:tgtEl>
                                          <p:spTgt spid="2">
                                            <p:txEl>
                                              <p:pRg st="4" end="4"/>
                                            </p:txEl>
                                          </p:spTgt>
                                        </p:tgtEl>
                                        <p:attrNameLst>
                                          <p:attrName>fillcolor</p:attrName>
                                        </p:attrNameLst>
                                      </p:cBhvr>
                                      <p:to>
                                        <p:clrVal>
                                          <a:schemeClr val="accent2"/>
                                        </p:clrVal>
                                      </p:to>
                                    </p:set>
                                    <p:set>
                                      <p:cBhvr>
                                        <p:cTn id="27" dur="500" fill="hold"/>
                                        <p:tgtEl>
                                          <p:spTgt spid="2">
                                            <p:txEl>
                                              <p:pRg st="4" end="4"/>
                                            </p:txEl>
                                          </p:spTgt>
                                        </p:tgtEl>
                                        <p:attrNameLst>
                                          <p:attrName>fill.type</p:attrName>
                                        </p:attrNameLst>
                                      </p:cBhvr>
                                      <p:to>
                                        <p:strVal val="solid"/>
                                      </p:to>
                                    </p:set>
                                  </p:childTnLst>
                                </p:cTn>
                              </p:par>
                            </p:childTnLst>
                          </p:cTn>
                        </p:par>
                      </p:childTnLst>
                    </p:cTn>
                  </p:par>
                  <p:par>
                    <p:cTn id="28" fill="hold">
                      <p:stCondLst>
                        <p:cond delay="indefinite"/>
                      </p:stCondLst>
                      <p:childTnLst>
                        <p:par>
                          <p:cTn id="29" fill="hold">
                            <p:stCondLst>
                              <p:cond delay="0"/>
                            </p:stCondLst>
                            <p:childTnLst>
                              <p:par>
                                <p:cTn id="30" presetID="16" presetClass="emph" presetSubtype="0" fill="hold" nodeType="clickEffect">
                                  <p:stCondLst>
                                    <p:cond delay="0"/>
                                  </p:stCondLst>
                                  <p:iterate type="lt">
                                    <p:tmPct val="685"/>
                                  </p:iterate>
                                  <p:childTnLst>
                                    <p:set>
                                      <p:cBhvr override="childStyle">
                                        <p:cTn id="31" dur="500" fill="hold"/>
                                        <p:tgtEl>
                                          <p:spTgt spid="2">
                                            <p:txEl>
                                              <p:pRg st="5" end="5"/>
                                            </p:txEl>
                                          </p:spTgt>
                                        </p:tgtEl>
                                        <p:attrNameLst>
                                          <p:attrName>style.color</p:attrName>
                                        </p:attrNameLst>
                                      </p:cBhvr>
                                      <p:to>
                                        <p:clrVal>
                                          <a:srgbClr val="00B050"/>
                                        </p:clrVal>
                                      </p:to>
                                    </p:set>
                                    <p:set>
                                      <p:cBhvr>
                                        <p:cTn id="32" dur="500" fill="hold"/>
                                        <p:tgtEl>
                                          <p:spTgt spid="2">
                                            <p:txEl>
                                              <p:pRg st="5" end="5"/>
                                            </p:txEl>
                                          </p:spTgt>
                                        </p:tgtEl>
                                        <p:attrNameLst>
                                          <p:attrName>fillcolor</p:attrName>
                                        </p:attrNameLst>
                                      </p:cBhvr>
                                      <p:to>
                                        <p:clrVal>
                                          <a:srgbClr val="00B050"/>
                                        </p:clrVal>
                                      </p:to>
                                    </p:set>
                                    <p:set>
                                      <p:cBhvr>
                                        <p:cTn id="33" dur="500" fill="hold"/>
                                        <p:tgtEl>
                                          <p:spTgt spid="2">
                                            <p:txEl>
                                              <p:pRg st="5" end="5"/>
                                            </p:txEl>
                                          </p:spTgt>
                                        </p:tgtEl>
                                        <p:attrNameLst>
                                          <p:attrName>fill.type</p:attrName>
                                        </p:attrNameLst>
                                      </p:cBhvr>
                                      <p:to>
                                        <p:strVal val="solid"/>
                                      </p:to>
                                    </p:set>
                                  </p:childTnLst>
                                </p:cTn>
                              </p:par>
                              <p:par>
                                <p:cTn id="34" presetID="16" presetClass="emph" presetSubtype="0" fill="hold" nodeType="withEffect">
                                  <p:stCondLst>
                                    <p:cond delay="0"/>
                                  </p:stCondLst>
                                  <p:iterate type="lt">
                                    <p:tmPct val="4000"/>
                                  </p:iterate>
                                  <p:childTnLst>
                                    <p:set>
                                      <p:cBhvr override="childStyle">
                                        <p:cTn id="35" dur="500" fill="hold"/>
                                        <p:tgtEl>
                                          <p:spTgt spid="2">
                                            <p:txEl>
                                              <p:pRg st="6" end="6"/>
                                            </p:txEl>
                                          </p:spTgt>
                                        </p:tgtEl>
                                        <p:attrNameLst>
                                          <p:attrName>style.color</p:attrName>
                                        </p:attrNameLst>
                                      </p:cBhvr>
                                      <p:to>
                                        <p:clrVal>
                                          <a:srgbClr val="00B050"/>
                                        </p:clrVal>
                                      </p:to>
                                    </p:set>
                                    <p:set>
                                      <p:cBhvr>
                                        <p:cTn id="36" dur="500" fill="hold"/>
                                        <p:tgtEl>
                                          <p:spTgt spid="2">
                                            <p:txEl>
                                              <p:pRg st="6" end="6"/>
                                            </p:txEl>
                                          </p:spTgt>
                                        </p:tgtEl>
                                        <p:attrNameLst>
                                          <p:attrName>fillcolor</p:attrName>
                                        </p:attrNameLst>
                                      </p:cBhvr>
                                      <p:to>
                                        <p:clrVal>
                                          <a:srgbClr val="00B050"/>
                                        </p:clrVal>
                                      </p:to>
                                    </p:set>
                                    <p:set>
                                      <p:cBhvr>
                                        <p:cTn id="37" dur="500" fill="hold"/>
                                        <p:tgtEl>
                                          <p:spTgt spid="2">
                                            <p:txEl>
                                              <p:pRg st="6" end="6"/>
                                            </p:txEl>
                                          </p:spTgt>
                                        </p:tgtEl>
                                        <p:attrNameLst>
                                          <p:attrName>fill.type</p:attrName>
                                        </p:attrNameLst>
                                      </p:cBhvr>
                                      <p:to>
                                        <p:strVal val="solid"/>
                                      </p:to>
                                    </p:set>
                                  </p:childTnLst>
                                </p:cTn>
                              </p:par>
                              <p:par>
                                <p:cTn id="38" presetID="16" presetClass="emph" presetSubtype="0" fill="hold" nodeType="withEffect">
                                  <p:stCondLst>
                                    <p:cond delay="0"/>
                                  </p:stCondLst>
                                  <p:iterate type="lt">
                                    <p:tmPct val="920"/>
                                  </p:iterate>
                                  <p:childTnLst>
                                    <p:set>
                                      <p:cBhvr override="childStyle">
                                        <p:cTn id="39" dur="500" fill="hold"/>
                                        <p:tgtEl>
                                          <p:spTgt spid="2">
                                            <p:txEl>
                                              <p:pRg st="7" end="7"/>
                                            </p:txEl>
                                          </p:spTgt>
                                        </p:tgtEl>
                                        <p:attrNameLst>
                                          <p:attrName>style.color</p:attrName>
                                        </p:attrNameLst>
                                      </p:cBhvr>
                                      <p:to>
                                        <p:clrVal>
                                          <a:srgbClr val="00B050"/>
                                        </p:clrVal>
                                      </p:to>
                                    </p:set>
                                    <p:set>
                                      <p:cBhvr>
                                        <p:cTn id="40" dur="500" fill="hold"/>
                                        <p:tgtEl>
                                          <p:spTgt spid="2">
                                            <p:txEl>
                                              <p:pRg st="7" end="7"/>
                                            </p:txEl>
                                          </p:spTgt>
                                        </p:tgtEl>
                                        <p:attrNameLst>
                                          <p:attrName>fillcolor</p:attrName>
                                        </p:attrNameLst>
                                      </p:cBhvr>
                                      <p:to>
                                        <p:clrVal>
                                          <a:srgbClr val="00B050"/>
                                        </p:clrVal>
                                      </p:to>
                                    </p:set>
                                    <p:set>
                                      <p:cBhvr>
                                        <p:cTn id="41" dur="500" fill="hold"/>
                                        <p:tgtEl>
                                          <p:spTgt spid="2">
                                            <p:txEl>
                                              <p:pRg st="7" end="7"/>
                                            </p:txEl>
                                          </p:spTgt>
                                        </p:tgtEl>
                                        <p:attrNameLst>
                                          <p:attrName>fill.type</p:attrName>
                                        </p:attrNameLst>
                                      </p:cBhvr>
                                      <p:to>
                                        <p:strVal val="solid"/>
                                      </p:to>
                                    </p:set>
                                  </p:childTnLst>
                                </p:cTn>
                              </p:par>
                              <p:par>
                                <p:cTn id="42" presetID="16" presetClass="emph" presetSubtype="0" fill="hold" nodeType="withEffect">
                                  <p:stCondLst>
                                    <p:cond delay="0"/>
                                  </p:stCondLst>
                                  <p:iterate type="lt">
                                    <p:tmPct val="10000"/>
                                  </p:iterate>
                                  <p:childTnLst>
                                    <p:set>
                                      <p:cBhvr override="childStyle">
                                        <p:cTn id="43" dur="500" fill="hold"/>
                                        <p:tgtEl>
                                          <p:spTgt spid="2">
                                            <p:txEl>
                                              <p:pRg st="8" end="8"/>
                                            </p:txEl>
                                          </p:spTgt>
                                        </p:tgtEl>
                                        <p:attrNameLst>
                                          <p:attrName>style.color</p:attrName>
                                        </p:attrNameLst>
                                      </p:cBhvr>
                                      <p:to>
                                        <p:clrVal>
                                          <a:srgbClr val="00B050"/>
                                        </p:clrVal>
                                      </p:to>
                                    </p:set>
                                    <p:set>
                                      <p:cBhvr>
                                        <p:cTn id="44" dur="500" fill="hold"/>
                                        <p:tgtEl>
                                          <p:spTgt spid="2">
                                            <p:txEl>
                                              <p:pRg st="8" end="8"/>
                                            </p:txEl>
                                          </p:spTgt>
                                        </p:tgtEl>
                                        <p:attrNameLst>
                                          <p:attrName>fillcolor</p:attrName>
                                        </p:attrNameLst>
                                      </p:cBhvr>
                                      <p:to>
                                        <p:clrVal>
                                          <a:srgbClr val="00B050"/>
                                        </p:clrVal>
                                      </p:to>
                                    </p:set>
                                    <p:set>
                                      <p:cBhvr>
                                        <p:cTn id="45" dur="500" fill="hold"/>
                                        <p:tgtEl>
                                          <p:spTgt spid="2">
                                            <p:txEl>
                                              <p:pRg st="8" end="8"/>
                                            </p:txEl>
                                          </p:spTgt>
                                        </p:tgtEl>
                                        <p:attrNameLst>
                                          <p:attrName>fill.type</p:attrName>
                                        </p:attrNameLst>
                                      </p:cBhvr>
                                      <p:to>
                                        <p:strVal val="solid"/>
                                      </p:to>
                                    </p:set>
                                  </p:childTnLst>
                                </p:cTn>
                              </p:par>
                              <p:par>
                                <p:cTn id="46" presetID="16" presetClass="emph" presetSubtype="0" fill="hold" nodeType="withEffect">
                                  <p:stCondLst>
                                    <p:cond delay="0"/>
                                  </p:stCondLst>
                                  <p:iterate type="lt">
                                    <p:tmPct val="1563"/>
                                  </p:iterate>
                                  <p:childTnLst>
                                    <p:set>
                                      <p:cBhvr override="childStyle">
                                        <p:cTn id="47" dur="500" fill="hold"/>
                                        <p:tgtEl>
                                          <p:spTgt spid="2">
                                            <p:txEl>
                                              <p:pRg st="9" end="9"/>
                                            </p:txEl>
                                          </p:spTgt>
                                        </p:tgtEl>
                                        <p:attrNameLst>
                                          <p:attrName>style.color</p:attrName>
                                        </p:attrNameLst>
                                      </p:cBhvr>
                                      <p:to>
                                        <p:clrVal>
                                          <a:srgbClr val="00B050"/>
                                        </p:clrVal>
                                      </p:to>
                                    </p:set>
                                    <p:set>
                                      <p:cBhvr>
                                        <p:cTn id="48" dur="500" fill="hold"/>
                                        <p:tgtEl>
                                          <p:spTgt spid="2">
                                            <p:txEl>
                                              <p:pRg st="9" end="9"/>
                                            </p:txEl>
                                          </p:spTgt>
                                        </p:tgtEl>
                                        <p:attrNameLst>
                                          <p:attrName>fillcolor</p:attrName>
                                        </p:attrNameLst>
                                      </p:cBhvr>
                                      <p:to>
                                        <p:clrVal>
                                          <a:srgbClr val="00B050"/>
                                        </p:clrVal>
                                      </p:to>
                                    </p:set>
                                    <p:set>
                                      <p:cBhvr>
                                        <p:cTn id="49" dur="500" fill="hold"/>
                                        <p:tgtEl>
                                          <p:spTgt spid="2">
                                            <p:txEl>
                                              <p:pRg st="9" end="9"/>
                                            </p:txEl>
                                          </p:spTgt>
                                        </p:tgtEl>
                                        <p:attrNameLst>
                                          <p:attrName>fill.type</p:attrName>
                                        </p:attrNameLst>
                                      </p:cBhvr>
                                      <p:to>
                                        <p:strVal val="solid"/>
                                      </p:to>
                                    </p:set>
                                  </p:childTnLst>
                                </p:cTn>
                              </p:par>
                            </p:childTnLst>
                          </p:cTn>
                        </p:par>
                      </p:childTnLst>
                    </p:cTn>
                  </p:par>
                  <p:par>
                    <p:cTn id="50" fill="hold">
                      <p:stCondLst>
                        <p:cond delay="indefinite"/>
                      </p:stCondLst>
                      <p:childTnLst>
                        <p:par>
                          <p:cTn id="51" fill="hold">
                            <p:stCondLst>
                              <p:cond delay="0"/>
                            </p:stCondLst>
                            <p:childTnLst>
                              <p:par>
                                <p:cTn id="52" presetID="16" presetClass="emph" presetSubtype="0" fill="hold" nodeType="clickEffect">
                                  <p:stCondLst>
                                    <p:cond delay="0"/>
                                  </p:stCondLst>
                                  <p:iterate type="lt">
                                    <p:tmPct val="1370"/>
                                  </p:iterate>
                                  <p:childTnLst>
                                    <p:set>
                                      <p:cBhvr override="childStyle">
                                        <p:cTn id="53" dur="500" fill="hold"/>
                                        <p:tgtEl>
                                          <p:spTgt spid="2">
                                            <p:txEl>
                                              <p:pRg st="10" end="10"/>
                                            </p:txEl>
                                          </p:spTgt>
                                        </p:tgtEl>
                                        <p:attrNameLst>
                                          <p:attrName>style.color</p:attrName>
                                        </p:attrNameLst>
                                      </p:cBhvr>
                                      <p:to>
                                        <p:clrVal>
                                          <a:srgbClr val="00B0F0"/>
                                        </p:clrVal>
                                      </p:to>
                                    </p:set>
                                    <p:set>
                                      <p:cBhvr>
                                        <p:cTn id="54" dur="500" fill="hold"/>
                                        <p:tgtEl>
                                          <p:spTgt spid="2">
                                            <p:txEl>
                                              <p:pRg st="10" end="10"/>
                                            </p:txEl>
                                          </p:spTgt>
                                        </p:tgtEl>
                                        <p:attrNameLst>
                                          <p:attrName>fillcolor</p:attrName>
                                        </p:attrNameLst>
                                      </p:cBhvr>
                                      <p:to>
                                        <p:clrVal>
                                          <a:srgbClr val="00B0F0"/>
                                        </p:clrVal>
                                      </p:to>
                                    </p:set>
                                    <p:set>
                                      <p:cBhvr>
                                        <p:cTn id="55" dur="500" fill="hold"/>
                                        <p:tgtEl>
                                          <p:spTgt spid="2">
                                            <p:txEl>
                                              <p:pRg st="10" end="10"/>
                                            </p:txEl>
                                          </p:spTgt>
                                        </p:tgtEl>
                                        <p:attrNameLst>
                                          <p:attrName>fill.type</p:attrName>
                                        </p:attrNameLst>
                                      </p:cBhvr>
                                      <p:to>
                                        <p:strVal val="solid"/>
                                      </p:to>
                                    </p:set>
                                  </p:childTnLst>
                                </p:cTn>
                              </p:par>
                              <p:par>
                                <p:cTn id="56" presetID="16" presetClass="emph" presetSubtype="0" fill="hold" nodeType="withEffect">
                                  <p:stCondLst>
                                    <p:cond delay="0"/>
                                  </p:stCondLst>
                                  <p:iterate type="lt">
                                    <p:tmPct val="4000"/>
                                  </p:iterate>
                                  <p:childTnLst>
                                    <p:set>
                                      <p:cBhvr override="childStyle">
                                        <p:cTn id="57" dur="500" fill="hold"/>
                                        <p:tgtEl>
                                          <p:spTgt spid="2">
                                            <p:txEl>
                                              <p:pRg st="11" end="11"/>
                                            </p:txEl>
                                          </p:spTgt>
                                        </p:tgtEl>
                                        <p:attrNameLst>
                                          <p:attrName>style.color</p:attrName>
                                        </p:attrNameLst>
                                      </p:cBhvr>
                                      <p:to>
                                        <p:clrVal>
                                          <a:srgbClr val="00B0F0"/>
                                        </p:clrVal>
                                      </p:to>
                                    </p:set>
                                    <p:set>
                                      <p:cBhvr>
                                        <p:cTn id="58" dur="500" fill="hold"/>
                                        <p:tgtEl>
                                          <p:spTgt spid="2">
                                            <p:txEl>
                                              <p:pRg st="11" end="11"/>
                                            </p:txEl>
                                          </p:spTgt>
                                        </p:tgtEl>
                                        <p:attrNameLst>
                                          <p:attrName>fillcolor</p:attrName>
                                        </p:attrNameLst>
                                      </p:cBhvr>
                                      <p:to>
                                        <p:clrVal>
                                          <a:srgbClr val="00B0F0"/>
                                        </p:clrVal>
                                      </p:to>
                                    </p:set>
                                    <p:set>
                                      <p:cBhvr>
                                        <p:cTn id="59" dur="500" fill="hold"/>
                                        <p:tgtEl>
                                          <p:spTgt spid="2">
                                            <p:txEl>
                                              <p:pRg st="11" end="11"/>
                                            </p:txEl>
                                          </p:spTgt>
                                        </p:tgtEl>
                                        <p:attrNameLst>
                                          <p:attrName>fill.type</p:attrName>
                                        </p:attrNameLst>
                                      </p:cBhvr>
                                      <p:to>
                                        <p:strVal val="solid"/>
                                      </p:to>
                                    </p:set>
                                  </p:childTnLst>
                                </p:cTn>
                              </p:par>
                              <p:par>
                                <p:cTn id="60" presetID="16" presetClass="emph" presetSubtype="0" fill="hold" nodeType="withEffect">
                                  <p:stCondLst>
                                    <p:cond delay="0"/>
                                  </p:stCondLst>
                                  <p:iterate type="lt">
                                    <p:tmPct val="3125"/>
                                  </p:iterate>
                                  <p:childTnLst>
                                    <p:set>
                                      <p:cBhvr override="childStyle">
                                        <p:cTn id="61" dur="500" fill="hold"/>
                                        <p:tgtEl>
                                          <p:spTgt spid="2">
                                            <p:txEl>
                                              <p:pRg st="12" end="12"/>
                                            </p:txEl>
                                          </p:spTgt>
                                        </p:tgtEl>
                                        <p:attrNameLst>
                                          <p:attrName>style.color</p:attrName>
                                        </p:attrNameLst>
                                      </p:cBhvr>
                                      <p:to>
                                        <p:clrVal>
                                          <a:srgbClr val="00B0F0"/>
                                        </p:clrVal>
                                      </p:to>
                                    </p:set>
                                    <p:set>
                                      <p:cBhvr>
                                        <p:cTn id="62" dur="500" fill="hold"/>
                                        <p:tgtEl>
                                          <p:spTgt spid="2">
                                            <p:txEl>
                                              <p:pRg st="12" end="12"/>
                                            </p:txEl>
                                          </p:spTgt>
                                        </p:tgtEl>
                                        <p:attrNameLst>
                                          <p:attrName>fillcolor</p:attrName>
                                        </p:attrNameLst>
                                      </p:cBhvr>
                                      <p:to>
                                        <p:clrVal>
                                          <a:srgbClr val="00B0F0"/>
                                        </p:clrVal>
                                      </p:to>
                                    </p:set>
                                    <p:set>
                                      <p:cBhvr>
                                        <p:cTn id="63" dur="500" fill="hold"/>
                                        <p:tgtEl>
                                          <p:spTgt spid="2">
                                            <p:txEl>
                                              <p:pRg st="12" end="12"/>
                                            </p:txEl>
                                          </p:spTgt>
                                        </p:tgtEl>
                                        <p:attrNameLst>
                                          <p:attrName>fill.type</p:attrName>
                                        </p:attrNameLst>
                                      </p:cBhvr>
                                      <p:to>
                                        <p:strVal val="solid"/>
                                      </p:to>
                                    </p:set>
                                  </p:childTnLst>
                                </p:cTn>
                              </p:par>
                              <p:par>
                                <p:cTn id="64" presetID="16" presetClass="emph" presetSubtype="0" fill="hold" nodeType="withEffect">
                                  <p:stCondLst>
                                    <p:cond delay="0"/>
                                  </p:stCondLst>
                                  <p:iterate type="lt">
                                    <p:tmPct val="3333"/>
                                  </p:iterate>
                                  <p:childTnLst>
                                    <p:set>
                                      <p:cBhvr override="childStyle">
                                        <p:cTn id="65" dur="500" fill="hold"/>
                                        <p:tgtEl>
                                          <p:spTgt spid="2">
                                            <p:txEl>
                                              <p:pRg st="13" end="13"/>
                                            </p:txEl>
                                          </p:spTgt>
                                        </p:tgtEl>
                                        <p:attrNameLst>
                                          <p:attrName>style.color</p:attrName>
                                        </p:attrNameLst>
                                      </p:cBhvr>
                                      <p:to>
                                        <p:clrVal>
                                          <a:srgbClr val="00B0F0"/>
                                        </p:clrVal>
                                      </p:to>
                                    </p:set>
                                    <p:set>
                                      <p:cBhvr>
                                        <p:cTn id="66" dur="500" fill="hold"/>
                                        <p:tgtEl>
                                          <p:spTgt spid="2">
                                            <p:txEl>
                                              <p:pRg st="13" end="13"/>
                                            </p:txEl>
                                          </p:spTgt>
                                        </p:tgtEl>
                                        <p:attrNameLst>
                                          <p:attrName>fillcolor</p:attrName>
                                        </p:attrNameLst>
                                      </p:cBhvr>
                                      <p:to>
                                        <p:clrVal>
                                          <a:srgbClr val="00B0F0"/>
                                        </p:clrVal>
                                      </p:to>
                                    </p:set>
                                    <p:set>
                                      <p:cBhvr>
                                        <p:cTn id="67" dur="500" fill="hold"/>
                                        <p:tgtEl>
                                          <p:spTgt spid="2">
                                            <p:txEl>
                                              <p:pRg st="13" end="13"/>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ộp Văn bản 1">
            <a:extLst>
              <a:ext uri="{FF2B5EF4-FFF2-40B4-BE49-F238E27FC236}">
                <a16:creationId xmlns:a16="http://schemas.microsoft.com/office/drawing/2014/main" id="{4D2ADB4F-2393-D7AC-5B0D-ED0D6FE3410A}"/>
              </a:ext>
            </a:extLst>
          </p:cNvPr>
          <p:cNvSpPr txBox="1"/>
          <p:nvPr/>
        </p:nvSpPr>
        <p:spPr>
          <a:xfrm>
            <a:off x="89782" y="-4071"/>
            <a:ext cx="11971038" cy="6555641"/>
          </a:xfrm>
          <a:prstGeom prst="rect">
            <a:avLst/>
          </a:prstGeom>
          <a:noFill/>
        </p:spPr>
        <p:txBody>
          <a:bodyPr wrap="square" rtlCol="0">
            <a:spAutoFit/>
          </a:bodyPr>
          <a:lstStyle/>
          <a:p>
            <a:pPr algn="ctr"/>
            <a:r>
              <a:rPr lang="en-US" sz="2800" b="1">
                <a:solidFill>
                  <a:schemeClr val="accent2">
                    <a:lumMod val="75000"/>
                  </a:schemeClr>
                </a:solidFill>
                <a:latin typeface="Times New Roman" panose="02020603050405020304" pitchFamily="18" charset="0"/>
                <a:ea typeface="Arial-Rounded" panose="020B0500000000000000" pitchFamily="34" charset="0"/>
                <a:cs typeface="Times New Roman" panose="02020603050405020304" pitchFamily="18" charset="0"/>
              </a:rPr>
              <a:t>Con đã lớn thật rồi!</a:t>
            </a:r>
          </a:p>
          <a:p>
            <a:r>
              <a:rPr lang="en-US">
                <a:latin typeface="Times New Roman" panose="02020603050405020304" pitchFamily="18" charset="0"/>
                <a:ea typeface="Arial-Rounded" panose="020B0500000000000000" pitchFamily="34" charset="0"/>
                <a:cs typeface="Times New Roman" panose="02020603050405020304" pitchFamily="18" charset="0"/>
              </a:rPr>
              <a:t> 	</a:t>
            </a:r>
            <a:r>
              <a:rPr lang="en-US" sz="2200" b="1">
                <a:solidFill>
                  <a:srgbClr val="FF6600"/>
                </a:solidFill>
                <a:latin typeface="Times New Roman" panose="02020603050405020304" pitchFamily="18" charset="0"/>
                <a:ea typeface="Arial-Rounded" panose="020B0500000000000000" pitchFamily="34" charset="0"/>
                <a:cs typeface="Times New Roman" panose="02020603050405020304" pitchFamily="18" charset="0"/>
              </a:rPr>
              <a:t>Có một cô bé sang nhà dì chơi. Vì đang dỗi mẹ nên em ngồi buồn thiu. Thấy vậy, dì hỏi:</a:t>
            </a:r>
          </a:p>
          <a:p>
            <a:pPr marL="285750" indent="-285750">
              <a:buFontTx/>
              <a:buChar char="-"/>
            </a:pPr>
            <a:r>
              <a:rPr lang="en-US" sz="2200" b="1">
                <a:solidFill>
                  <a:srgbClr val="FF6600"/>
                </a:solidFill>
                <a:latin typeface="Times New Roman" panose="02020603050405020304" pitchFamily="18" charset="0"/>
                <a:ea typeface="Arial-Rounded" panose="020B0500000000000000" pitchFamily="34" charset="0"/>
                <a:cs typeface="Times New Roman" panose="02020603050405020304" pitchFamily="18" charset="0"/>
              </a:rPr>
              <a:t>Cháu có chuyện gì buồn à? Đến bữa rồi, ăn cơm với dì nhé?</a:t>
            </a:r>
          </a:p>
          <a:p>
            <a:pPr marL="285750" indent="-285750">
              <a:buFontTx/>
              <a:buChar char="-"/>
            </a:pPr>
            <a:r>
              <a:rPr lang="en-US" sz="2200" b="1">
                <a:solidFill>
                  <a:srgbClr val="FF6600"/>
                </a:solidFill>
                <a:latin typeface="Times New Roman" panose="02020603050405020304" pitchFamily="18" charset="0"/>
                <a:ea typeface="Arial-Rounded" panose="020B0500000000000000" pitchFamily="34" charset="0"/>
                <a:cs typeface="Times New Roman" panose="02020603050405020304" pitchFamily="18" charset="0"/>
              </a:rPr>
              <a:t>Nhưng … cháu chưa … xin phép mẹ.</a:t>
            </a:r>
          </a:p>
          <a:p>
            <a:pPr marL="285750" indent="-285750">
              <a:buFontTx/>
              <a:buChar char="-"/>
            </a:pPr>
            <a:r>
              <a:rPr lang="en-US" sz="2200" b="1">
                <a:solidFill>
                  <a:srgbClr val="FF6600"/>
                </a:solidFill>
                <a:latin typeface="Times New Roman" panose="02020603050405020304" pitchFamily="18" charset="0"/>
                <a:ea typeface="Arial-Rounded" panose="020B0500000000000000" pitchFamily="34" charset="0"/>
                <a:cs typeface="Times New Roman" panose="02020603050405020304" pitchFamily="18" charset="0"/>
              </a:rPr>
              <a:t>Dì sẽ gọi điện cho mẹ cháu. Trưa rồi mà, cháu ăn với dì một chút cho vui!</a:t>
            </a:r>
          </a:p>
          <a:p>
            <a:r>
              <a:rPr lang="en-US" sz="2200" b="1">
                <a:latin typeface="Times New Roman" panose="02020603050405020304" pitchFamily="18" charset="0"/>
                <a:ea typeface="Arial-Rounded" panose="020B0500000000000000" pitchFamily="34" charset="0"/>
                <a:cs typeface="Times New Roman" panose="02020603050405020304" pitchFamily="18" charset="0"/>
              </a:rPr>
              <a:t> 	</a:t>
            </a:r>
            <a:r>
              <a:rPr lang="en-US" sz="2200" b="1">
                <a:solidFill>
                  <a:srgbClr val="00B050"/>
                </a:solidFill>
                <a:latin typeface="Times New Roman" panose="02020603050405020304" pitchFamily="18" charset="0"/>
                <a:ea typeface="Arial-Rounded" panose="020B0500000000000000" pitchFamily="34" charset="0"/>
                <a:cs typeface="Times New Roman" panose="02020603050405020304" pitchFamily="18" charset="0"/>
              </a:rPr>
              <a:t>Quả thật, cô bé cũng đã thấy đói. Nhưng vừa bưng bát cơm nóng hổi, em lại nghĩ đến mẹ đang phải ngồi ăn một mình. Ăn xong, hai dì cháu vừa dọn dẹp vừa nói chuyện. Cô bé không quên cảm ơn dì.</a:t>
            </a:r>
          </a:p>
          <a:p>
            <a:r>
              <a:rPr lang="en-US" sz="2200" b="1">
                <a:solidFill>
                  <a:srgbClr val="00B050"/>
                </a:solidFill>
                <a:latin typeface="Times New Roman" panose="02020603050405020304" pitchFamily="18" charset="0"/>
                <a:ea typeface="Arial-Rounded" panose="020B0500000000000000" pitchFamily="34" charset="0"/>
                <a:cs typeface="Times New Roman" panose="02020603050405020304" pitchFamily="18" charset="0"/>
              </a:rPr>
              <a:t>	Dì dịu dàng bảo:</a:t>
            </a:r>
          </a:p>
          <a:p>
            <a:pPr marL="285750" indent="-285750">
              <a:buFontTx/>
              <a:buChar char="-"/>
            </a:pPr>
            <a:r>
              <a:rPr lang="en-US" sz="2200" b="1">
                <a:solidFill>
                  <a:srgbClr val="00B050"/>
                </a:solidFill>
                <a:latin typeface="Times New Roman" panose="02020603050405020304" pitchFamily="18" charset="0"/>
                <a:ea typeface="Arial-Rounded" panose="020B0500000000000000" pitchFamily="34" charset="0"/>
                <a:cs typeface="Times New Roman" panose="02020603050405020304" pitchFamily="18" charset="0"/>
              </a:rPr>
              <a:t>Cháu ngoan lắm, biết cảm ơn dì! Nhưng ngày nào cháu cũng ăn cơm nóng, canh ngọt của mẹ, cháu có cảm ơn mẹ không?</a:t>
            </a:r>
          </a:p>
          <a:p>
            <a:r>
              <a:rPr lang="en-US" sz="2200" b="1">
                <a:solidFill>
                  <a:srgbClr val="00B050"/>
                </a:solidFill>
                <a:latin typeface="Times New Roman" panose="02020603050405020304" pitchFamily="18" charset="0"/>
                <a:ea typeface="Arial-Rounded" panose="020B0500000000000000" pitchFamily="34" charset="0"/>
                <a:cs typeface="Times New Roman" panose="02020603050405020304" pitchFamily="18" charset="0"/>
              </a:rPr>
              <a:t>	Cô bé lặng im.</a:t>
            </a:r>
          </a:p>
          <a:p>
            <a:pPr marL="285750" indent="-285750">
              <a:buFontTx/>
              <a:buChar char="-"/>
            </a:pPr>
            <a:r>
              <a:rPr lang="en-US" sz="2200" b="1">
                <a:solidFill>
                  <a:srgbClr val="00B050"/>
                </a:solidFill>
                <a:latin typeface="Times New Roman" panose="02020603050405020304" pitchFamily="18" charset="0"/>
                <a:ea typeface="Arial-Rounded" panose="020B0500000000000000" pitchFamily="34" charset="0"/>
                <a:cs typeface="Times New Roman" panose="02020603050405020304" pitchFamily="18" charset="0"/>
              </a:rPr>
              <a:t>Dì đoán là cháu đang giận dỗi. Bây giờ, cháu mau về nhà đi! Mẹ cháu đang lo lắm đấy.</a:t>
            </a:r>
          </a:p>
          <a:p>
            <a:r>
              <a:rPr lang="en-US" sz="2200" b="1">
                <a:latin typeface="Times New Roman" panose="02020603050405020304" pitchFamily="18" charset="0"/>
                <a:ea typeface="Arial-Rounded" panose="020B0500000000000000" pitchFamily="34" charset="0"/>
                <a:cs typeface="Times New Roman" panose="02020603050405020304" pitchFamily="18" charset="0"/>
              </a:rPr>
              <a:t>	</a:t>
            </a:r>
            <a:r>
              <a:rPr lang="en-US" sz="2200" b="1">
                <a:solidFill>
                  <a:srgbClr val="00B0F0"/>
                </a:solidFill>
                <a:latin typeface="Times New Roman" panose="02020603050405020304" pitchFamily="18" charset="0"/>
                <a:ea typeface="Arial-Rounded" panose="020B0500000000000000" pitchFamily="34" charset="0"/>
                <a:cs typeface="Times New Roman" panose="02020603050405020304" pitchFamily="18" charset="0"/>
              </a:rPr>
              <a:t>Cô bé vội chạy về. Mẹ đã đứng ngoài cửa chờ em. Cô bé chạy đến, ôm chầm lấy mẹ, vừa khóc vừa nói:</a:t>
            </a:r>
          </a:p>
          <a:p>
            <a:pPr marL="285750" indent="-285750">
              <a:buFontTx/>
              <a:buChar char="-"/>
            </a:pPr>
            <a:r>
              <a:rPr lang="en-US" sz="2200" b="1">
                <a:solidFill>
                  <a:srgbClr val="00B0F0"/>
                </a:solidFill>
                <a:latin typeface="Times New Roman" panose="02020603050405020304" pitchFamily="18" charset="0"/>
                <a:ea typeface="Arial-Rounded" panose="020B0500000000000000" pitchFamily="34" charset="0"/>
                <a:cs typeface="Times New Roman" panose="02020603050405020304" pitchFamily="18" charset="0"/>
              </a:rPr>
              <a:t>Mẹ ơi, con xin lỗi mẹ!</a:t>
            </a:r>
          </a:p>
          <a:p>
            <a:r>
              <a:rPr lang="en-US" sz="2200" b="1">
                <a:solidFill>
                  <a:srgbClr val="00B0F0"/>
                </a:solidFill>
                <a:latin typeface="Times New Roman" panose="02020603050405020304" pitchFamily="18" charset="0"/>
                <a:ea typeface="Arial-Rounded" panose="020B0500000000000000" pitchFamily="34" charset="0"/>
                <a:cs typeface="Times New Roman" panose="02020603050405020304" pitchFamily="18" charset="0"/>
              </a:rPr>
              <a:t>	Người mẹ ngạc nhiên, hôn lên má con, bảo: </a:t>
            </a:r>
          </a:p>
          <a:p>
            <a:pPr marL="285750" indent="-285750">
              <a:buFontTx/>
              <a:buChar char="-"/>
            </a:pPr>
            <a:r>
              <a:rPr lang="en-US" sz="2200" b="1">
                <a:solidFill>
                  <a:srgbClr val="00B0F0"/>
                </a:solidFill>
                <a:latin typeface="Times New Roman" panose="02020603050405020304" pitchFamily="18" charset="0"/>
                <a:ea typeface="Arial-Rounded" panose="020B0500000000000000" pitchFamily="34" charset="0"/>
                <a:cs typeface="Times New Roman" panose="02020603050405020304" pitchFamily="18" charset="0"/>
              </a:rPr>
              <a:t>Ôi, con gái của mẹ! Con đã lớn thật rồi!</a:t>
            </a:r>
          </a:p>
          <a:p>
            <a:pPr algn="r"/>
            <a:r>
              <a:rPr lang="en-US" b="1">
                <a:latin typeface="Times New Roman" panose="02020603050405020304" pitchFamily="18" charset="0"/>
                <a:ea typeface="Arial-Rounded" panose="020B0500000000000000" pitchFamily="34" charset="0"/>
                <a:cs typeface="Times New Roman" panose="02020603050405020304" pitchFamily="18" charset="0"/>
              </a:rPr>
              <a:t>Theo sách 168 câu chuyện hay nhất</a:t>
            </a:r>
          </a:p>
        </p:txBody>
      </p:sp>
      <p:grpSp>
        <p:nvGrpSpPr>
          <p:cNvPr id="8" name="Nhóm 7">
            <a:extLst>
              <a:ext uri="{FF2B5EF4-FFF2-40B4-BE49-F238E27FC236}">
                <a16:creationId xmlns:a16="http://schemas.microsoft.com/office/drawing/2014/main" id="{AACF87AB-9343-5AD0-D8D2-6BFFC304634B}"/>
              </a:ext>
            </a:extLst>
          </p:cNvPr>
          <p:cNvGrpSpPr/>
          <p:nvPr/>
        </p:nvGrpSpPr>
        <p:grpSpPr>
          <a:xfrm>
            <a:off x="4803495" y="5898866"/>
            <a:ext cx="3460227" cy="1028584"/>
            <a:chOff x="4803495" y="5898866"/>
            <a:chExt cx="3460227" cy="1028584"/>
          </a:xfrm>
        </p:grpSpPr>
        <p:pic>
          <p:nvPicPr>
            <p:cNvPr id="6" name="Hình ảnh 5">
              <a:extLst>
                <a:ext uri="{FF2B5EF4-FFF2-40B4-BE49-F238E27FC236}">
                  <a16:creationId xmlns:a16="http://schemas.microsoft.com/office/drawing/2014/main" id="{293A0B51-7006-DAA1-9DC9-55ACC57AC0D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03495" y="5898866"/>
              <a:ext cx="3460227" cy="1028584"/>
            </a:xfrm>
            <a:prstGeom prst="rect">
              <a:avLst/>
            </a:prstGeom>
          </p:spPr>
        </p:pic>
        <p:sp>
          <p:nvSpPr>
            <p:cNvPr id="7" name="Hộp Văn bản 6">
              <a:extLst>
                <a:ext uri="{FF2B5EF4-FFF2-40B4-BE49-F238E27FC236}">
                  <a16:creationId xmlns:a16="http://schemas.microsoft.com/office/drawing/2014/main" id="{24357CFB-726E-2716-B567-3968F7569B2A}"/>
                </a:ext>
              </a:extLst>
            </p:cNvPr>
            <p:cNvSpPr txBox="1"/>
            <p:nvPr/>
          </p:nvSpPr>
          <p:spPr>
            <a:xfrm>
              <a:off x="5509549" y="6146156"/>
              <a:ext cx="2615879" cy="523220"/>
            </a:xfrm>
            <a:prstGeom prst="rect">
              <a:avLst/>
            </a:prstGeom>
            <a:noFill/>
          </p:spPr>
          <p:txBody>
            <a:bodyPr wrap="square" rtlCol="0">
              <a:spAutoFit/>
            </a:bodyPr>
            <a:lstStyle/>
            <a:p>
              <a:pPr algn="ctr"/>
              <a:r>
                <a:rPr lang="en-US" sz="2800" b="1">
                  <a:solidFill>
                    <a:srgbClr val="CC00CC"/>
                  </a:solidFill>
                  <a:latin typeface="Times New Roman" panose="02020603050405020304" pitchFamily="18" charset="0"/>
                  <a:ea typeface="AvantGarde" panose="00000400000000000000" pitchFamily="2" charset="0"/>
                  <a:cs typeface="Times New Roman" panose="02020603050405020304" pitchFamily="18" charset="0"/>
                </a:rPr>
                <a:t>Nối tiếp đoạn</a:t>
              </a:r>
            </a:p>
          </p:txBody>
        </p:sp>
      </p:grpSp>
    </p:spTree>
    <p:extLst>
      <p:ext uri="{BB962C8B-B14F-4D97-AF65-F5344CB8AC3E}">
        <p14:creationId xmlns:p14="http://schemas.microsoft.com/office/powerpoint/2010/main" val="2607545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ộp Văn bản 1">
            <a:extLst>
              <a:ext uri="{FF2B5EF4-FFF2-40B4-BE49-F238E27FC236}">
                <a16:creationId xmlns:a16="http://schemas.microsoft.com/office/drawing/2014/main" id="{89A00BA1-B648-2369-EE7B-491396006B83}"/>
              </a:ext>
            </a:extLst>
          </p:cNvPr>
          <p:cNvSpPr txBox="1"/>
          <p:nvPr/>
        </p:nvSpPr>
        <p:spPr>
          <a:xfrm>
            <a:off x="4114800" y="494270"/>
            <a:ext cx="4695568" cy="707886"/>
          </a:xfrm>
          <a:prstGeom prst="rect">
            <a:avLst/>
          </a:prstGeom>
          <a:noFill/>
        </p:spPr>
        <p:txBody>
          <a:bodyPr wrap="square" rtlCol="0">
            <a:spAutoFit/>
          </a:bodyPr>
          <a:lstStyle/>
          <a:p>
            <a:r>
              <a:rPr lang="en-US" sz="4000" b="1">
                <a:solidFill>
                  <a:srgbClr val="CC00CC"/>
                </a:solidFill>
                <a:latin typeface="Times New Roman" panose="02020603050405020304" pitchFamily="18" charset="0"/>
                <a:ea typeface="AvantGarde" panose="00000400000000000000" pitchFamily="2" charset="0"/>
                <a:cs typeface="Times New Roman" panose="02020603050405020304" pitchFamily="18" charset="0"/>
              </a:rPr>
              <a:t>Luyện đọc từ khó</a:t>
            </a:r>
          </a:p>
        </p:txBody>
      </p:sp>
      <p:sp>
        <p:nvSpPr>
          <p:cNvPr id="4" name="Hộp Văn bản 3">
            <a:extLst>
              <a:ext uri="{FF2B5EF4-FFF2-40B4-BE49-F238E27FC236}">
                <a16:creationId xmlns:a16="http://schemas.microsoft.com/office/drawing/2014/main" id="{854A6391-B66F-C53C-3E95-3544AA3FF998}"/>
              </a:ext>
            </a:extLst>
          </p:cNvPr>
          <p:cNvSpPr txBox="1"/>
          <p:nvPr/>
        </p:nvSpPr>
        <p:spPr>
          <a:xfrm>
            <a:off x="1264251" y="1650312"/>
            <a:ext cx="9663499" cy="2883097"/>
          </a:xfrm>
          <a:prstGeom prst="rect">
            <a:avLst/>
          </a:prstGeom>
          <a:noFill/>
        </p:spPr>
        <p:txBody>
          <a:bodyPr wrap="square">
            <a:spAutoFit/>
          </a:bodyPr>
          <a:lstStyle/>
          <a:p>
            <a:pPr>
              <a:lnSpc>
                <a:spcPct val="200000"/>
              </a:lnSpc>
            </a:pPr>
            <a:r>
              <a:rPr lang="en-US" sz="3200" b="1">
                <a:solidFill>
                  <a:srgbClr val="0000CC"/>
                </a:solidFill>
                <a:latin typeface="Times New Roman" panose="02020603050405020304" pitchFamily="18" charset="0"/>
                <a:ea typeface="AvantGarde" panose="00000400000000000000" pitchFamily="2" charset="0"/>
                <a:cs typeface="Times New Roman" panose="02020603050405020304" pitchFamily="18" charset="0"/>
              </a:rPr>
              <a:t>b</a:t>
            </a:r>
            <a:r>
              <a:rPr lang="en-US" sz="3200" b="1">
                <a:solidFill>
                  <a:srgbClr val="FF0000"/>
                </a:solidFill>
                <a:latin typeface="Times New Roman" panose="02020603050405020304" pitchFamily="18" charset="0"/>
                <a:ea typeface="AvantGarde" panose="00000400000000000000" pitchFamily="2" charset="0"/>
                <a:cs typeface="Times New Roman" panose="02020603050405020304" pitchFamily="18" charset="0"/>
              </a:rPr>
              <a:t>uồn</a:t>
            </a:r>
            <a:r>
              <a:rPr lang="en-US" sz="3200" b="1">
                <a:solidFill>
                  <a:srgbClr val="0000CC"/>
                </a:solidFill>
                <a:latin typeface="Times New Roman" panose="02020603050405020304" pitchFamily="18" charset="0"/>
                <a:ea typeface="AvantGarde" panose="00000400000000000000" pitchFamily="2" charset="0"/>
                <a:cs typeface="Times New Roman" panose="02020603050405020304" pitchFamily="18" charset="0"/>
              </a:rPr>
              <a:t> th</a:t>
            </a:r>
            <a:r>
              <a:rPr lang="en-US" sz="3200" b="1">
                <a:solidFill>
                  <a:srgbClr val="FF0000"/>
                </a:solidFill>
                <a:latin typeface="Times New Roman" panose="02020603050405020304" pitchFamily="18" charset="0"/>
                <a:ea typeface="AvantGarde" panose="00000400000000000000" pitchFamily="2" charset="0"/>
                <a:cs typeface="Times New Roman" panose="02020603050405020304" pitchFamily="18" charset="0"/>
              </a:rPr>
              <a:t>iu</a:t>
            </a:r>
            <a:r>
              <a:rPr lang="en-US" sz="3200" b="1">
                <a:solidFill>
                  <a:srgbClr val="0000CC"/>
                </a:solidFill>
                <a:latin typeface="Times New Roman" panose="02020603050405020304" pitchFamily="18" charset="0"/>
                <a:ea typeface="AvantGarde" panose="00000400000000000000" pitchFamily="2" charset="0"/>
                <a:cs typeface="Times New Roman" panose="02020603050405020304" pitchFamily="18" charset="0"/>
              </a:rPr>
              <a:t>		</a:t>
            </a:r>
            <a:r>
              <a:rPr lang="en-US" sz="3200" b="1">
                <a:solidFill>
                  <a:srgbClr val="FF0000"/>
                </a:solidFill>
                <a:latin typeface="Times New Roman" panose="02020603050405020304" pitchFamily="18" charset="0"/>
                <a:ea typeface="AvantGarde" panose="00000400000000000000" pitchFamily="2" charset="0"/>
                <a:cs typeface="Times New Roman" panose="02020603050405020304" pitchFamily="18" charset="0"/>
              </a:rPr>
              <a:t>n</a:t>
            </a:r>
            <a:r>
              <a:rPr lang="en-US" sz="3200" b="1">
                <a:solidFill>
                  <a:srgbClr val="0000CC"/>
                </a:solidFill>
                <a:latin typeface="Times New Roman" panose="02020603050405020304" pitchFamily="18" charset="0"/>
                <a:ea typeface="AvantGarde" panose="00000400000000000000" pitchFamily="2" charset="0"/>
                <a:cs typeface="Times New Roman" panose="02020603050405020304" pitchFamily="18" charset="0"/>
              </a:rPr>
              <a:t>óng hổi			</a:t>
            </a:r>
            <a:r>
              <a:rPr lang="en-US" sz="3200" b="1">
                <a:solidFill>
                  <a:srgbClr val="FF0000"/>
                </a:solidFill>
                <a:latin typeface="Times New Roman" panose="02020603050405020304" pitchFamily="18" charset="0"/>
                <a:ea typeface="AvantGarde" panose="00000400000000000000" pitchFamily="2" charset="0"/>
                <a:cs typeface="Times New Roman" panose="02020603050405020304" pitchFamily="18" charset="0"/>
              </a:rPr>
              <a:t>dịu</a:t>
            </a:r>
            <a:r>
              <a:rPr lang="en-US" sz="3200" b="1">
                <a:solidFill>
                  <a:srgbClr val="0000CC"/>
                </a:solidFill>
                <a:latin typeface="Times New Roman" panose="02020603050405020304" pitchFamily="18" charset="0"/>
                <a:ea typeface="AvantGarde" panose="00000400000000000000" pitchFamily="2" charset="0"/>
                <a:cs typeface="Times New Roman" panose="02020603050405020304" pitchFamily="18" charset="0"/>
              </a:rPr>
              <a:t> </a:t>
            </a:r>
            <a:r>
              <a:rPr lang="en-US" sz="3200" b="1">
                <a:solidFill>
                  <a:srgbClr val="FF0000"/>
                </a:solidFill>
                <a:latin typeface="Times New Roman" panose="02020603050405020304" pitchFamily="18" charset="0"/>
                <a:ea typeface="AvantGarde" panose="00000400000000000000" pitchFamily="2" charset="0"/>
                <a:cs typeface="Times New Roman" panose="02020603050405020304" pitchFamily="18" charset="0"/>
              </a:rPr>
              <a:t>d</a:t>
            </a:r>
            <a:r>
              <a:rPr lang="en-US" sz="3200" b="1">
                <a:solidFill>
                  <a:srgbClr val="0000CC"/>
                </a:solidFill>
                <a:latin typeface="Times New Roman" panose="02020603050405020304" pitchFamily="18" charset="0"/>
                <a:ea typeface="AvantGarde" panose="00000400000000000000" pitchFamily="2" charset="0"/>
                <a:cs typeface="Times New Roman" panose="02020603050405020304" pitchFamily="18" charset="0"/>
              </a:rPr>
              <a:t>àng </a:t>
            </a:r>
          </a:p>
          <a:p>
            <a:pPr>
              <a:lnSpc>
                <a:spcPct val="200000"/>
              </a:lnSpc>
            </a:pPr>
            <a:r>
              <a:rPr lang="en-US" sz="3200" b="1">
                <a:solidFill>
                  <a:srgbClr val="0000CC"/>
                </a:solidFill>
                <a:latin typeface="Times New Roman" panose="02020603050405020304" pitchFamily="18" charset="0"/>
                <a:ea typeface="AvantGarde" panose="00000400000000000000" pitchFamily="2" charset="0"/>
                <a:cs typeface="Times New Roman" panose="02020603050405020304" pitchFamily="18" charset="0"/>
              </a:rPr>
              <a:t>cơm nóng		</a:t>
            </a:r>
            <a:r>
              <a:rPr lang="en-US" sz="3200" b="1">
                <a:solidFill>
                  <a:srgbClr val="FF0000"/>
                </a:solidFill>
                <a:latin typeface="Times New Roman" panose="02020603050405020304" pitchFamily="18" charset="0"/>
                <a:ea typeface="AvantGarde" panose="00000400000000000000" pitchFamily="2" charset="0"/>
                <a:cs typeface="Times New Roman" panose="02020603050405020304" pitchFamily="18" charset="0"/>
              </a:rPr>
              <a:t>l</a:t>
            </a:r>
            <a:r>
              <a:rPr lang="en-US" sz="3200" b="1">
                <a:solidFill>
                  <a:srgbClr val="0000CC"/>
                </a:solidFill>
                <a:latin typeface="Times New Roman" panose="02020603050405020304" pitchFamily="18" charset="0"/>
                <a:ea typeface="AvantGarde" panose="00000400000000000000" pitchFamily="2" charset="0"/>
                <a:cs typeface="Times New Roman" panose="02020603050405020304" pitchFamily="18" charset="0"/>
              </a:rPr>
              <a:t>ặng im			xin </a:t>
            </a:r>
            <a:r>
              <a:rPr lang="en-US" sz="3200" b="1">
                <a:solidFill>
                  <a:srgbClr val="FF0000"/>
                </a:solidFill>
                <a:latin typeface="Times New Roman" panose="02020603050405020304" pitchFamily="18" charset="0"/>
                <a:ea typeface="AvantGarde" panose="00000400000000000000" pitchFamily="2" charset="0"/>
                <a:cs typeface="Times New Roman" panose="02020603050405020304" pitchFamily="18" charset="0"/>
              </a:rPr>
              <a:t>l</a:t>
            </a:r>
            <a:r>
              <a:rPr lang="en-US" sz="3200" b="1">
                <a:solidFill>
                  <a:srgbClr val="0000CC"/>
                </a:solidFill>
                <a:latin typeface="Times New Roman" panose="02020603050405020304" pitchFamily="18" charset="0"/>
                <a:ea typeface="AvantGarde" panose="00000400000000000000" pitchFamily="2" charset="0"/>
                <a:cs typeface="Times New Roman" panose="02020603050405020304" pitchFamily="18" charset="0"/>
              </a:rPr>
              <a:t>ỗi</a:t>
            </a:r>
          </a:p>
          <a:p>
            <a:pPr>
              <a:lnSpc>
                <a:spcPct val="200000"/>
              </a:lnSpc>
            </a:pPr>
            <a:r>
              <a:rPr lang="en-US" sz="3200" b="1">
                <a:solidFill>
                  <a:srgbClr val="FF0000"/>
                </a:solidFill>
                <a:latin typeface="Times New Roman" panose="02020603050405020304" pitchFamily="18" charset="0"/>
                <a:ea typeface="AvantGarde" panose="00000400000000000000" pitchFamily="2" charset="0"/>
                <a:cs typeface="Times New Roman" panose="02020603050405020304" pitchFamily="18" charset="0"/>
              </a:rPr>
              <a:t>l</a:t>
            </a:r>
            <a:r>
              <a:rPr lang="en-US" sz="3200" b="1">
                <a:solidFill>
                  <a:srgbClr val="0000CC"/>
                </a:solidFill>
                <a:latin typeface="Times New Roman" panose="02020603050405020304" pitchFamily="18" charset="0"/>
                <a:ea typeface="AvantGarde" panose="00000400000000000000" pitchFamily="2" charset="0"/>
                <a:cs typeface="Times New Roman" panose="02020603050405020304" pitchFamily="18" charset="0"/>
              </a:rPr>
              <a:t>ớn</a:t>
            </a:r>
            <a:endParaRPr lang="en-US" sz="3200">
              <a:latin typeface="Times New Roman" panose="02020603050405020304" pitchFamily="18" charset="0"/>
              <a:ea typeface="AvantGarde" panose="00000400000000000000" pitchFamily="2" charset="0"/>
              <a:cs typeface="Times New Roman" panose="02020603050405020304" pitchFamily="18" charset="0"/>
            </a:endParaRPr>
          </a:p>
        </p:txBody>
      </p:sp>
    </p:spTree>
    <p:extLst>
      <p:ext uri="{BB962C8B-B14F-4D97-AF65-F5344CB8AC3E}">
        <p14:creationId xmlns:p14="http://schemas.microsoft.com/office/powerpoint/2010/main" val="2763238894"/>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289</TotalTime>
  <Words>1794</Words>
  <Application>Microsoft Office PowerPoint</Application>
  <PresentationFormat>Widescreen</PresentationFormat>
  <Paragraphs>123</Paragraphs>
  <Slides>23</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23</vt:i4>
      </vt:variant>
    </vt:vector>
  </HeadingPairs>
  <TitlesOfParts>
    <vt:vector size="31" baseType="lpstr">
      <vt:lpstr>#9Slide04 SFU Belle</vt:lpstr>
      <vt:lpstr>Arial</vt:lpstr>
      <vt:lpstr>AvantGarde</vt:lpstr>
      <vt:lpstr>Calibri</vt:lpstr>
      <vt:lpstr>Calibri Light</vt:lpstr>
      <vt:lpstr>HP-087</vt:lpstr>
      <vt:lpstr>Times New Roman</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Nguyễn Thị Tuyết Nga</dc:creator>
  <cp:lastModifiedBy>Hà Nguyễn Thị Thu</cp:lastModifiedBy>
  <cp:revision>14</cp:revision>
  <dcterms:created xsi:type="dcterms:W3CDTF">2021-12-21T12:51:08Z</dcterms:created>
  <dcterms:modified xsi:type="dcterms:W3CDTF">2022-09-18T13:21:12Z</dcterms:modified>
</cp:coreProperties>
</file>