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Lst>
  <p:notesMasterIdLst>
    <p:notesMasterId r:id="rId19"/>
  </p:notesMasterIdLst>
  <p:sldIdLst>
    <p:sldId id="256" r:id="rId3"/>
    <p:sldId id="273" r:id="rId4"/>
    <p:sldId id="274" r:id="rId5"/>
    <p:sldId id="275" r:id="rId6"/>
    <p:sldId id="278" r:id="rId7"/>
    <p:sldId id="276" r:id="rId8"/>
    <p:sldId id="277" r:id="rId9"/>
    <p:sldId id="283" r:id="rId10"/>
    <p:sldId id="266" r:id="rId11"/>
    <p:sldId id="267" r:id="rId12"/>
    <p:sldId id="279" r:id="rId13"/>
    <p:sldId id="280" r:id="rId14"/>
    <p:sldId id="281" r:id="rId15"/>
    <p:sldId id="282" r:id="rId16"/>
    <p:sldId id="284" r:id="rId17"/>
    <p:sldId id="285" r:id="rId18"/>
  </p:sldIdLst>
  <p:sldSz cx="12192000" cy="6858000"/>
  <p:notesSz cx="6858000" cy="9144000"/>
  <p:defaultTextStyle>
    <a:defPPr>
      <a:defRPr lang="vi-VN"/>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a:srgbClr val="092A04"/>
    <a:srgbClr val="FAFAFA"/>
    <a:srgbClr val="992F8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4328" autoAdjust="0"/>
  </p:normalViewPr>
  <p:slideViewPr>
    <p:cSldViewPr snapToGrid="0">
      <p:cViewPr varScale="1">
        <p:scale>
          <a:sx n="80" d="100"/>
          <a:sy n="80" d="100"/>
        </p:scale>
        <p:origin x="682"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7F8DCC-17A4-4CF3-B688-F740A38672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vi-VN"/>
          </a:p>
        </p:txBody>
      </p:sp>
      <p:sp>
        <p:nvSpPr>
          <p:cNvPr id="3" name="Date Placeholder 2">
            <a:extLst>
              <a:ext uri="{FF2B5EF4-FFF2-40B4-BE49-F238E27FC236}">
                <a16:creationId xmlns:a16="http://schemas.microsoft.com/office/drawing/2014/main" id="{EFB9B2D0-F23D-4FA5-A55B-5AD1E019E1F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8955CB-57C1-41EC-B8A4-2FBD9D6CBF54}" type="datetimeFigureOut">
              <a:rPr lang="vi-VN"/>
              <a:pPr>
                <a:defRPr/>
              </a:pPr>
              <a:t>17/09/2021</a:t>
            </a:fld>
            <a:endParaRPr lang="vi-VN"/>
          </a:p>
        </p:txBody>
      </p:sp>
      <p:sp>
        <p:nvSpPr>
          <p:cNvPr id="4" name="Slide Image Placeholder 3">
            <a:extLst>
              <a:ext uri="{FF2B5EF4-FFF2-40B4-BE49-F238E27FC236}">
                <a16:creationId xmlns:a16="http://schemas.microsoft.com/office/drawing/2014/main" id="{7AA32126-A627-4351-9F3A-DF4227379A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E50411D8-BD47-4030-98D6-1D83702EBD6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7673843-A074-49DE-B316-275CFA5CB01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vi-VN"/>
          </a:p>
        </p:txBody>
      </p:sp>
      <p:sp>
        <p:nvSpPr>
          <p:cNvPr id="7" name="Slide Number Placeholder 6">
            <a:extLst>
              <a:ext uri="{FF2B5EF4-FFF2-40B4-BE49-F238E27FC236}">
                <a16:creationId xmlns:a16="http://schemas.microsoft.com/office/drawing/2014/main" id="{CD9B8D93-90A6-4E85-AFA3-D8E9D083C9C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7F34AE7A-5139-4CEC-BD50-2FABDE2C5AC3}" type="slidenum">
              <a:rPr lang="vi-VN" altLang="en-US"/>
              <a:pPr/>
              <a:t>‹#›</a:t>
            </a:fld>
            <a:endParaRPr lang="vi-VN" altLang="en-US"/>
          </a:p>
        </p:txBody>
      </p:sp>
    </p:spTree>
    <p:extLst>
      <p:ext uri="{BB962C8B-B14F-4D97-AF65-F5344CB8AC3E}">
        <p14:creationId xmlns:p14="http://schemas.microsoft.com/office/powerpoint/2010/main" val="1137408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3F50822-7060-4917-882F-0BAE3213E8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A55D61D-BAB5-45B0-83CC-3155F8118D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East</a:t>
            </a:r>
          </a:p>
        </p:txBody>
      </p:sp>
      <p:sp>
        <p:nvSpPr>
          <p:cNvPr id="35844" name="Slide Number Placeholder 3">
            <a:extLst>
              <a:ext uri="{FF2B5EF4-FFF2-40B4-BE49-F238E27FC236}">
                <a16:creationId xmlns:a16="http://schemas.microsoft.com/office/drawing/2014/main" id="{A17DF1D9-7C51-4AF1-A167-C5AB21D19AF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EAD1B6A-4CE2-4B27-BB10-9553E2824FBD}" type="slidenum">
              <a:rPr lang="en-US" altLang="en-US"/>
              <a:pPr eaLnBrk="1" hangingPunct="1"/>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B0B893F-E4E5-4D6C-83CD-2D132997CC60}"/>
              </a:ext>
            </a:extLst>
          </p:cNvPr>
          <p:cNvSpPr>
            <a:spLocks noGrp="1"/>
          </p:cNvSpPr>
          <p:nvPr>
            <p:ph type="dt" sz="half" idx="10"/>
          </p:nvPr>
        </p:nvSpPr>
        <p:spPr>
          <a:xfrm>
            <a:off x="1606550" y="49847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7A4448F0-8E05-423A-A632-F668B7E6AF29}" type="datetimeFigureOut">
              <a:rPr lang="vi-VN"/>
              <a:pPr>
                <a:defRPr/>
              </a:pPr>
              <a:t>17/09/2021</a:t>
            </a:fld>
            <a:endParaRPr lang="vi-VN"/>
          </a:p>
        </p:txBody>
      </p:sp>
      <p:sp>
        <p:nvSpPr>
          <p:cNvPr id="5" name="Footer Placeholder 4">
            <a:extLst>
              <a:ext uri="{FF2B5EF4-FFF2-40B4-BE49-F238E27FC236}">
                <a16:creationId xmlns:a16="http://schemas.microsoft.com/office/drawing/2014/main" id="{EBD4AA20-0B31-4B3A-B2AA-A4189B36799C}"/>
              </a:ext>
            </a:extLst>
          </p:cNvPr>
          <p:cNvSpPr>
            <a:spLocks noGrp="1"/>
          </p:cNvSpPr>
          <p:nvPr>
            <p:ph type="ftr" sz="quarter" idx="11"/>
          </p:nvPr>
        </p:nvSpPr>
        <p:spPr>
          <a:xfrm>
            <a:off x="3965575" y="5441950"/>
            <a:ext cx="4114800" cy="365125"/>
          </a:xfrm>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1C4F3589-B879-463D-AF28-36EBE3CA89C2}"/>
              </a:ext>
            </a:extLst>
          </p:cNvPr>
          <p:cNvSpPr>
            <a:spLocks noGrp="1"/>
          </p:cNvSpPr>
          <p:nvPr>
            <p:ph type="sldNum" sz="quarter" idx="12"/>
          </p:nvPr>
        </p:nvSpPr>
        <p:spPr/>
        <p:txBody>
          <a:bodyPr/>
          <a:lstStyle>
            <a:lvl1pPr>
              <a:defRPr/>
            </a:lvl1pPr>
          </a:lstStyle>
          <a:p>
            <a:fld id="{B72F964A-B752-465E-BE77-18B852661CDD}" type="slidenum">
              <a:rPr lang="vi-VN" altLang="en-US"/>
              <a:pPr/>
              <a:t>‹#›</a:t>
            </a:fld>
            <a:endParaRPr lang="vi-VN" altLang="en-US"/>
          </a:p>
        </p:txBody>
      </p:sp>
    </p:spTree>
    <p:extLst>
      <p:ext uri="{BB962C8B-B14F-4D97-AF65-F5344CB8AC3E}">
        <p14:creationId xmlns:p14="http://schemas.microsoft.com/office/powerpoint/2010/main" val="2938006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F80EE7C-63EA-45BF-9D15-918569DE30EF}"/>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4BC7BF4C-BDB2-4270-99C2-69261CF63B0C}" type="datetimeFigureOut">
              <a:rPr lang="vi-VN"/>
              <a:pPr>
                <a:defRPr/>
              </a:pPr>
              <a:t>17/09/2021</a:t>
            </a:fld>
            <a:endParaRPr lang="vi-VN"/>
          </a:p>
        </p:txBody>
      </p:sp>
      <p:sp>
        <p:nvSpPr>
          <p:cNvPr id="5" name="Footer Placeholder 4">
            <a:extLst>
              <a:ext uri="{FF2B5EF4-FFF2-40B4-BE49-F238E27FC236}">
                <a16:creationId xmlns:a16="http://schemas.microsoft.com/office/drawing/2014/main" id="{DA51F59A-4362-4FCA-94E4-79904426CE3D}"/>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FA208B27-CF0E-450D-8510-0EE0933612D4}"/>
              </a:ext>
            </a:extLst>
          </p:cNvPr>
          <p:cNvSpPr>
            <a:spLocks noGrp="1"/>
          </p:cNvSpPr>
          <p:nvPr>
            <p:ph type="sldNum" sz="quarter" idx="12"/>
          </p:nvPr>
        </p:nvSpPr>
        <p:spPr/>
        <p:txBody>
          <a:bodyPr/>
          <a:lstStyle>
            <a:lvl1pPr>
              <a:defRPr/>
            </a:lvl1pPr>
          </a:lstStyle>
          <a:p>
            <a:fld id="{83BBE30F-1FA2-4E79-B780-942B502D9066}" type="slidenum">
              <a:rPr lang="vi-VN" altLang="en-US"/>
              <a:pPr/>
              <a:t>‹#›</a:t>
            </a:fld>
            <a:endParaRPr lang="vi-VN" altLang="en-US"/>
          </a:p>
        </p:txBody>
      </p:sp>
    </p:spTree>
    <p:extLst>
      <p:ext uri="{BB962C8B-B14F-4D97-AF65-F5344CB8AC3E}">
        <p14:creationId xmlns:p14="http://schemas.microsoft.com/office/powerpoint/2010/main" val="204503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4A174A7-FD5B-4CBC-8311-1DB9DDA80A92}"/>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DAA02B0D-D651-4AFE-A321-4674E6614099}" type="datetimeFigureOut">
              <a:rPr lang="vi-VN"/>
              <a:pPr>
                <a:defRPr/>
              </a:pPr>
              <a:t>17/09/2021</a:t>
            </a:fld>
            <a:endParaRPr lang="vi-VN"/>
          </a:p>
        </p:txBody>
      </p:sp>
      <p:sp>
        <p:nvSpPr>
          <p:cNvPr id="5" name="Footer Placeholder 4">
            <a:extLst>
              <a:ext uri="{FF2B5EF4-FFF2-40B4-BE49-F238E27FC236}">
                <a16:creationId xmlns:a16="http://schemas.microsoft.com/office/drawing/2014/main" id="{CE963900-8EFD-4B9B-82F4-1C91FFB7BFC0}"/>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484266F9-FBDD-46A0-856D-F82B2C77A2CA}"/>
              </a:ext>
            </a:extLst>
          </p:cNvPr>
          <p:cNvSpPr>
            <a:spLocks noGrp="1"/>
          </p:cNvSpPr>
          <p:nvPr>
            <p:ph type="sldNum" sz="quarter" idx="12"/>
          </p:nvPr>
        </p:nvSpPr>
        <p:spPr/>
        <p:txBody>
          <a:bodyPr/>
          <a:lstStyle>
            <a:lvl1pPr>
              <a:defRPr/>
            </a:lvl1pPr>
          </a:lstStyle>
          <a:p>
            <a:fld id="{36CD97D8-F39D-437D-ACCA-01D7D818861E}" type="slidenum">
              <a:rPr lang="vi-VN" altLang="en-US"/>
              <a:pPr/>
              <a:t>‹#›</a:t>
            </a:fld>
            <a:endParaRPr lang="vi-VN" altLang="en-US"/>
          </a:p>
        </p:txBody>
      </p:sp>
    </p:spTree>
    <p:extLst>
      <p:ext uri="{BB962C8B-B14F-4D97-AF65-F5344CB8AC3E}">
        <p14:creationId xmlns:p14="http://schemas.microsoft.com/office/powerpoint/2010/main" val="105883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8D514B9-FB2E-442B-92E1-E1E83B3120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5E3140-273D-4FCE-BAFA-5EE41F17ED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6433F8-3C71-4BC8-8DC3-728B435ECCC5}"/>
              </a:ext>
            </a:extLst>
          </p:cNvPr>
          <p:cNvSpPr>
            <a:spLocks noGrp="1" noChangeArrowheads="1"/>
          </p:cNvSpPr>
          <p:nvPr>
            <p:ph type="sldNum" sz="quarter" idx="12"/>
          </p:nvPr>
        </p:nvSpPr>
        <p:spPr>
          <a:ln/>
        </p:spPr>
        <p:txBody>
          <a:bodyPr/>
          <a:lstStyle>
            <a:lvl1pPr>
              <a:defRPr/>
            </a:lvl1pPr>
          </a:lstStyle>
          <a:p>
            <a:pPr>
              <a:defRPr/>
            </a:pPr>
            <a:fld id="{70870F7B-C95D-4A2A-99D1-F4444C040705}" type="slidenum">
              <a:rPr lang="en-US" altLang="en-US"/>
              <a:pPr>
                <a:defRPr/>
              </a:pPr>
              <a:t>‹#›</a:t>
            </a:fld>
            <a:endParaRPr lang="en-US" altLang="en-US"/>
          </a:p>
        </p:txBody>
      </p:sp>
    </p:spTree>
    <p:extLst>
      <p:ext uri="{BB962C8B-B14F-4D97-AF65-F5344CB8AC3E}">
        <p14:creationId xmlns:p14="http://schemas.microsoft.com/office/powerpoint/2010/main" val="3867425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BEF196-7CF3-43D7-BA73-E257EBEAE9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58C987-9A02-45C4-8AC3-2643E4758E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03D5F9-412A-49C5-A7C4-D9E133835FEF}"/>
              </a:ext>
            </a:extLst>
          </p:cNvPr>
          <p:cNvSpPr>
            <a:spLocks noGrp="1" noChangeArrowheads="1"/>
          </p:cNvSpPr>
          <p:nvPr>
            <p:ph type="sldNum" sz="quarter" idx="12"/>
          </p:nvPr>
        </p:nvSpPr>
        <p:spPr>
          <a:ln/>
        </p:spPr>
        <p:txBody>
          <a:bodyPr/>
          <a:lstStyle>
            <a:lvl1pPr>
              <a:defRPr/>
            </a:lvl1pPr>
          </a:lstStyle>
          <a:p>
            <a:pPr>
              <a:defRPr/>
            </a:pPr>
            <a:fld id="{75BD0062-70EA-45F3-9A87-02BED61F6363}" type="slidenum">
              <a:rPr lang="en-US" altLang="en-US"/>
              <a:pPr>
                <a:defRPr/>
              </a:pPr>
              <a:t>‹#›</a:t>
            </a:fld>
            <a:endParaRPr lang="en-US" altLang="en-US"/>
          </a:p>
        </p:txBody>
      </p:sp>
    </p:spTree>
    <p:extLst>
      <p:ext uri="{BB962C8B-B14F-4D97-AF65-F5344CB8AC3E}">
        <p14:creationId xmlns:p14="http://schemas.microsoft.com/office/powerpoint/2010/main" val="1746640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0649BF4-BE68-4B94-A40D-C5FF7C3113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1ADC18-3267-4DEB-B6E2-95B12702D4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6BC14E-2454-41B2-BEB8-75D735309464}"/>
              </a:ext>
            </a:extLst>
          </p:cNvPr>
          <p:cNvSpPr>
            <a:spLocks noGrp="1" noChangeArrowheads="1"/>
          </p:cNvSpPr>
          <p:nvPr>
            <p:ph type="sldNum" sz="quarter" idx="12"/>
          </p:nvPr>
        </p:nvSpPr>
        <p:spPr>
          <a:ln/>
        </p:spPr>
        <p:txBody>
          <a:bodyPr/>
          <a:lstStyle>
            <a:lvl1pPr>
              <a:defRPr/>
            </a:lvl1pPr>
          </a:lstStyle>
          <a:p>
            <a:pPr>
              <a:defRPr/>
            </a:pPr>
            <a:fld id="{11BE995D-8A3E-4783-A3EE-B1277F45D6B9}" type="slidenum">
              <a:rPr lang="en-US" altLang="en-US"/>
              <a:pPr>
                <a:defRPr/>
              </a:pPr>
              <a:t>‹#›</a:t>
            </a:fld>
            <a:endParaRPr lang="en-US" altLang="en-US"/>
          </a:p>
        </p:txBody>
      </p:sp>
    </p:spTree>
    <p:extLst>
      <p:ext uri="{BB962C8B-B14F-4D97-AF65-F5344CB8AC3E}">
        <p14:creationId xmlns:p14="http://schemas.microsoft.com/office/powerpoint/2010/main" val="402690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FCBD50E-689C-4A7B-972D-FDA39DF020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AAB4B8-491C-4E75-AD69-97BAF016B4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CB9F986-0FC2-42E3-8D3F-2D81736524B7}"/>
              </a:ext>
            </a:extLst>
          </p:cNvPr>
          <p:cNvSpPr>
            <a:spLocks noGrp="1" noChangeArrowheads="1"/>
          </p:cNvSpPr>
          <p:nvPr>
            <p:ph type="sldNum" sz="quarter" idx="12"/>
          </p:nvPr>
        </p:nvSpPr>
        <p:spPr>
          <a:ln/>
        </p:spPr>
        <p:txBody>
          <a:bodyPr/>
          <a:lstStyle>
            <a:lvl1pPr>
              <a:defRPr/>
            </a:lvl1pPr>
          </a:lstStyle>
          <a:p>
            <a:pPr>
              <a:defRPr/>
            </a:pPr>
            <a:fld id="{8A141D00-E3FF-4BBB-BD37-0A137F9E78A3}" type="slidenum">
              <a:rPr lang="en-US" altLang="en-US"/>
              <a:pPr>
                <a:defRPr/>
              </a:pPr>
              <a:t>‹#›</a:t>
            </a:fld>
            <a:endParaRPr lang="en-US" altLang="en-US"/>
          </a:p>
        </p:txBody>
      </p:sp>
    </p:spTree>
    <p:extLst>
      <p:ext uri="{BB962C8B-B14F-4D97-AF65-F5344CB8AC3E}">
        <p14:creationId xmlns:p14="http://schemas.microsoft.com/office/powerpoint/2010/main" val="2397052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B72FCB0-4AB9-4A81-A417-633FED4858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9B373D-4D05-4C5D-BA36-4CFDE73B2D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302058D-22C2-450C-BB98-35F0B191FABD}"/>
              </a:ext>
            </a:extLst>
          </p:cNvPr>
          <p:cNvSpPr>
            <a:spLocks noGrp="1" noChangeArrowheads="1"/>
          </p:cNvSpPr>
          <p:nvPr>
            <p:ph type="sldNum" sz="quarter" idx="12"/>
          </p:nvPr>
        </p:nvSpPr>
        <p:spPr>
          <a:ln/>
        </p:spPr>
        <p:txBody>
          <a:bodyPr/>
          <a:lstStyle>
            <a:lvl1pPr>
              <a:defRPr/>
            </a:lvl1pPr>
          </a:lstStyle>
          <a:p>
            <a:pPr>
              <a:defRPr/>
            </a:pPr>
            <a:fld id="{76F635E4-8C5F-49C1-B10E-996598628908}" type="slidenum">
              <a:rPr lang="en-US" altLang="en-US"/>
              <a:pPr>
                <a:defRPr/>
              </a:pPr>
              <a:t>‹#›</a:t>
            </a:fld>
            <a:endParaRPr lang="en-US" altLang="en-US"/>
          </a:p>
        </p:txBody>
      </p:sp>
    </p:spTree>
    <p:extLst>
      <p:ext uri="{BB962C8B-B14F-4D97-AF65-F5344CB8AC3E}">
        <p14:creationId xmlns:p14="http://schemas.microsoft.com/office/powerpoint/2010/main" val="2960582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DE2C450-49D1-4A6C-AD82-F807EA89F83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F4B4DB-8EC9-4465-A256-AE307F26E5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9DAB4AE-A762-4B9C-97BA-25D35D741526}"/>
              </a:ext>
            </a:extLst>
          </p:cNvPr>
          <p:cNvSpPr>
            <a:spLocks noGrp="1" noChangeArrowheads="1"/>
          </p:cNvSpPr>
          <p:nvPr>
            <p:ph type="sldNum" sz="quarter" idx="12"/>
          </p:nvPr>
        </p:nvSpPr>
        <p:spPr>
          <a:ln/>
        </p:spPr>
        <p:txBody>
          <a:bodyPr/>
          <a:lstStyle>
            <a:lvl1pPr>
              <a:defRPr/>
            </a:lvl1pPr>
          </a:lstStyle>
          <a:p>
            <a:pPr>
              <a:defRPr/>
            </a:pPr>
            <a:fld id="{938371FB-1461-4F0B-876D-6E954C3A2E56}" type="slidenum">
              <a:rPr lang="en-US" altLang="en-US"/>
              <a:pPr>
                <a:defRPr/>
              </a:pPr>
              <a:t>‹#›</a:t>
            </a:fld>
            <a:endParaRPr lang="en-US" altLang="en-US"/>
          </a:p>
        </p:txBody>
      </p:sp>
    </p:spTree>
    <p:extLst>
      <p:ext uri="{BB962C8B-B14F-4D97-AF65-F5344CB8AC3E}">
        <p14:creationId xmlns:p14="http://schemas.microsoft.com/office/powerpoint/2010/main" val="263399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B28E32E-95C7-4AD5-B2D5-E0DAC9A73C2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1C7D609-42E2-461D-842A-14D0367398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0F06EDA-BCF0-45F1-BD23-E93684A2F931}"/>
              </a:ext>
            </a:extLst>
          </p:cNvPr>
          <p:cNvSpPr>
            <a:spLocks noGrp="1" noChangeArrowheads="1"/>
          </p:cNvSpPr>
          <p:nvPr>
            <p:ph type="sldNum" sz="quarter" idx="12"/>
          </p:nvPr>
        </p:nvSpPr>
        <p:spPr>
          <a:ln/>
        </p:spPr>
        <p:txBody>
          <a:bodyPr/>
          <a:lstStyle>
            <a:lvl1pPr>
              <a:defRPr/>
            </a:lvl1pPr>
          </a:lstStyle>
          <a:p>
            <a:pPr>
              <a:defRPr/>
            </a:pPr>
            <a:fld id="{D56F53F9-2913-426D-AC8F-3A5C7D8D88CA}" type="slidenum">
              <a:rPr lang="en-US" altLang="en-US"/>
              <a:pPr>
                <a:defRPr/>
              </a:pPr>
              <a:t>‹#›</a:t>
            </a:fld>
            <a:endParaRPr lang="en-US" altLang="en-US"/>
          </a:p>
        </p:txBody>
      </p:sp>
    </p:spTree>
    <p:extLst>
      <p:ext uri="{BB962C8B-B14F-4D97-AF65-F5344CB8AC3E}">
        <p14:creationId xmlns:p14="http://schemas.microsoft.com/office/powerpoint/2010/main" val="3673698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DF9A90-805D-4713-AA57-359A6335048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0D654F7-906F-4131-B9B7-87BE5B07C7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91C24EF-D065-4DBA-B14D-D69C8F300C27}"/>
              </a:ext>
            </a:extLst>
          </p:cNvPr>
          <p:cNvSpPr>
            <a:spLocks noGrp="1" noChangeArrowheads="1"/>
          </p:cNvSpPr>
          <p:nvPr>
            <p:ph type="sldNum" sz="quarter" idx="12"/>
          </p:nvPr>
        </p:nvSpPr>
        <p:spPr>
          <a:ln/>
        </p:spPr>
        <p:txBody>
          <a:bodyPr/>
          <a:lstStyle>
            <a:lvl1pPr>
              <a:defRPr/>
            </a:lvl1pPr>
          </a:lstStyle>
          <a:p>
            <a:pPr>
              <a:defRPr/>
            </a:pPr>
            <a:fld id="{FBB49CD3-DAFA-41DE-8B63-172AB2E581AA}" type="slidenum">
              <a:rPr lang="en-US" altLang="en-US"/>
              <a:pPr>
                <a:defRPr/>
              </a:pPr>
              <a:t>‹#›</a:t>
            </a:fld>
            <a:endParaRPr lang="en-US" altLang="en-US"/>
          </a:p>
        </p:txBody>
      </p:sp>
    </p:spTree>
    <p:extLst>
      <p:ext uri="{BB962C8B-B14F-4D97-AF65-F5344CB8AC3E}">
        <p14:creationId xmlns:p14="http://schemas.microsoft.com/office/powerpoint/2010/main" val="100751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a:xfrm>
            <a:off x="658368" y="1690689"/>
            <a:ext cx="9290304" cy="1325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Footer Placeholder 4">
            <a:extLst>
              <a:ext uri="{FF2B5EF4-FFF2-40B4-BE49-F238E27FC236}">
                <a16:creationId xmlns:a16="http://schemas.microsoft.com/office/drawing/2014/main" id="{A3865B60-13DB-436B-B967-984BE1877CA1}"/>
              </a:ext>
            </a:extLst>
          </p:cNvPr>
          <p:cNvSpPr>
            <a:spLocks noGrp="1"/>
          </p:cNvSpPr>
          <p:nvPr>
            <p:ph type="ftr" sz="quarter" idx="10"/>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61B3DF60-5B87-43A6-9B9A-A56C8959DAF7}"/>
              </a:ext>
            </a:extLst>
          </p:cNvPr>
          <p:cNvSpPr>
            <a:spLocks noGrp="1"/>
          </p:cNvSpPr>
          <p:nvPr>
            <p:ph type="sldNum" sz="quarter" idx="11"/>
          </p:nvPr>
        </p:nvSpPr>
        <p:spPr/>
        <p:txBody>
          <a:bodyPr/>
          <a:lstStyle>
            <a:lvl1pPr>
              <a:defRPr/>
            </a:lvl1pPr>
          </a:lstStyle>
          <a:p>
            <a:fld id="{5DE00F24-DF1A-45EF-A658-9219A91EC169}" type="slidenum">
              <a:rPr lang="vi-VN" altLang="en-US"/>
              <a:pPr/>
              <a:t>‹#›</a:t>
            </a:fld>
            <a:endParaRPr lang="vi-VN" altLang="en-US"/>
          </a:p>
        </p:txBody>
      </p:sp>
    </p:spTree>
    <p:extLst>
      <p:ext uri="{BB962C8B-B14F-4D97-AF65-F5344CB8AC3E}">
        <p14:creationId xmlns:p14="http://schemas.microsoft.com/office/powerpoint/2010/main" val="3335664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2A0ACB6-79EC-4656-8077-BEB82A9DF1B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BDD7164-A979-4BBC-9290-EA2242FA0B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826DE9F-B504-4E1A-8787-D230AD618F59}"/>
              </a:ext>
            </a:extLst>
          </p:cNvPr>
          <p:cNvSpPr>
            <a:spLocks noGrp="1" noChangeArrowheads="1"/>
          </p:cNvSpPr>
          <p:nvPr>
            <p:ph type="sldNum" sz="quarter" idx="12"/>
          </p:nvPr>
        </p:nvSpPr>
        <p:spPr>
          <a:ln/>
        </p:spPr>
        <p:txBody>
          <a:bodyPr/>
          <a:lstStyle>
            <a:lvl1pPr>
              <a:defRPr/>
            </a:lvl1pPr>
          </a:lstStyle>
          <a:p>
            <a:pPr>
              <a:defRPr/>
            </a:pPr>
            <a:fld id="{F5BEA499-1402-4716-BFE1-5A33D0772BF5}" type="slidenum">
              <a:rPr lang="en-US" altLang="en-US"/>
              <a:pPr>
                <a:defRPr/>
              </a:pPr>
              <a:t>‹#›</a:t>
            </a:fld>
            <a:endParaRPr lang="en-US" altLang="en-US"/>
          </a:p>
        </p:txBody>
      </p:sp>
    </p:spTree>
    <p:extLst>
      <p:ext uri="{BB962C8B-B14F-4D97-AF65-F5344CB8AC3E}">
        <p14:creationId xmlns:p14="http://schemas.microsoft.com/office/powerpoint/2010/main" val="2975077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4BAFA4B-7618-4298-A5AA-1271105592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57D7B0-60F1-40D9-BABC-C7D21AACDE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F75038E-536B-498A-A0DE-58CD22B69091}"/>
              </a:ext>
            </a:extLst>
          </p:cNvPr>
          <p:cNvSpPr>
            <a:spLocks noGrp="1" noChangeArrowheads="1"/>
          </p:cNvSpPr>
          <p:nvPr>
            <p:ph type="sldNum" sz="quarter" idx="12"/>
          </p:nvPr>
        </p:nvSpPr>
        <p:spPr>
          <a:ln/>
        </p:spPr>
        <p:txBody>
          <a:bodyPr/>
          <a:lstStyle>
            <a:lvl1pPr>
              <a:defRPr/>
            </a:lvl1pPr>
          </a:lstStyle>
          <a:p>
            <a:pPr>
              <a:defRPr/>
            </a:pPr>
            <a:fld id="{3E35C602-17ED-48E4-BA4C-72DA3B64796A}" type="slidenum">
              <a:rPr lang="en-US" altLang="en-US"/>
              <a:pPr>
                <a:defRPr/>
              </a:pPr>
              <a:t>‹#›</a:t>
            </a:fld>
            <a:endParaRPr lang="en-US" altLang="en-US"/>
          </a:p>
        </p:txBody>
      </p:sp>
    </p:spTree>
    <p:extLst>
      <p:ext uri="{BB962C8B-B14F-4D97-AF65-F5344CB8AC3E}">
        <p14:creationId xmlns:p14="http://schemas.microsoft.com/office/powerpoint/2010/main" val="1394400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500C4C-DEAD-45BC-8239-FCFB90AFCD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9DAE19A-6237-45C7-B82F-922F9BFCBA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63096A-082B-4E69-87B4-B3C4754C1B8C}"/>
              </a:ext>
            </a:extLst>
          </p:cNvPr>
          <p:cNvSpPr>
            <a:spLocks noGrp="1" noChangeArrowheads="1"/>
          </p:cNvSpPr>
          <p:nvPr>
            <p:ph type="sldNum" sz="quarter" idx="12"/>
          </p:nvPr>
        </p:nvSpPr>
        <p:spPr>
          <a:ln/>
        </p:spPr>
        <p:txBody>
          <a:bodyPr/>
          <a:lstStyle>
            <a:lvl1pPr>
              <a:defRPr/>
            </a:lvl1pPr>
          </a:lstStyle>
          <a:p>
            <a:pPr>
              <a:defRPr/>
            </a:pPr>
            <a:fld id="{87CDCA71-CB19-4836-AC8F-EAA82B5DCA84}" type="slidenum">
              <a:rPr lang="en-US" altLang="en-US"/>
              <a:pPr>
                <a:defRPr/>
              </a:pPr>
              <a:t>‹#›</a:t>
            </a:fld>
            <a:endParaRPr lang="en-US" altLang="en-US"/>
          </a:p>
        </p:txBody>
      </p:sp>
    </p:spTree>
    <p:extLst>
      <p:ext uri="{BB962C8B-B14F-4D97-AF65-F5344CB8AC3E}">
        <p14:creationId xmlns:p14="http://schemas.microsoft.com/office/powerpoint/2010/main" val="1784471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E49B45E-54CD-4CFC-BBAF-193945D461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086BA9-C9D0-48F6-ABB4-909F765F8D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12C36D-3728-4520-BAF6-AD7A11105415}"/>
              </a:ext>
            </a:extLst>
          </p:cNvPr>
          <p:cNvSpPr>
            <a:spLocks noGrp="1" noChangeArrowheads="1"/>
          </p:cNvSpPr>
          <p:nvPr>
            <p:ph type="sldNum" sz="quarter" idx="12"/>
          </p:nvPr>
        </p:nvSpPr>
        <p:spPr>
          <a:ln/>
        </p:spPr>
        <p:txBody>
          <a:bodyPr/>
          <a:lstStyle>
            <a:lvl1pPr>
              <a:defRPr/>
            </a:lvl1pPr>
          </a:lstStyle>
          <a:p>
            <a:pPr>
              <a:defRPr/>
            </a:pPr>
            <a:fld id="{D8EB45C1-5D50-43CB-97D0-D87465D65FC4}" type="slidenum">
              <a:rPr lang="en-US" altLang="en-US"/>
              <a:pPr>
                <a:defRPr/>
              </a:pPr>
              <a:t>‹#›</a:t>
            </a:fld>
            <a:endParaRPr lang="en-US" altLang="en-US"/>
          </a:p>
        </p:txBody>
      </p:sp>
    </p:spTree>
    <p:extLst>
      <p:ext uri="{BB962C8B-B14F-4D97-AF65-F5344CB8AC3E}">
        <p14:creationId xmlns:p14="http://schemas.microsoft.com/office/powerpoint/2010/main" val="355439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3F4FDE-41CC-4148-89CD-9F4419A5AAEF}"/>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89D3FA92-920B-4AD8-9BB8-1BB3A268ABD3}" type="datetimeFigureOut">
              <a:rPr lang="vi-VN"/>
              <a:pPr>
                <a:defRPr/>
              </a:pPr>
              <a:t>17/09/2021</a:t>
            </a:fld>
            <a:endParaRPr lang="vi-VN"/>
          </a:p>
        </p:txBody>
      </p:sp>
      <p:sp>
        <p:nvSpPr>
          <p:cNvPr id="5" name="Footer Placeholder 4">
            <a:extLst>
              <a:ext uri="{FF2B5EF4-FFF2-40B4-BE49-F238E27FC236}">
                <a16:creationId xmlns:a16="http://schemas.microsoft.com/office/drawing/2014/main" id="{61AA8AF1-F622-45CE-8EF5-E3E4B87DE3D3}"/>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1DB62501-188D-47BF-B7BE-33AFD26C43A9}"/>
              </a:ext>
            </a:extLst>
          </p:cNvPr>
          <p:cNvSpPr>
            <a:spLocks noGrp="1"/>
          </p:cNvSpPr>
          <p:nvPr>
            <p:ph type="sldNum" sz="quarter" idx="12"/>
          </p:nvPr>
        </p:nvSpPr>
        <p:spPr/>
        <p:txBody>
          <a:bodyPr/>
          <a:lstStyle>
            <a:lvl1pPr>
              <a:defRPr/>
            </a:lvl1pPr>
          </a:lstStyle>
          <a:p>
            <a:fld id="{5A76EA97-83B5-4C67-AD30-20BF2C626CCC}" type="slidenum">
              <a:rPr lang="vi-VN" altLang="en-US"/>
              <a:pPr/>
              <a:t>‹#›</a:t>
            </a:fld>
            <a:endParaRPr lang="vi-VN" altLang="en-US"/>
          </a:p>
        </p:txBody>
      </p:sp>
    </p:spTree>
    <p:extLst>
      <p:ext uri="{BB962C8B-B14F-4D97-AF65-F5344CB8AC3E}">
        <p14:creationId xmlns:p14="http://schemas.microsoft.com/office/powerpoint/2010/main" val="234658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C9C5DB0-9D70-492A-B8E7-B3540BB764EE}"/>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432408CA-D193-4839-9114-8A9E4976C39D}" type="datetimeFigureOut">
              <a:rPr lang="vi-VN"/>
              <a:pPr>
                <a:defRPr/>
              </a:pPr>
              <a:t>17/09/2021</a:t>
            </a:fld>
            <a:endParaRPr lang="vi-VN"/>
          </a:p>
        </p:txBody>
      </p:sp>
      <p:sp>
        <p:nvSpPr>
          <p:cNvPr id="6" name="Footer Placeholder 5">
            <a:extLst>
              <a:ext uri="{FF2B5EF4-FFF2-40B4-BE49-F238E27FC236}">
                <a16:creationId xmlns:a16="http://schemas.microsoft.com/office/drawing/2014/main" id="{03742F59-F801-4114-AC62-94EE5152304D}"/>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6">
            <a:extLst>
              <a:ext uri="{FF2B5EF4-FFF2-40B4-BE49-F238E27FC236}">
                <a16:creationId xmlns:a16="http://schemas.microsoft.com/office/drawing/2014/main" id="{209FC7CF-352B-4EAD-A8A8-B62769CF8581}"/>
              </a:ext>
            </a:extLst>
          </p:cNvPr>
          <p:cNvSpPr>
            <a:spLocks noGrp="1"/>
          </p:cNvSpPr>
          <p:nvPr>
            <p:ph type="sldNum" sz="quarter" idx="12"/>
          </p:nvPr>
        </p:nvSpPr>
        <p:spPr/>
        <p:txBody>
          <a:bodyPr/>
          <a:lstStyle>
            <a:lvl1pPr>
              <a:defRPr/>
            </a:lvl1pPr>
          </a:lstStyle>
          <a:p>
            <a:fld id="{D3941B6B-06B4-4DDF-BE34-E038F99B0FB2}" type="slidenum">
              <a:rPr lang="vi-VN" altLang="en-US"/>
              <a:pPr/>
              <a:t>‹#›</a:t>
            </a:fld>
            <a:endParaRPr lang="vi-VN" altLang="en-US"/>
          </a:p>
        </p:txBody>
      </p:sp>
    </p:spTree>
    <p:extLst>
      <p:ext uri="{BB962C8B-B14F-4D97-AF65-F5344CB8AC3E}">
        <p14:creationId xmlns:p14="http://schemas.microsoft.com/office/powerpoint/2010/main" val="72635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F209ABF-BF7C-479A-A0FE-CB683BC0B8C7}"/>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B6FBEF99-271C-4E20-8529-4F43348E7924}" type="datetimeFigureOut">
              <a:rPr lang="vi-VN"/>
              <a:pPr>
                <a:defRPr/>
              </a:pPr>
              <a:t>17/09/2021</a:t>
            </a:fld>
            <a:endParaRPr lang="vi-VN"/>
          </a:p>
        </p:txBody>
      </p:sp>
      <p:sp>
        <p:nvSpPr>
          <p:cNvPr id="8" name="Footer Placeholder 7">
            <a:extLst>
              <a:ext uri="{FF2B5EF4-FFF2-40B4-BE49-F238E27FC236}">
                <a16:creationId xmlns:a16="http://schemas.microsoft.com/office/drawing/2014/main" id="{E1F92CA2-91AC-4DA2-BBE7-646192105FCE}"/>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8">
            <a:extLst>
              <a:ext uri="{FF2B5EF4-FFF2-40B4-BE49-F238E27FC236}">
                <a16:creationId xmlns:a16="http://schemas.microsoft.com/office/drawing/2014/main" id="{F4D6416E-7720-4ADA-A0D4-317289AA5528}"/>
              </a:ext>
            </a:extLst>
          </p:cNvPr>
          <p:cNvSpPr>
            <a:spLocks noGrp="1"/>
          </p:cNvSpPr>
          <p:nvPr>
            <p:ph type="sldNum" sz="quarter" idx="12"/>
          </p:nvPr>
        </p:nvSpPr>
        <p:spPr/>
        <p:txBody>
          <a:bodyPr/>
          <a:lstStyle>
            <a:lvl1pPr>
              <a:defRPr/>
            </a:lvl1pPr>
          </a:lstStyle>
          <a:p>
            <a:fld id="{59F89F7D-7A22-4E95-AD77-BC44EF038164}" type="slidenum">
              <a:rPr lang="vi-VN" altLang="en-US"/>
              <a:pPr/>
              <a:t>‹#›</a:t>
            </a:fld>
            <a:endParaRPr lang="vi-VN" altLang="en-US"/>
          </a:p>
        </p:txBody>
      </p:sp>
    </p:spTree>
    <p:extLst>
      <p:ext uri="{BB962C8B-B14F-4D97-AF65-F5344CB8AC3E}">
        <p14:creationId xmlns:p14="http://schemas.microsoft.com/office/powerpoint/2010/main" val="328378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CCFA184-5D09-4F50-8BA2-9952FF53E970}"/>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2006B52A-76EB-44CE-AE7D-F738A8D8FCB5}" type="datetimeFigureOut">
              <a:rPr lang="vi-VN"/>
              <a:pPr>
                <a:defRPr/>
              </a:pPr>
              <a:t>17/09/2021</a:t>
            </a:fld>
            <a:endParaRPr lang="vi-VN"/>
          </a:p>
        </p:txBody>
      </p:sp>
      <p:sp>
        <p:nvSpPr>
          <p:cNvPr id="4" name="Footer Placeholder 3">
            <a:extLst>
              <a:ext uri="{FF2B5EF4-FFF2-40B4-BE49-F238E27FC236}">
                <a16:creationId xmlns:a16="http://schemas.microsoft.com/office/drawing/2014/main" id="{E86E16A8-B82D-4694-9959-1843AA8978A5}"/>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4">
            <a:extLst>
              <a:ext uri="{FF2B5EF4-FFF2-40B4-BE49-F238E27FC236}">
                <a16:creationId xmlns:a16="http://schemas.microsoft.com/office/drawing/2014/main" id="{C8AF490D-3C34-4122-9076-E7C92D706042}"/>
              </a:ext>
            </a:extLst>
          </p:cNvPr>
          <p:cNvSpPr>
            <a:spLocks noGrp="1"/>
          </p:cNvSpPr>
          <p:nvPr>
            <p:ph type="sldNum" sz="quarter" idx="12"/>
          </p:nvPr>
        </p:nvSpPr>
        <p:spPr/>
        <p:txBody>
          <a:bodyPr/>
          <a:lstStyle>
            <a:lvl1pPr>
              <a:defRPr/>
            </a:lvl1pPr>
          </a:lstStyle>
          <a:p>
            <a:fld id="{B048B3D2-6DBE-450D-BA22-43874F0A2586}" type="slidenum">
              <a:rPr lang="vi-VN" altLang="en-US"/>
              <a:pPr/>
              <a:t>‹#›</a:t>
            </a:fld>
            <a:endParaRPr lang="vi-VN" altLang="en-US"/>
          </a:p>
        </p:txBody>
      </p:sp>
    </p:spTree>
    <p:extLst>
      <p:ext uri="{BB962C8B-B14F-4D97-AF65-F5344CB8AC3E}">
        <p14:creationId xmlns:p14="http://schemas.microsoft.com/office/powerpoint/2010/main" val="381624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8CBF71-98DD-43BF-8E58-4E003B3A3BC0}"/>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97C93331-8BBF-495A-8D34-670DC60097AB}" type="datetimeFigureOut">
              <a:rPr lang="vi-VN"/>
              <a:pPr>
                <a:defRPr/>
              </a:pPr>
              <a:t>17/09/2021</a:t>
            </a:fld>
            <a:endParaRPr lang="vi-VN"/>
          </a:p>
        </p:txBody>
      </p:sp>
      <p:sp>
        <p:nvSpPr>
          <p:cNvPr id="3" name="Footer Placeholder 2">
            <a:extLst>
              <a:ext uri="{FF2B5EF4-FFF2-40B4-BE49-F238E27FC236}">
                <a16:creationId xmlns:a16="http://schemas.microsoft.com/office/drawing/2014/main" id="{181CE614-65DA-46D3-826A-15C6720BEABE}"/>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3">
            <a:extLst>
              <a:ext uri="{FF2B5EF4-FFF2-40B4-BE49-F238E27FC236}">
                <a16:creationId xmlns:a16="http://schemas.microsoft.com/office/drawing/2014/main" id="{483A603C-E07F-4C7D-AB3A-25A6951DA0A3}"/>
              </a:ext>
            </a:extLst>
          </p:cNvPr>
          <p:cNvSpPr>
            <a:spLocks noGrp="1"/>
          </p:cNvSpPr>
          <p:nvPr>
            <p:ph type="sldNum" sz="quarter" idx="12"/>
          </p:nvPr>
        </p:nvSpPr>
        <p:spPr/>
        <p:txBody>
          <a:bodyPr/>
          <a:lstStyle>
            <a:lvl1pPr>
              <a:defRPr/>
            </a:lvl1pPr>
          </a:lstStyle>
          <a:p>
            <a:fld id="{C1E34FE5-F465-4108-99B4-437F0080CB94}" type="slidenum">
              <a:rPr lang="vi-VN" altLang="en-US"/>
              <a:pPr/>
              <a:t>‹#›</a:t>
            </a:fld>
            <a:endParaRPr lang="vi-VN" altLang="en-US"/>
          </a:p>
        </p:txBody>
      </p:sp>
    </p:spTree>
    <p:extLst>
      <p:ext uri="{BB962C8B-B14F-4D97-AF65-F5344CB8AC3E}">
        <p14:creationId xmlns:p14="http://schemas.microsoft.com/office/powerpoint/2010/main" val="41203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49CBFF-C6D3-4C59-B8B3-5111EBE27A6D}"/>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4FDE67C9-38E7-4D84-AF6F-6C0DB5888D5C}" type="datetimeFigureOut">
              <a:rPr lang="vi-VN"/>
              <a:pPr>
                <a:defRPr/>
              </a:pPr>
              <a:t>17/09/2021</a:t>
            </a:fld>
            <a:endParaRPr lang="vi-VN"/>
          </a:p>
        </p:txBody>
      </p:sp>
      <p:sp>
        <p:nvSpPr>
          <p:cNvPr id="6" name="Footer Placeholder 5">
            <a:extLst>
              <a:ext uri="{FF2B5EF4-FFF2-40B4-BE49-F238E27FC236}">
                <a16:creationId xmlns:a16="http://schemas.microsoft.com/office/drawing/2014/main" id="{3E4F4A7F-EA6E-42CF-B31B-37C484B8E7CB}"/>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6">
            <a:extLst>
              <a:ext uri="{FF2B5EF4-FFF2-40B4-BE49-F238E27FC236}">
                <a16:creationId xmlns:a16="http://schemas.microsoft.com/office/drawing/2014/main" id="{E9753696-8305-4966-A87C-57061CFA9ED5}"/>
              </a:ext>
            </a:extLst>
          </p:cNvPr>
          <p:cNvSpPr>
            <a:spLocks noGrp="1"/>
          </p:cNvSpPr>
          <p:nvPr>
            <p:ph type="sldNum" sz="quarter" idx="12"/>
          </p:nvPr>
        </p:nvSpPr>
        <p:spPr/>
        <p:txBody>
          <a:bodyPr/>
          <a:lstStyle>
            <a:lvl1pPr>
              <a:defRPr/>
            </a:lvl1pPr>
          </a:lstStyle>
          <a:p>
            <a:fld id="{69BDDFCA-8890-44D5-992E-7450338B4A42}" type="slidenum">
              <a:rPr lang="vi-VN" altLang="en-US"/>
              <a:pPr/>
              <a:t>‹#›</a:t>
            </a:fld>
            <a:endParaRPr lang="vi-VN" altLang="en-US"/>
          </a:p>
        </p:txBody>
      </p:sp>
    </p:spTree>
    <p:extLst>
      <p:ext uri="{BB962C8B-B14F-4D97-AF65-F5344CB8AC3E}">
        <p14:creationId xmlns:p14="http://schemas.microsoft.com/office/powerpoint/2010/main" val="68312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5C31CE-2394-4CE0-B3AB-0F28DED84DA5}"/>
              </a:ext>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65D5F781-184C-4F31-961B-181E654591CA}" type="datetimeFigureOut">
              <a:rPr lang="vi-VN"/>
              <a:pPr>
                <a:defRPr/>
              </a:pPr>
              <a:t>17/09/2021</a:t>
            </a:fld>
            <a:endParaRPr lang="vi-VN"/>
          </a:p>
        </p:txBody>
      </p:sp>
      <p:sp>
        <p:nvSpPr>
          <p:cNvPr id="6" name="Footer Placeholder 5">
            <a:extLst>
              <a:ext uri="{FF2B5EF4-FFF2-40B4-BE49-F238E27FC236}">
                <a16:creationId xmlns:a16="http://schemas.microsoft.com/office/drawing/2014/main" id="{F9C508FE-0142-4484-8998-6275E85073DC}"/>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6">
            <a:extLst>
              <a:ext uri="{FF2B5EF4-FFF2-40B4-BE49-F238E27FC236}">
                <a16:creationId xmlns:a16="http://schemas.microsoft.com/office/drawing/2014/main" id="{DA96C7BA-FACF-4944-965A-81D9BB788D7A}"/>
              </a:ext>
            </a:extLst>
          </p:cNvPr>
          <p:cNvSpPr>
            <a:spLocks noGrp="1"/>
          </p:cNvSpPr>
          <p:nvPr>
            <p:ph type="sldNum" sz="quarter" idx="12"/>
          </p:nvPr>
        </p:nvSpPr>
        <p:spPr/>
        <p:txBody>
          <a:bodyPr/>
          <a:lstStyle>
            <a:lvl1pPr>
              <a:defRPr/>
            </a:lvl1pPr>
          </a:lstStyle>
          <a:p>
            <a:fld id="{D53EE37D-E64E-4D97-9F90-66D3DCB01D6F}" type="slidenum">
              <a:rPr lang="vi-VN" altLang="en-US"/>
              <a:pPr/>
              <a:t>‹#›</a:t>
            </a:fld>
            <a:endParaRPr lang="vi-VN" altLang="en-US"/>
          </a:p>
        </p:txBody>
      </p:sp>
    </p:spTree>
    <p:extLst>
      <p:ext uri="{BB962C8B-B14F-4D97-AF65-F5344CB8AC3E}">
        <p14:creationId xmlns:p14="http://schemas.microsoft.com/office/powerpoint/2010/main" val="368776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07B98FC-3281-4230-AFFA-CD54044FEC13}"/>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a:extLst>
              <a:ext uri="{FF2B5EF4-FFF2-40B4-BE49-F238E27FC236}">
                <a16:creationId xmlns:a16="http://schemas.microsoft.com/office/drawing/2014/main" id="{35BD5515-5332-4935-A923-71D7B434B6AF}"/>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5" name="Footer Placeholder 4">
            <a:extLst>
              <a:ext uri="{FF2B5EF4-FFF2-40B4-BE49-F238E27FC236}">
                <a16:creationId xmlns:a16="http://schemas.microsoft.com/office/drawing/2014/main" id="{3BD42884-271F-4B5B-B06E-2319F83209C9}"/>
              </a:ext>
            </a:extLst>
          </p:cNvPr>
          <p:cNvSpPr>
            <a:spLocks noGrp="1"/>
          </p:cNvSpPr>
          <p:nvPr>
            <p:ph type="ftr" sz="quarter" idx="3"/>
          </p:nvPr>
        </p:nvSpPr>
        <p:spPr>
          <a:xfrm>
            <a:off x="4495800" y="4829175"/>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a:extLst>
              <a:ext uri="{FF2B5EF4-FFF2-40B4-BE49-F238E27FC236}">
                <a16:creationId xmlns:a16="http://schemas.microsoft.com/office/drawing/2014/main" id="{C220EB36-5503-496E-A08C-EFEBE3B9140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anose="020B0604020202020204" pitchFamily="34" charset="0"/>
              </a:defRPr>
            </a:lvl1pPr>
          </a:lstStyle>
          <a:p>
            <a:fld id="{42FF4F4F-A835-4213-8C80-DC53F6E21B7D}" type="slidenum">
              <a:rPr lang="vi-VN" altLang="en-US"/>
              <a:pPr/>
              <a:t>‹#›</a:t>
            </a:fld>
            <a:endParaRPr lang="vi-VN" altLang="en-US"/>
          </a:p>
        </p:txBody>
      </p:sp>
      <p:sp>
        <p:nvSpPr>
          <p:cNvPr id="7" name="TextBox 6">
            <a:extLst>
              <a:ext uri="{FF2B5EF4-FFF2-40B4-BE49-F238E27FC236}">
                <a16:creationId xmlns:a16="http://schemas.microsoft.com/office/drawing/2014/main" id="{D7563815-26CE-4BC5-9693-AA31DCF712A0}"/>
              </a:ext>
            </a:extLst>
          </p:cNvPr>
          <p:cNvSpPr txBox="1"/>
          <p:nvPr userDrawn="1"/>
        </p:nvSpPr>
        <p:spPr>
          <a:xfrm>
            <a:off x="1261872" y="230188"/>
            <a:ext cx="404164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fontAlgn="auto">
              <a:spcBef>
                <a:spcPts val="0"/>
              </a:spcBef>
              <a:spcAft>
                <a:spcPts val="0"/>
              </a:spcAft>
              <a:defRPr/>
            </a:pPr>
            <a:r>
              <a:rPr lang="en-US" sz="1200" dirty="0">
                <a:solidFill>
                  <a:schemeClr val="bg1">
                    <a:lumMod val="50000"/>
                  </a:schemeClr>
                </a:solidFill>
                <a:latin typeface="+mn-lt"/>
                <a:cs typeface="+mn-cs"/>
              </a:rPr>
              <a:t>M-Pink</a:t>
            </a:r>
            <a:r>
              <a:rPr lang="en-US" sz="900" dirty="0">
                <a:solidFill>
                  <a:schemeClr val="bg1">
                    <a:lumMod val="50000"/>
                  </a:schemeClr>
                </a:solidFill>
                <a:latin typeface="+mn-lt"/>
                <a:cs typeface="+mn-cs"/>
              </a:rPr>
              <a:t> </a:t>
            </a:r>
            <a:endParaRPr lang="vi-VN" sz="900" dirty="0">
              <a:solidFill>
                <a:schemeClr val="bg1">
                  <a:lumMod val="50000"/>
                </a:schemeClr>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33"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itchFamily="18" charset="0"/>
        </a:defRPr>
      </a:lvl2pPr>
      <a:lvl3pPr algn="l" rtl="0" eaLnBrk="0" fontAlgn="base" hangingPunct="0">
        <a:lnSpc>
          <a:spcPct val="90000"/>
        </a:lnSpc>
        <a:spcBef>
          <a:spcPct val="0"/>
        </a:spcBef>
        <a:spcAft>
          <a:spcPct val="0"/>
        </a:spcAft>
        <a:defRPr sz="4400">
          <a:solidFill>
            <a:schemeClr val="tx1"/>
          </a:solidFill>
          <a:latin typeface="Times New Roman" pitchFamily="18" charset="0"/>
        </a:defRPr>
      </a:lvl3pPr>
      <a:lvl4pPr algn="l" rtl="0" eaLnBrk="0" fontAlgn="base" hangingPunct="0">
        <a:lnSpc>
          <a:spcPct val="90000"/>
        </a:lnSpc>
        <a:spcBef>
          <a:spcPct val="0"/>
        </a:spcBef>
        <a:spcAft>
          <a:spcPct val="0"/>
        </a:spcAft>
        <a:defRPr sz="4400">
          <a:solidFill>
            <a:schemeClr val="tx1"/>
          </a:solidFill>
          <a:latin typeface="Times New Roman" pitchFamily="18" charset="0"/>
        </a:defRPr>
      </a:lvl4pPr>
      <a:lvl5pPr algn="l" rtl="0" eaLnBrk="0" fontAlgn="base" hangingPunct="0">
        <a:lnSpc>
          <a:spcPct val="90000"/>
        </a:lnSpc>
        <a:spcBef>
          <a:spcPct val="0"/>
        </a:spcBef>
        <a:spcAft>
          <a:spcPct val="0"/>
        </a:spcAft>
        <a:defRPr sz="4400">
          <a:solidFill>
            <a:schemeClr val="tx1"/>
          </a:solidFill>
          <a:latin typeface="Times New Roman" pitchFamily="18" charset="0"/>
        </a:defRPr>
      </a:lvl5pPr>
      <a:lvl6pPr marL="457200" algn="l" rtl="0" fontAlgn="base">
        <a:lnSpc>
          <a:spcPct val="90000"/>
        </a:lnSpc>
        <a:spcBef>
          <a:spcPct val="0"/>
        </a:spcBef>
        <a:spcAft>
          <a:spcPct val="0"/>
        </a:spcAft>
        <a:defRPr sz="4400">
          <a:solidFill>
            <a:schemeClr val="tx1"/>
          </a:solidFill>
          <a:latin typeface="Times New Roman" pitchFamily="18" charset="0"/>
        </a:defRPr>
      </a:lvl6pPr>
      <a:lvl7pPr marL="914400" algn="l" rtl="0" fontAlgn="base">
        <a:lnSpc>
          <a:spcPct val="90000"/>
        </a:lnSpc>
        <a:spcBef>
          <a:spcPct val="0"/>
        </a:spcBef>
        <a:spcAft>
          <a:spcPct val="0"/>
        </a:spcAft>
        <a:defRPr sz="4400">
          <a:solidFill>
            <a:schemeClr val="tx1"/>
          </a:solidFill>
          <a:latin typeface="Times New Roman" pitchFamily="18" charset="0"/>
        </a:defRPr>
      </a:lvl7pPr>
      <a:lvl8pPr marL="1371600" algn="l" rtl="0" fontAlgn="base">
        <a:lnSpc>
          <a:spcPct val="90000"/>
        </a:lnSpc>
        <a:spcBef>
          <a:spcPct val="0"/>
        </a:spcBef>
        <a:spcAft>
          <a:spcPct val="0"/>
        </a:spcAft>
        <a:defRPr sz="4400">
          <a:solidFill>
            <a:schemeClr val="tx1"/>
          </a:solidFill>
          <a:latin typeface="Times New Roman" pitchFamily="18" charset="0"/>
        </a:defRPr>
      </a:lvl8pPr>
      <a:lvl9pPr marL="1828800" algn="l" rtl="0" fontAlgn="base">
        <a:lnSpc>
          <a:spcPct val="90000"/>
        </a:lnSpc>
        <a:spcBef>
          <a:spcPct val="0"/>
        </a:spcBef>
        <a:spcAft>
          <a:spcPct val="0"/>
        </a:spcAft>
        <a:defRPr sz="4400">
          <a:solidFill>
            <a:schemeClr val="tx1"/>
          </a:solidFill>
          <a:latin typeface="Times New Roman"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C422B2-3199-4E0D-8BDE-18C053B4D70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E81101A-1062-4AAB-97CD-37F335621DC7}"/>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F3B44D3-8F8B-427D-A35B-391272CBC5F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B23F5717-8DEE-4CAB-B5E2-031F6287A1D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F3921A32-CA2E-44C2-8E2B-87CC3202454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3EF3646-9637-44BB-A6D3-71B168FC40B4}" type="slidenum">
              <a:rPr lang="en-US" altLang="en-US"/>
              <a:pPr>
                <a:defRPr/>
              </a:pPr>
              <a:t>‹#›</a:t>
            </a:fld>
            <a:endParaRPr lang="en-US" altLang="en-US"/>
          </a:p>
        </p:txBody>
      </p:sp>
    </p:spTree>
    <p:extLst>
      <p:ext uri="{BB962C8B-B14F-4D97-AF65-F5344CB8AC3E}">
        <p14:creationId xmlns:p14="http://schemas.microsoft.com/office/powerpoint/2010/main" val="24955792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5B67D-272A-49D2-865C-AD4F85ACF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59594" cy="6858001"/>
          </a:xfrm>
          <a:prstGeom prst="rect">
            <a:avLst/>
          </a:prstGeom>
          <a:ln>
            <a:noFill/>
          </a:ln>
        </p:spPr>
      </p:pic>
      <p:pic>
        <p:nvPicPr>
          <p:cNvPr id="7" name="Picture 6">
            <a:extLst>
              <a:ext uri="{FF2B5EF4-FFF2-40B4-BE49-F238E27FC236}">
                <a16:creationId xmlns:a16="http://schemas.microsoft.com/office/drawing/2014/main" id="{2251E6BE-13AB-48DC-BFF9-5B3123562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971" y="265047"/>
            <a:ext cx="6377687" cy="2827607"/>
          </a:xfrm>
          <a:prstGeom prst="rect">
            <a:avLst/>
          </a:prstGeom>
        </p:spPr>
      </p:pic>
      <p:sp>
        <p:nvSpPr>
          <p:cNvPr id="11" name="TextBox 10">
            <a:extLst>
              <a:ext uri="{FF2B5EF4-FFF2-40B4-BE49-F238E27FC236}">
                <a16:creationId xmlns:a16="http://schemas.microsoft.com/office/drawing/2014/main" id="{A27E3FD7-028A-4451-A096-2F55F18706D1}"/>
              </a:ext>
            </a:extLst>
          </p:cNvPr>
          <p:cNvSpPr txBox="1"/>
          <p:nvPr/>
        </p:nvSpPr>
        <p:spPr>
          <a:xfrm>
            <a:off x="0" y="13924"/>
            <a:ext cx="12192000" cy="430887"/>
          </a:xfrm>
          <a:prstGeom prst="rect">
            <a:avLst/>
          </a:prstGeom>
          <a:noFill/>
        </p:spPr>
        <p:txBody>
          <a:bodyPr wrap="square" rtlCol="0">
            <a:spAutoFit/>
          </a:bodyPr>
          <a:lstStyle/>
          <a:p>
            <a:pPr algn="ctr"/>
            <a:r>
              <a:rPr lang="en-US" sz="2200" b="1">
                <a:solidFill>
                  <a:srgbClr val="6C5200"/>
                </a:solidFill>
                <a:latin typeface="Arial" panose="020B0604020202020204" pitchFamily="34" charset="0"/>
                <a:cs typeface="Arial" panose="020B0604020202020204" pitchFamily="34" charset="0"/>
              </a:rPr>
              <a:t>PHÒNG GIÁO DỤC VÀ ĐÀO TẠO THÀNH PHỐ DĨ AN</a:t>
            </a:r>
          </a:p>
        </p:txBody>
      </p:sp>
      <p:sp>
        <p:nvSpPr>
          <p:cNvPr id="15" name="Rectangle 14">
            <a:extLst>
              <a:ext uri="{FF2B5EF4-FFF2-40B4-BE49-F238E27FC236}">
                <a16:creationId xmlns:a16="http://schemas.microsoft.com/office/drawing/2014/main" id="{55CAB414-59D1-49C6-9431-552549FA112C}"/>
              </a:ext>
            </a:extLst>
          </p:cNvPr>
          <p:cNvSpPr/>
          <p:nvPr/>
        </p:nvSpPr>
        <p:spPr>
          <a:xfrm>
            <a:off x="2074138" y="1801072"/>
            <a:ext cx="6102453" cy="846386"/>
          </a:xfrm>
          <a:prstGeom prst="rect">
            <a:avLst/>
          </a:prstGeom>
        </p:spPr>
        <p:txBody>
          <a:bodyPr wrap="square">
            <a:spAutoFit/>
          </a:bodyPr>
          <a:lstStyle/>
          <a:p>
            <a:pPr algn="ctr">
              <a:spcAft>
                <a:spcPts val="600"/>
              </a:spcAft>
            </a:pPr>
            <a:r>
              <a:rPr lang="en-GB" sz="2150" b="1" dirty="0">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rPr>
              <a:t>CH</a:t>
            </a:r>
            <a:r>
              <a:rPr lang="vi-VN" sz="2150" b="1" dirty="0">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rPr>
              <a:t>Ư</a:t>
            </a:r>
            <a:r>
              <a:rPr lang="en-US" sz="2150" b="1" dirty="0">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rPr>
              <a:t>ƠNG TRÌNH</a:t>
            </a:r>
          </a:p>
          <a:p>
            <a:pPr algn="ctr">
              <a:spcAft>
                <a:spcPts val="600"/>
              </a:spcAft>
            </a:pPr>
            <a:r>
              <a:rPr lang="en-US" sz="2150" b="1" dirty="0">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rPr>
              <a:t>DẠY HỌC TRỰC TUYẾN</a:t>
            </a:r>
            <a:endParaRPr lang="en-GB" sz="2150" b="1" dirty="0">
              <a:solidFill>
                <a:schemeClr val="bg1"/>
              </a:solidFill>
              <a:effectLst>
                <a:glow rad="101600">
                  <a:schemeClr val="accent4">
                    <a:lumMod val="50000"/>
                    <a:alpha val="60000"/>
                  </a:schemeClr>
                </a:glow>
              </a:effectLst>
              <a:latin typeface="Tahoma" panose="020B0604030504040204" pitchFamily="34" charset="0"/>
              <a:ea typeface="Tahoma" panose="020B0604030504040204" pitchFamily="34" charset="0"/>
              <a:cs typeface="Tahoma" panose="020B0604030504040204" pitchFamily="34" charset="0"/>
            </a:endParaRPr>
          </a:p>
        </p:txBody>
      </p:sp>
      <p:sp>
        <p:nvSpPr>
          <p:cNvPr id="19" name="Oval 18">
            <a:extLst>
              <a:ext uri="{FF2B5EF4-FFF2-40B4-BE49-F238E27FC236}">
                <a16:creationId xmlns:a16="http://schemas.microsoft.com/office/drawing/2014/main" id="{4963E481-7502-4C63-8F73-36C002906DBA}"/>
              </a:ext>
            </a:extLst>
          </p:cNvPr>
          <p:cNvSpPr/>
          <p:nvPr/>
        </p:nvSpPr>
        <p:spPr>
          <a:xfrm>
            <a:off x="10535666" y="79484"/>
            <a:ext cx="933013" cy="919392"/>
          </a:xfrm>
          <a:prstGeom prst="ellipse">
            <a:avLst/>
          </a:prstGeom>
          <a:solidFill>
            <a:schemeClr val="accent4">
              <a:lumMod val="20000"/>
              <a:lumOff val="80000"/>
            </a:schemeClr>
          </a:solid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400"/>
          </a:p>
        </p:txBody>
      </p:sp>
      <p:sp>
        <p:nvSpPr>
          <p:cNvPr id="23" name="Rectangle 22">
            <a:extLst>
              <a:ext uri="{FF2B5EF4-FFF2-40B4-BE49-F238E27FC236}">
                <a16:creationId xmlns:a16="http://schemas.microsoft.com/office/drawing/2014/main" id="{FACEF8DC-36B4-4907-9250-F69E1CA11C11}"/>
              </a:ext>
            </a:extLst>
          </p:cNvPr>
          <p:cNvSpPr/>
          <p:nvPr/>
        </p:nvSpPr>
        <p:spPr>
          <a:xfrm>
            <a:off x="10519620" y="229459"/>
            <a:ext cx="972234" cy="1015663"/>
          </a:xfrm>
          <a:prstGeom prst="rect">
            <a:avLst/>
          </a:prstGeom>
        </p:spPr>
        <p:txBody>
          <a:bodyPr wrap="square">
            <a:spAutoFit/>
          </a:bodyPr>
          <a:lstStyle/>
          <a:p>
            <a:pPr algn="ctr"/>
            <a:r>
              <a:rPr lang="en-US" sz="2000" b="1">
                <a:solidFill>
                  <a:srgbClr val="705500"/>
                </a:solidFill>
                <a:latin typeface="Arial" panose="020B0604020202020204" pitchFamily="34" charset="0"/>
                <a:cs typeface="Arial" panose="020B0604020202020204" pitchFamily="34" charset="0"/>
              </a:rPr>
              <a:t>TUẦN 1</a:t>
            </a:r>
            <a:endParaRPr lang="en-GB" sz="2000" b="1">
              <a:solidFill>
                <a:srgbClr val="705500"/>
              </a:solidFill>
              <a:latin typeface="Arial" panose="020B0604020202020204" pitchFamily="34" charset="0"/>
              <a:cs typeface="Arial" panose="020B0604020202020204" pitchFamily="34" charset="0"/>
            </a:endParaRPr>
          </a:p>
          <a:p>
            <a:pPr algn="ctr"/>
            <a:endParaRPr lang="en-GB" sz="2000" b="1">
              <a:solidFill>
                <a:srgbClr val="705500"/>
              </a:solidFill>
            </a:endParaRPr>
          </a:p>
        </p:txBody>
      </p:sp>
      <p:sp>
        <p:nvSpPr>
          <p:cNvPr id="24" name="Rectangle 23">
            <a:extLst>
              <a:ext uri="{FF2B5EF4-FFF2-40B4-BE49-F238E27FC236}">
                <a16:creationId xmlns:a16="http://schemas.microsoft.com/office/drawing/2014/main" id="{100A5D9D-0CE8-4BBA-8169-3CBE6E376210}"/>
              </a:ext>
            </a:extLst>
          </p:cNvPr>
          <p:cNvSpPr/>
          <p:nvPr/>
        </p:nvSpPr>
        <p:spPr>
          <a:xfrm>
            <a:off x="7368209" y="1861860"/>
            <a:ext cx="4823791" cy="830997"/>
          </a:xfrm>
          <a:prstGeom prst="rect">
            <a:avLst/>
          </a:prstGeom>
        </p:spPr>
        <p:txBody>
          <a:bodyPr wrap="square">
            <a:spAutoFit/>
          </a:bodyPr>
          <a:lstStyle/>
          <a:p>
            <a:pPr algn="ctr"/>
            <a:r>
              <a:rPr lang="en-US" sz="4800" b="1">
                <a:solidFill>
                  <a:srgbClr val="FF9900"/>
                </a:solidFill>
                <a:latin typeface="HP001 4 hàng" panose="020B0603050302020204" pitchFamily="34" charset="0"/>
                <a:cs typeface="Arial" panose="020B0604020202020204" pitchFamily="34" charset="0"/>
              </a:rPr>
              <a:t>Môn: Tiếng Việt</a:t>
            </a:r>
            <a:endParaRPr lang="en-GB" sz="4800">
              <a:solidFill>
                <a:srgbClr val="FF9900"/>
              </a:solidFill>
              <a:latin typeface="HP001 4 hàng" panose="020B0603050302020204" pitchFamily="34" charset="0"/>
            </a:endParaRPr>
          </a:p>
        </p:txBody>
      </p:sp>
      <p:sp>
        <p:nvSpPr>
          <p:cNvPr id="26" name="Rectangle 25">
            <a:extLst>
              <a:ext uri="{FF2B5EF4-FFF2-40B4-BE49-F238E27FC236}">
                <a16:creationId xmlns:a16="http://schemas.microsoft.com/office/drawing/2014/main" id="{70F1DFE4-6F45-4ABC-9097-57963D18D4F9}"/>
              </a:ext>
            </a:extLst>
          </p:cNvPr>
          <p:cNvSpPr/>
          <p:nvPr/>
        </p:nvSpPr>
        <p:spPr>
          <a:xfrm>
            <a:off x="6849874" y="2768965"/>
            <a:ext cx="6102453" cy="461665"/>
          </a:xfrm>
          <a:prstGeom prst="rect">
            <a:avLst/>
          </a:prstGeom>
        </p:spPr>
        <p:txBody>
          <a:bodyPr wrap="square">
            <a:spAutoFit/>
          </a:bodyPr>
          <a:lstStyle/>
          <a:p>
            <a:pPr algn="ctr">
              <a:spcAft>
                <a:spcPts val="600"/>
              </a:spcAft>
            </a:pPr>
            <a:r>
              <a:rPr lang="en-US" sz="2400" b="1">
                <a:solidFill>
                  <a:srgbClr val="705500"/>
                </a:solidFill>
                <a:effectLst/>
                <a:latin typeface="Tahoma" panose="020B0604030504040204" pitchFamily="34" charset="0"/>
                <a:ea typeface="Tahoma" panose="020B0604030504040204" pitchFamily="34" charset="0"/>
                <a:cs typeface="Tahoma" panose="020B0604030504040204" pitchFamily="34" charset="0"/>
              </a:rPr>
              <a:t>Phân môn: </a:t>
            </a:r>
            <a:r>
              <a:rPr lang="en-US" sz="2400" b="1">
                <a:solidFill>
                  <a:srgbClr val="705500"/>
                </a:solidFill>
                <a:latin typeface="Tahoma" panose="020B0604030504040204" pitchFamily="34" charset="0"/>
                <a:ea typeface="Tahoma" panose="020B0604030504040204" pitchFamily="34" charset="0"/>
                <a:cs typeface="Tahoma" panose="020B0604030504040204" pitchFamily="34" charset="0"/>
              </a:rPr>
              <a:t>Chính tả</a:t>
            </a:r>
            <a:endParaRPr lang="en-GB" sz="2400" b="1">
              <a:solidFill>
                <a:srgbClr val="7055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8" name="Rectangle 27">
            <a:extLst>
              <a:ext uri="{FF2B5EF4-FFF2-40B4-BE49-F238E27FC236}">
                <a16:creationId xmlns:a16="http://schemas.microsoft.com/office/drawing/2014/main" id="{47ACA16C-4627-4B22-A4EF-88D2903381B1}"/>
              </a:ext>
            </a:extLst>
          </p:cNvPr>
          <p:cNvSpPr/>
          <p:nvPr/>
        </p:nvSpPr>
        <p:spPr>
          <a:xfrm>
            <a:off x="2179256" y="4455045"/>
            <a:ext cx="9582776" cy="1015663"/>
          </a:xfrm>
          <a:prstGeom prst="rect">
            <a:avLst/>
          </a:prstGeom>
        </p:spPr>
        <p:txBody>
          <a:bodyPr wrap="square">
            <a:spAutoFit/>
          </a:bodyPr>
          <a:lstStyle/>
          <a:p>
            <a:pPr algn="ctr">
              <a:spcAft>
                <a:spcPts val="600"/>
              </a:spcAft>
            </a:pPr>
            <a:r>
              <a:rPr lang="en-US" sz="6000" b="1">
                <a:solidFill>
                  <a:srgbClr val="FF0000"/>
                </a:solidFill>
                <a:effectLst/>
                <a:latin typeface="HP001 4 hàng" panose="020B0603050302020204" pitchFamily="34" charset="0"/>
                <a:ea typeface="Tahoma" panose="020B0604030504040204" pitchFamily="34" charset="0"/>
                <a:cs typeface="Tahoma" panose="020B0604030504040204" pitchFamily="34" charset="0"/>
              </a:rPr>
              <a:t>Dế Mèn bênh vực kẻ yếu</a:t>
            </a:r>
          </a:p>
        </p:txBody>
      </p:sp>
      <p:sp>
        <p:nvSpPr>
          <p:cNvPr id="25" name="Rectangle 24">
            <a:extLst>
              <a:ext uri="{FF2B5EF4-FFF2-40B4-BE49-F238E27FC236}">
                <a16:creationId xmlns:a16="http://schemas.microsoft.com/office/drawing/2014/main" id="{FC52E915-CC3D-4D68-8A9F-AE8B701080C1}"/>
              </a:ext>
            </a:extLst>
          </p:cNvPr>
          <p:cNvSpPr/>
          <p:nvPr/>
        </p:nvSpPr>
        <p:spPr>
          <a:xfrm>
            <a:off x="1822157" y="3258949"/>
            <a:ext cx="1449436" cy="769441"/>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latin typeface="Tahoma" panose="020B0604030504040204" pitchFamily="34" charset="0"/>
                <a:ea typeface="Tahoma" panose="020B0604030504040204" pitchFamily="34" charset="0"/>
                <a:cs typeface="Tahoma" panose="020B0604030504040204" pitchFamily="34" charset="0"/>
              </a:rPr>
              <a:t>Bài: </a:t>
            </a:r>
            <a:endParaRPr lang="en-GB" sz="4400" b="1">
              <a:ln/>
              <a:solidFill>
                <a:schemeClr val="accent4"/>
              </a:solidFill>
            </a:endParaRPr>
          </a:p>
        </p:txBody>
      </p:sp>
      <p:sp>
        <p:nvSpPr>
          <p:cNvPr id="30" name="Rectangle 29">
            <a:extLst>
              <a:ext uri="{FF2B5EF4-FFF2-40B4-BE49-F238E27FC236}">
                <a16:creationId xmlns:a16="http://schemas.microsoft.com/office/drawing/2014/main" id="{A1C0E5F7-BE93-4EBD-A274-4D1273F1BB34}"/>
              </a:ext>
            </a:extLst>
          </p:cNvPr>
          <p:cNvSpPr/>
          <p:nvPr/>
        </p:nvSpPr>
        <p:spPr>
          <a:xfrm>
            <a:off x="8819611" y="6247769"/>
            <a:ext cx="1591201" cy="423193"/>
          </a:xfrm>
          <a:prstGeom prst="rect">
            <a:avLst/>
          </a:prstGeom>
        </p:spPr>
        <p:txBody>
          <a:bodyPr wrap="square">
            <a:spAutoFit/>
          </a:bodyPr>
          <a:lstStyle/>
          <a:p>
            <a:pPr algn="ctr">
              <a:spcAft>
                <a:spcPts val="600"/>
              </a:spcAft>
            </a:pPr>
            <a:r>
              <a:rPr lang="en-US" sz="2150" b="1">
                <a:solidFill>
                  <a:schemeClr val="accent6">
                    <a:lumMod val="75000"/>
                  </a:schemeClr>
                </a:solidFill>
                <a:effectLst/>
                <a:latin typeface="Tahoma" panose="020B0604030504040204" pitchFamily="34" charset="0"/>
                <a:ea typeface="Tahoma" panose="020B0604030504040204" pitchFamily="34" charset="0"/>
                <a:cs typeface="Tahoma" panose="020B0604030504040204" pitchFamily="34" charset="0"/>
              </a:rPr>
              <a:t>PPCT: </a:t>
            </a:r>
            <a:r>
              <a:rPr lang="en-US" sz="2150" b="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1</a:t>
            </a:r>
            <a:endParaRPr lang="en-GB" sz="2150" b="1">
              <a:solidFill>
                <a:schemeClr val="accent6">
                  <a:lumMod val="75000"/>
                </a:schemeClr>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1" name="Rectangle 30">
            <a:extLst>
              <a:ext uri="{FF2B5EF4-FFF2-40B4-BE49-F238E27FC236}">
                <a16:creationId xmlns:a16="http://schemas.microsoft.com/office/drawing/2014/main" id="{5EDFF339-FB70-46D7-AEBB-AA92ECF6E5AA}"/>
              </a:ext>
            </a:extLst>
          </p:cNvPr>
          <p:cNvSpPr/>
          <p:nvPr/>
        </p:nvSpPr>
        <p:spPr>
          <a:xfrm>
            <a:off x="3617843" y="1077173"/>
            <a:ext cx="3352801" cy="692497"/>
          </a:xfrm>
          <a:prstGeom prst="rect">
            <a:avLst/>
          </a:prstGeom>
        </p:spPr>
        <p:txBody>
          <a:bodyPr wrap="square">
            <a:spAutoFit/>
          </a:bodyPr>
          <a:lstStyle/>
          <a:p>
            <a:pPr algn="ctr">
              <a:spcAft>
                <a:spcPts val="600"/>
              </a:spcAft>
            </a:pPr>
            <a:r>
              <a:rPr lang="en-US" sz="1700" b="1" dirty="0">
                <a:solidFill>
                  <a:srgbClr val="705500"/>
                </a:solidFill>
                <a:latin typeface="Tahoma" panose="020B0604030504040204" pitchFamily="34" charset="0"/>
                <a:ea typeface="Tahoma" panose="020B0604030504040204" pitchFamily="34" charset="0"/>
                <a:cs typeface="Tahoma" panose="020B0604030504040204" pitchFamily="34" charset="0"/>
              </a:rPr>
              <a:t>TR</a:t>
            </a:r>
            <a:r>
              <a:rPr lang="vi-VN" sz="1700" b="1" dirty="0">
                <a:solidFill>
                  <a:srgbClr val="705500"/>
                </a:solidFill>
                <a:latin typeface="Tahoma" panose="020B0604030504040204" pitchFamily="34" charset="0"/>
                <a:ea typeface="Tahoma" panose="020B0604030504040204" pitchFamily="34" charset="0"/>
                <a:cs typeface="Tahoma" panose="020B0604030504040204" pitchFamily="34" charset="0"/>
              </a:rPr>
              <a:t>Ư</a:t>
            </a:r>
            <a:r>
              <a:rPr lang="en-US" sz="1700" b="1" dirty="0">
                <a:solidFill>
                  <a:srgbClr val="705500"/>
                </a:solidFill>
                <a:latin typeface="Tahoma" panose="020B0604030504040204" pitchFamily="34" charset="0"/>
                <a:ea typeface="Tahoma" panose="020B0604030504040204" pitchFamily="34" charset="0"/>
                <a:cs typeface="Tahoma" panose="020B0604030504040204" pitchFamily="34" charset="0"/>
              </a:rPr>
              <a:t>ỜNG TIỂU HỌC</a:t>
            </a:r>
          </a:p>
          <a:p>
            <a:pPr algn="ctr">
              <a:spcAft>
                <a:spcPts val="600"/>
              </a:spcAft>
            </a:pPr>
            <a:r>
              <a:rPr lang="en-US" sz="1700" b="1" dirty="0">
                <a:solidFill>
                  <a:srgbClr val="705500"/>
                </a:solidFill>
                <a:latin typeface="Tahoma" panose="020B0604030504040204" pitchFamily="34" charset="0"/>
                <a:ea typeface="Tahoma" panose="020B0604030504040204" pitchFamily="34" charset="0"/>
                <a:cs typeface="Tahoma" panose="020B0604030504040204" pitchFamily="34" charset="0"/>
              </a:rPr>
              <a:t>ĐÔ THỊ VIỆT HƯNG</a:t>
            </a:r>
          </a:p>
        </p:txBody>
      </p:sp>
      <p:sp>
        <p:nvSpPr>
          <p:cNvPr id="27" name="TextBox 15">
            <a:extLst>
              <a:ext uri="{FF2B5EF4-FFF2-40B4-BE49-F238E27FC236}">
                <a16:creationId xmlns:a16="http://schemas.microsoft.com/office/drawing/2014/main" id="{4078F37E-9EB6-47F6-83B2-C7CB44EE4475}"/>
              </a:ext>
            </a:extLst>
          </p:cNvPr>
          <p:cNvSpPr txBox="1">
            <a:spLocks noChangeArrowheads="1"/>
          </p:cNvSpPr>
          <p:nvPr/>
        </p:nvSpPr>
        <p:spPr bwMode="auto">
          <a:xfrm>
            <a:off x="9770082" y="3247348"/>
            <a:ext cx="1947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lgn="ctr">
              <a:spcBef>
                <a:spcPct val="0"/>
              </a:spcBef>
              <a:buFontTx/>
              <a:buNone/>
            </a:pPr>
            <a:r>
              <a:rPr lang="en-US" altLang="en-US" sz="1800" b="1">
                <a:solidFill>
                  <a:srgbClr val="000000"/>
                </a:solidFill>
                <a:latin typeface="Tahoma" panose="020B0604030504040204" pitchFamily="34" charset="0"/>
                <a:cs typeface="Tahoma" panose="020B0604030504040204" pitchFamily="34" charset="0"/>
              </a:rPr>
              <a:t>(Nghe-viết)</a:t>
            </a:r>
            <a:endParaRPr lang="en-GB" altLang="en-US" sz="1800"/>
          </a:p>
        </p:txBody>
      </p:sp>
    </p:spTree>
    <p:extLst>
      <p:ext uri="{BB962C8B-B14F-4D97-AF65-F5344CB8AC3E}">
        <p14:creationId xmlns:p14="http://schemas.microsoft.com/office/powerpoint/2010/main" val="1806065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id="{7AEFAA3E-1991-4BBB-9A66-F5554157F841}"/>
              </a:ext>
            </a:extLst>
          </p:cNvPr>
          <p:cNvSpPr/>
          <p:nvPr/>
        </p:nvSpPr>
        <p:spPr>
          <a:xfrm>
            <a:off x="2614613" y="630238"/>
            <a:ext cx="6084887" cy="849312"/>
          </a:xfrm>
          <a:prstGeom prst="wedgeRectCallo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2" name="Rectangle 1">
            <a:extLst>
              <a:ext uri="{FF2B5EF4-FFF2-40B4-BE49-F238E27FC236}">
                <a16:creationId xmlns:a16="http://schemas.microsoft.com/office/drawing/2014/main" id="{667EE51C-6E7F-4639-8B56-526031D92783}"/>
              </a:ext>
            </a:extLst>
          </p:cNvPr>
          <p:cNvSpPr/>
          <p:nvPr/>
        </p:nvSpPr>
        <p:spPr>
          <a:xfrm>
            <a:off x="0" y="220663"/>
            <a:ext cx="12192000" cy="708025"/>
          </a:xfrm>
          <a:prstGeom prst="rect">
            <a:avLst/>
          </a:prstGeom>
        </p:spPr>
        <p:txBody>
          <a:bodyPr>
            <a:spAutoFit/>
          </a:bodyPr>
          <a:lstStyle/>
          <a:p>
            <a:pPr algn="ctr" fontAlgn="auto">
              <a:spcBef>
                <a:spcPts val="0"/>
              </a:spcBef>
              <a:spcAft>
                <a:spcPts val="0"/>
              </a:spcAft>
              <a:defRPr/>
            </a:pPr>
            <a:r>
              <a:rPr lang="vi-VN" sz="4000" dirty="0">
                <a:latin typeface="+mj-lt"/>
                <a:cs typeface="+mn-cs"/>
              </a:rPr>
              <a:t>4b) Điền vào chỗ trống </a:t>
            </a:r>
            <a:r>
              <a:rPr lang="vi-VN" sz="4000" b="1" dirty="0">
                <a:solidFill>
                  <a:srgbClr val="FF0000"/>
                </a:solidFill>
                <a:latin typeface="+mj-lt"/>
                <a:cs typeface="+mn-cs"/>
              </a:rPr>
              <a:t>an</a:t>
            </a:r>
            <a:r>
              <a:rPr lang="vi-VN" sz="4000" dirty="0">
                <a:latin typeface="+mj-lt"/>
                <a:cs typeface="+mn-cs"/>
              </a:rPr>
              <a:t> hay </a:t>
            </a:r>
            <a:r>
              <a:rPr lang="vi-VN" sz="4000" b="1" dirty="0">
                <a:solidFill>
                  <a:srgbClr val="FF0000"/>
                </a:solidFill>
                <a:latin typeface="+mj-lt"/>
                <a:cs typeface="+mn-cs"/>
              </a:rPr>
              <a:t>ang</a:t>
            </a:r>
            <a:r>
              <a:rPr lang="vi-VN" sz="4000" dirty="0">
                <a:latin typeface="+mj-lt"/>
                <a:cs typeface="+mn-cs"/>
              </a:rPr>
              <a:t>?</a:t>
            </a:r>
          </a:p>
        </p:txBody>
      </p:sp>
      <p:sp>
        <p:nvSpPr>
          <p:cNvPr id="3" name="TextBox 2">
            <a:extLst>
              <a:ext uri="{FF2B5EF4-FFF2-40B4-BE49-F238E27FC236}">
                <a16:creationId xmlns:a16="http://schemas.microsoft.com/office/drawing/2014/main" id="{6ED0D1D2-37FB-4224-9AF8-E47D513D7526}"/>
              </a:ext>
            </a:extLst>
          </p:cNvPr>
          <p:cNvSpPr txBox="1"/>
          <p:nvPr/>
        </p:nvSpPr>
        <p:spPr>
          <a:xfrm>
            <a:off x="1553250" y="2600395"/>
            <a:ext cx="9079992" cy="3785652"/>
          </a:xfrm>
          <a:prstGeom prst="rect">
            <a:avLst/>
          </a:prstGeom>
          <a:noFill/>
        </p:spPr>
        <p:txBody>
          <a:bodyPr>
            <a:spAutoFit/>
          </a:bodyPr>
          <a:lstStyle/>
          <a:p>
            <a:pPr fontAlgn="auto">
              <a:spcBef>
                <a:spcPts val="0"/>
              </a:spcBef>
              <a:spcAft>
                <a:spcPts val="0"/>
              </a:spcAft>
              <a:defRPr/>
            </a:pPr>
            <a:r>
              <a:rPr lang="vi-VN" sz="3600" i="1" dirty="0">
                <a:latin typeface="Times New Roman" panose="02020603050405020304" pitchFamily="18" charset="0"/>
                <a:cs typeface="Times New Roman" panose="02020603050405020304" pitchFamily="18" charset="0"/>
              </a:rPr>
              <a:t>Câu hỏi thêm</a:t>
            </a:r>
            <a:r>
              <a:rPr lang="vi-VN" sz="36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vi-VN" sz="3600" dirty="0">
                <a:latin typeface="Times New Roman" panose="02020603050405020304" pitchFamily="18" charset="0"/>
                <a:cs typeface="Times New Roman" panose="02020603050405020304" pitchFamily="18" charset="0"/>
              </a:rPr>
              <a:t>Mấy chú ng…. con d…. hàng ng…… lạch bạch đi kiếm mồi.</a:t>
            </a:r>
          </a:p>
          <a:p>
            <a:pPr fontAlgn="auto">
              <a:spcBef>
                <a:spcPts val="0"/>
              </a:spcBef>
              <a:spcAft>
                <a:spcPts val="0"/>
              </a:spcAft>
              <a:defRPr/>
            </a:pPr>
            <a:br>
              <a:rPr lang="vi-VN" sz="4400" dirty="0">
                <a:highlight>
                  <a:srgbClr val="C0C0C0"/>
                </a:highlight>
                <a:latin typeface="Times New Roman" panose="02020603050405020304" pitchFamily="18" charset="0"/>
                <a:cs typeface="Times New Roman" panose="02020603050405020304" pitchFamily="18" charset="0"/>
              </a:rPr>
            </a:br>
            <a:br>
              <a:rPr lang="vi-VN" sz="4400" dirty="0">
                <a:latin typeface="Times New Roman" panose="02020603050405020304" pitchFamily="18" charset="0"/>
                <a:cs typeface="Times New Roman" panose="02020603050405020304" pitchFamily="18" charset="0"/>
              </a:rPr>
            </a:br>
            <a:endParaRPr lang="vi-VN" sz="4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B3F2355-D2E5-4CA9-A787-7D7E0305F2BD}"/>
              </a:ext>
            </a:extLst>
          </p:cNvPr>
          <p:cNvSpPr txBox="1">
            <a:spLocks noChangeArrowheads="1"/>
          </p:cNvSpPr>
          <p:nvPr/>
        </p:nvSpPr>
        <p:spPr bwMode="auto">
          <a:xfrm>
            <a:off x="1746250" y="1274763"/>
            <a:ext cx="8934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vi-VN" altLang="en-US" sz="3600">
                <a:latin typeface="Times New Roman" panose="02020603050405020304" pitchFamily="18" charset="0"/>
                <a:cs typeface="Times New Roman" panose="02020603050405020304" pitchFamily="18" charset="0"/>
              </a:rPr>
              <a:t>            Lá bàng đang đỏ ngọn cây.</a:t>
            </a:r>
          </a:p>
          <a:p>
            <a:pPr eaLnBrk="1" hangingPunct="1"/>
            <a:r>
              <a:rPr lang="vi-VN" altLang="en-US" sz="3600" b="1" i="1">
                <a:latin typeface="Times New Roman" panose="02020603050405020304" pitchFamily="18" charset="0"/>
                <a:cs typeface="Times New Roman" panose="02020603050405020304" pitchFamily="18" charset="0"/>
              </a:rPr>
              <a:t>Sếu gi…… m……</a:t>
            </a:r>
            <a:r>
              <a:rPr lang="vi-VN" altLang="en-US" sz="3600">
                <a:latin typeface="Times New Roman" panose="02020603050405020304" pitchFamily="18" charset="0"/>
                <a:cs typeface="Times New Roman" panose="02020603050405020304" pitchFamily="18" charset="0"/>
              </a:rPr>
              <a:t> </a:t>
            </a:r>
            <a:r>
              <a:rPr lang="vi-VN" altLang="en-US" sz="3600" b="1" i="1">
                <a:latin typeface="Times New Roman" panose="02020603050405020304" pitchFamily="18" charset="0"/>
                <a:cs typeface="Times New Roman" panose="02020603050405020304" pitchFamily="18" charset="0"/>
              </a:rPr>
              <a:t>lạnh</a:t>
            </a:r>
            <a:r>
              <a:rPr lang="vi-VN" altLang="en-US" sz="3600">
                <a:latin typeface="Times New Roman" panose="02020603050405020304" pitchFamily="18" charset="0"/>
                <a:cs typeface="Times New Roman" panose="02020603050405020304" pitchFamily="18" charset="0"/>
              </a:rPr>
              <a:t> đang bay </a:t>
            </a:r>
            <a:r>
              <a:rPr lang="vi-VN" altLang="en-US" sz="3600" b="1" i="1">
                <a:latin typeface="Times New Roman" panose="02020603050405020304" pitchFamily="18" charset="0"/>
                <a:cs typeface="Times New Roman" panose="02020603050405020304" pitchFamily="18" charset="0"/>
              </a:rPr>
              <a:t>ng…… trời</a:t>
            </a:r>
            <a:r>
              <a:rPr lang="vi-VN" altLang="en-US" sz="360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35643E8A-3E47-4AF7-9D8F-906212B1ECE9}"/>
              </a:ext>
            </a:extLst>
          </p:cNvPr>
          <p:cNvSpPr txBox="1"/>
          <p:nvPr/>
        </p:nvSpPr>
        <p:spPr>
          <a:xfrm>
            <a:off x="2943225" y="1774825"/>
            <a:ext cx="904875" cy="646113"/>
          </a:xfrm>
          <a:prstGeom prst="rect">
            <a:avLst/>
          </a:prstGeom>
          <a:noFill/>
        </p:spPr>
        <p:txBody>
          <a:bodyPr>
            <a:spAutoFit/>
          </a:bodyPr>
          <a:lstStyle/>
          <a:p>
            <a:pPr fontAlgn="auto">
              <a:spcBef>
                <a:spcPts val="0"/>
              </a:spcBef>
              <a:spcAft>
                <a:spcPts val="0"/>
              </a:spcAft>
              <a:defRPr/>
            </a:pPr>
            <a:r>
              <a:rPr lang="vi-VN" sz="3600" b="1" i="1" dirty="0">
                <a:solidFill>
                  <a:srgbClr val="FF0000"/>
                </a:solidFill>
                <a:latin typeface="+mj-lt"/>
                <a:cs typeface="+mn-cs"/>
              </a:rPr>
              <a:t>ang</a:t>
            </a:r>
          </a:p>
        </p:txBody>
      </p:sp>
      <p:sp>
        <p:nvSpPr>
          <p:cNvPr id="8" name="TextBox 7">
            <a:extLst>
              <a:ext uri="{FF2B5EF4-FFF2-40B4-BE49-F238E27FC236}">
                <a16:creationId xmlns:a16="http://schemas.microsoft.com/office/drawing/2014/main" id="{CF898A43-D126-4010-BB47-D86F8F92C5A3}"/>
              </a:ext>
            </a:extLst>
          </p:cNvPr>
          <p:cNvSpPr txBox="1"/>
          <p:nvPr/>
        </p:nvSpPr>
        <p:spPr>
          <a:xfrm>
            <a:off x="4370388" y="1795463"/>
            <a:ext cx="1019175" cy="646112"/>
          </a:xfrm>
          <a:prstGeom prst="rect">
            <a:avLst/>
          </a:prstGeom>
          <a:noFill/>
        </p:spPr>
        <p:txBody>
          <a:bodyPr>
            <a:spAutoFit/>
          </a:bodyPr>
          <a:lstStyle/>
          <a:p>
            <a:pPr fontAlgn="auto">
              <a:spcBef>
                <a:spcPts val="0"/>
              </a:spcBef>
              <a:spcAft>
                <a:spcPts val="0"/>
              </a:spcAft>
              <a:defRPr/>
            </a:pPr>
            <a:r>
              <a:rPr lang="vi-VN" sz="3600" b="1" i="1" dirty="0">
                <a:solidFill>
                  <a:srgbClr val="FF0000"/>
                </a:solidFill>
                <a:latin typeface="+mj-lt"/>
                <a:cs typeface="+mn-cs"/>
              </a:rPr>
              <a:t>ang</a:t>
            </a:r>
          </a:p>
        </p:txBody>
      </p:sp>
      <p:sp>
        <p:nvSpPr>
          <p:cNvPr id="9" name="TextBox 8">
            <a:extLst>
              <a:ext uri="{FF2B5EF4-FFF2-40B4-BE49-F238E27FC236}">
                <a16:creationId xmlns:a16="http://schemas.microsoft.com/office/drawing/2014/main" id="{BE06D5A8-0E0E-467C-B7B6-F1ABA6B91F83}"/>
              </a:ext>
            </a:extLst>
          </p:cNvPr>
          <p:cNvSpPr txBox="1"/>
          <p:nvPr/>
        </p:nvSpPr>
        <p:spPr>
          <a:xfrm>
            <a:off x="8601964" y="1795463"/>
            <a:ext cx="904875" cy="646112"/>
          </a:xfrm>
          <a:prstGeom prst="rect">
            <a:avLst/>
          </a:prstGeom>
          <a:noFill/>
        </p:spPr>
        <p:txBody>
          <a:bodyPr>
            <a:spAutoFit/>
          </a:bodyPr>
          <a:lstStyle/>
          <a:p>
            <a:pPr fontAlgn="auto">
              <a:spcBef>
                <a:spcPts val="0"/>
              </a:spcBef>
              <a:spcAft>
                <a:spcPts val="0"/>
              </a:spcAft>
              <a:defRPr/>
            </a:pPr>
            <a:r>
              <a:rPr lang="vi-VN" sz="3600" b="1" i="1" dirty="0">
                <a:solidFill>
                  <a:srgbClr val="FF0000"/>
                </a:solidFill>
                <a:latin typeface="+mj-lt"/>
                <a:cs typeface="+mn-cs"/>
              </a:rPr>
              <a:t>ang</a:t>
            </a:r>
          </a:p>
        </p:txBody>
      </p:sp>
      <p:cxnSp>
        <p:nvCxnSpPr>
          <p:cNvPr id="11" name="Straight Connector 10">
            <a:extLst>
              <a:ext uri="{FF2B5EF4-FFF2-40B4-BE49-F238E27FC236}">
                <a16:creationId xmlns:a16="http://schemas.microsoft.com/office/drawing/2014/main" id="{0285D836-97F7-48F1-B9DB-EBE6308C5036}"/>
              </a:ext>
            </a:extLst>
          </p:cNvPr>
          <p:cNvCxnSpPr>
            <a:cxnSpLocks/>
          </p:cNvCxnSpPr>
          <p:nvPr/>
        </p:nvCxnSpPr>
        <p:spPr>
          <a:xfrm>
            <a:off x="5649913" y="3221038"/>
            <a:ext cx="134937" cy="47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86D013B-5BC3-4488-B805-0BA5D2979BE4}"/>
              </a:ext>
            </a:extLst>
          </p:cNvPr>
          <p:cNvSpPr txBox="1"/>
          <p:nvPr/>
        </p:nvSpPr>
        <p:spPr>
          <a:xfrm>
            <a:off x="3799777" y="3113088"/>
            <a:ext cx="946150" cy="646112"/>
          </a:xfrm>
          <a:prstGeom prst="rect">
            <a:avLst/>
          </a:prstGeom>
          <a:noFill/>
        </p:spPr>
        <p:txBody>
          <a:bodyPr>
            <a:spAutoFit/>
          </a:bodyPr>
          <a:lstStyle/>
          <a:p>
            <a:pPr fontAlgn="auto">
              <a:spcBef>
                <a:spcPts val="0"/>
              </a:spcBef>
              <a:spcAft>
                <a:spcPts val="0"/>
              </a:spcAft>
              <a:defRPr/>
            </a:pPr>
            <a:r>
              <a:rPr lang="vi-VN" sz="3600" b="1" i="1" dirty="0">
                <a:solidFill>
                  <a:srgbClr val="FF0000"/>
                </a:solidFill>
                <a:latin typeface="+mj-lt"/>
                <a:cs typeface="+mn-cs"/>
              </a:rPr>
              <a:t>an</a:t>
            </a:r>
          </a:p>
        </p:txBody>
      </p:sp>
      <p:sp>
        <p:nvSpPr>
          <p:cNvPr id="15" name="Rectangle 14">
            <a:extLst>
              <a:ext uri="{FF2B5EF4-FFF2-40B4-BE49-F238E27FC236}">
                <a16:creationId xmlns:a16="http://schemas.microsoft.com/office/drawing/2014/main" id="{7771C132-121E-4B0D-969D-92B9EF6972D5}"/>
              </a:ext>
            </a:extLst>
          </p:cNvPr>
          <p:cNvSpPr/>
          <p:nvPr/>
        </p:nvSpPr>
        <p:spPr>
          <a:xfrm>
            <a:off x="5461953" y="3106738"/>
            <a:ext cx="1141412" cy="647700"/>
          </a:xfrm>
          <a:prstGeom prst="rect">
            <a:avLst/>
          </a:prstGeom>
        </p:spPr>
        <p:txBody>
          <a:bodyPr>
            <a:spAutoFit/>
          </a:bodyPr>
          <a:lstStyle/>
          <a:p>
            <a:pPr fontAlgn="auto">
              <a:spcBef>
                <a:spcPts val="0"/>
              </a:spcBef>
              <a:spcAft>
                <a:spcPts val="0"/>
              </a:spcAft>
              <a:defRPr/>
            </a:pPr>
            <a:r>
              <a:rPr lang="vi-VN" sz="3600" b="1" i="1" dirty="0">
                <a:solidFill>
                  <a:srgbClr val="FF0000"/>
                </a:solidFill>
                <a:latin typeface="+mj-lt"/>
                <a:cs typeface="+mn-cs"/>
              </a:rPr>
              <a:t>an</a:t>
            </a:r>
          </a:p>
        </p:txBody>
      </p:sp>
      <p:sp>
        <p:nvSpPr>
          <p:cNvPr id="17" name="TextBox 16">
            <a:extLst>
              <a:ext uri="{FF2B5EF4-FFF2-40B4-BE49-F238E27FC236}">
                <a16:creationId xmlns:a16="http://schemas.microsoft.com/office/drawing/2014/main" id="{3DE16218-7587-4CB1-8D99-74FD4F2B9E41}"/>
              </a:ext>
            </a:extLst>
          </p:cNvPr>
          <p:cNvSpPr txBox="1"/>
          <p:nvPr/>
        </p:nvSpPr>
        <p:spPr>
          <a:xfrm>
            <a:off x="7600760" y="3113088"/>
            <a:ext cx="946150" cy="646112"/>
          </a:xfrm>
          <a:prstGeom prst="rect">
            <a:avLst/>
          </a:prstGeom>
          <a:noFill/>
        </p:spPr>
        <p:txBody>
          <a:bodyPr>
            <a:spAutoFit/>
          </a:bodyPr>
          <a:lstStyle/>
          <a:p>
            <a:pPr fontAlgn="auto">
              <a:spcBef>
                <a:spcPts val="0"/>
              </a:spcBef>
              <a:spcAft>
                <a:spcPts val="0"/>
              </a:spcAft>
              <a:defRPr/>
            </a:pPr>
            <a:r>
              <a:rPr lang="vi-VN" sz="3600" b="1" i="1" dirty="0">
                <a:solidFill>
                  <a:srgbClr val="FF0000"/>
                </a:solidFill>
                <a:latin typeface="+mj-lt"/>
                <a:cs typeface="+mn-cs"/>
              </a:rPr>
              <a:t>ang</a:t>
            </a:r>
          </a:p>
        </p:txBody>
      </p:sp>
      <p:pic>
        <p:nvPicPr>
          <p:cNvPr id="6" name="Picture 5">
            <a:extLst>
              <a:ext uri="{FF2B5EF4-FFF2-40B4-BE49-F238E27FC236}">
                <a16:creationId xmlns:a16="http://schemas.microsoft.com/office/drawing/2014/main" id="{2FA43902-B408-436B-B9ED-C104D4E81A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8413" y="4516438"/>
            <a:ext cx="2193925"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5ED55D6-36BD-44F6-B6BF-E26CBEBB89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0813" y="4697413"/>
            <a:ext cx="3071812"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D59CCE06-DE34-4013-9E36-096C6B1BB7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0488" y="4367213"/>
            <a:ext cx="311626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6" presetClass="entr" presetSubtype="16"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circle(in)">
                                      <p:cBhvr>
                                        <p:cTn id="6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p:bldP spid="7" grpId="0"/>
      <p:bldP spid="8" grpId="0"/>
      <p:bldP spid="9" grpId="0"/>
      <p:bldP spid="14"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7143340E-A4DC-4E34-8D9A-5ECA6F25E8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90">
            <a:extLst>
              <a:ext uri="{FF2B5EF4-FFF2-40B4-BE49-F238E27FC236}">
                <a16:creationId xmlns:a16="http://schemas.microsoft.com/office/drawing/2014/main" id="{4D77DC87-5052-4D37-B87E-52907DD786B1}"/>
              </a:ext>
            </a:extLst>
          </p:cNvPr>
          <p:cNvSpPr txBox="1">
            <a:spLocks noChangeArrowheads="1"/>
          </p:cNvSpPr>
          <p:nvPr/>
        </p:nvSpPr>
        <p:spPr bwMode="auto">
          <a:xfrm>
            <a:off x="566738" y="546100"/>
            <a:ext cx="76168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3200" b="1"/>
              <a:t> </a:t>
            </a:r>
            <a:r>
              <a:rPr lang="en-US" altLang="en-US" sz="3600" b="1"/>
              <a:t>5.  </a:t>
            </a:r>
            <a:r>
              <a:rPr lang="en-US" altLang="en-US" sz="3600" b="1">
                <a:latin typeface="Times New Roman" panose="02020603050405020304" pitchFamily="18" charset="0"/>
                <a:cs typeface="Times New Roman" panose="02020603050405020304" pitchFamily="18" charset="0"/>
              </a:rPr>
              <a:t>Giải câu đố sau</a:t>
            </a:r>
            <a:endParaRPr lang="en-US" altLang="en-US" sz="3200" b="1">
              <a:latin typeface="Times New Roman" panose="02020603050405020304" pitchFamily="18" charset="0"/>
              <a:cs typeface="Times New Roman" panose="02020603050405020304" pitchFamily="18" charset="0"/>
            </a:endParaRPr>
          </a:p>
        </p:txBody>
      </p:sp>
      <p:sp>
        <p:nvSpPr>
          <p:cNvPr id="4" name="Text Box 91">
            <a:extLst>
              <a:ext uri="{FF2B5EF4-FFF2-40B4-BE49-F238E27FC236}">
                <a16:creationId xmlns:a16="http://schemas.microsoft.com/office/drawing/2014/main" id="{37A9E314-D7CE-46F7-87F9-40799B573CC8}"/>
              </a:ext>
            </a:extLst>
          </p:cNvPr>
          <p:cNvSpPr txBox="1">
            <a:spLocks noChangeArrowheads="1"/>
          </p:cNvSpPr>
          <p:nvPr/>
        </p:nvSpPr>
        <p:spPr bwMode="auto">
          <a:xfrm>
            <a:off x="630238" y="1423988"/>
            <a:ext cx="1084262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ts val="1800"/>
              </a:spcBef>
            </a:pPr>
            <a:r>
              <a:rPr lang="en-US" altLang="en-US" sz="3600" b="1" dirty="0">
                <a:solidFill>
                  <a:srgbClr val="C00000"/>
                </a:solidFill>
                <a:latin typeface="Times New Roman" panose="02020603050405020304" pitchFamily="18" charset="0"/>
                <a:cs typeface="Times New Roman" panose="02020603050405020304" pitchFamily="18" charset="0"/>
              </a:rPr>
              <a:t>a) </a:t>
            </a:r>
            <a:r>
              <a:rPr lang="en-US" altLang="en-US" sz="3600" b="1" dirty="0" err="1">
                <a:solidFill>
                  <a:srgbClr val="C00000"/>
                </a:solidFill>
                <a:latin typeface="Times New Roman" panose="02020603050405020304" pitchFamily="18" charset="0"/>
                <a:cs typeface="Times New Roman" panose="02020603050405020304" pitchFamily="18" charset="0"/>
              </a:rPr>
              <a:t>Tên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một</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vật</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chứa</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tiếng</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bắt</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đầu</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bằng</a:t>
            </a:r>
            <a:r>
              <a:rPr lang="en-US" altLang="en-US" sz="3600" b="1" dirty="0">
                <a:solidFill>
                  <a:srgbClr val="C00000"/>
                </a:solidFill>
                <a:latin typeface="Times New Roman" panose="02020603050405020304" pitchFamily="18" charset="0"/>
                <a:cs typeface="Times New Roman" panose="02020603050405020304" pitchFamily="18" charset="0"/>
              </a:rPr>
              <a:t> l </a:t>
            </a:r>
            <a:r>
              <a:rPr lang="en-US" altLang="en-US" sz="3600" b="1" dirty="0" err="1">
                <a:solidFill>
                  <a:srgbClr val="C00000"/>
                </a:solidFill>
                <a:latin typeface="Times New Roman" panose="02020603050405020304" pitchFamily="18" charset="0"/>
                <a:cs typeface="Times New Roman" panose="02020603050405020304" pitchFamily="18" charset="0"/>
              </a:rPr>
              <a:t>hoặc</a:t>
            </a:r>
            <a:r>
              <a:rPr lang="en-US" altLang="en-US" sz="3600" b="1" dirty="0">
                <a:solidFill>
                  <a:srgbClr val="C00000"/>
                </a:solidFill>
                <a:latin typeface="Times New Roman" panose="02020603050405020304" pitchFamily="18" charset="0"/>
                <a:cs typeface="Times New Roman" panose="02020603050405020304" pitchFamily="18" charset="0"/>
              </a:rPr>
              <a:t> n:</a:t>
            </a:r>
            <a:endParaRPr lang="en-US" altLang="en-US" sz="3600" dirty="0">
              <a:latin typeface="Times New Roman" panose="02020603050405020304" pitchFamily="18" charset="0"/>
              <a:cs typeface="Times New Roman" panose="02020603050405020304" pitchFamily="18" charset="0"/>
            </a:endParaRPr>
          </a:p>
          <a:p>
            <a:pPr algn="ctr" eaLnBrk="1" hangingPunct="1"/>
            <a:r>
              <a:rPr lang="en-US" altLang="en-US" sz="3600" dirty="0">
                <a:latin typeface="VNI-Times" pitchFamily="2" charset="0"/>
              </a:rPr>
              <a:t>     </a:t>
            </a:r>
            <a:r>
              <a:rPr lang="vi-VN" altLang="en-US" sz="3600" dirty="0">
                <a:latin typeface="VNI-Times" pitchFamily="2" charset="0"/>
              </a:rPr>
              <a:t>                                                                                              </a:t>
            </a:r>
            <a:r>
              <a:rPr lang="vi-VN" altLang="en-US" sz="3600" dirty="0">
                <a:latin typeface="Times New Roman" panose="02020603050405020304" pitchFamily="18" charset="0"/>
              </a:rPr>
              <a:t>Muốn tìm nam, bắc, đông, tây</a:t>
            </a:r>
          </a:p>
          <a:p>
            <a:pPr algn="ctr" eaLnBrk="1" hangingPunct="1"/>
            <a:r>
              <a:rPr lang="vi-VN" altLang="en-US" sz="3600">
                <a:latin typeface="Times New Roman" panose="02020603050405020304" pitchFamily="18" charset="0"/>
              </a:rPr>
              <a:t>Nhìn mặt tôi, sẽ biết ngay hướng nà</a:t>
            </a:r>
            <a:endParaRPr lang="en-US" altLang="en-US" sz="3600" dirty="0">
              <a:latin typeface="Times New Roman" panose="02020603050405020304" pitchFamily="18" charset="0"/>
            </a:endParaRPr>
          </a:p>
          <a:p>
            <a:pPr algn="ctr" eaLnBrk="1" hangingPunct="1"/>
            <a:r>
              <a:rPr lang="en-US" altLang="en-US" sz="3600" dirty="0">
                <a:latin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gì</a:t>
            </a:r>
            <a:r>
              <a:rPr lang="en-US" altLang="en-US" sz="3200" dirty="0">
                <a:latin typeface="Times New Roman" panose="02020603050405020304" pitchFamily="18" charset="0"/>
                <a:cs typeface="Times New Roman" panose="02020603050405020304" pitchFamily="18" charset="0"/>
              </a:rPr>
              <a:t> )</a:t>
            </a:r>
          </a:p>
          <a:p>
            <a:pPr eaLnBrk="1" hangingPunct="1">
              <a:spcBef>
                <a:spcPct val="50000"/>
              </a:spcBef>
            </a:pPr>
            <a:endParaRPr lang="en-US" altLang="en-US" sz="3200" b="1" u="sng" dirty="0">
              <a:solidFill>
                <a:srgbClr val="C00000"/>
              </a:solidFill>
              <a:latin typeface="VNI-Times" pitchFamily="2" charset="0"/>
            </a:endParaRPr>
          </a:p>
        </p:txBody>
      </p:sp>
      <p:grpSp>
        <p:nvGrpSpPr>
          <p:cNvPr id="5" name="Group 9">
            <a:extLst>
              <a:ext uri="{FF2B5EF4-FFF2-40B4-BE49-F238E27FC236}">
                <a16:creationId xmlns:a16="http://schemas.microsoft.com/office/drawing/2014/main" id="{3D96ADD0-C509-4721-AC82-8E3FA168920B}"/>
              </a:ext>
            </a:extLst>
          </p:cNvPr>
          <p:cNvGrpSpPr>
            <a:grpSpLocks/>
          </p:cNvGrpSpPr>
          <p:nvPr/>
        </p:nvGrpSpPr>
        <p:grpSpPr bwMode="auto">
          <a:xfrm>
            <a:off x="6200775" y="4186238"/>
            <a:ext cx="4592638" cy="1547812"/>
            <a:chOff x="1183" y="2511"/>
            <a:chExt cx="4115" cy="1680"/>
          </a:xfrm>
        </p:grpSpPr>
        <p:sp>
          <p:nvSpPr>
            <p:cNvPr id="6" name="Freeform 5">
              <a:extLst>
                <a:ext uri="{FF2B5EF4-FFF2-40B4-BE49-F238E27FC236}">
                  <a16:creationId xmlns:a16="http://schemas.microsoft.com/office/drawing/2014/main" id="{BE2200EF-C559-4107-8C5F-1B7F340CFF43}"/>
                </a:ext>
              </a:extLst>
            </p:cNvPr>
            <p:cNvSpPr>
              <a:spLocks/>
            </p:cNvSpPr>
            <p:nvPr/>
          </p:nvSpPr>
          <p:spPr bwMode="auto">
            <a:xfrm>
              <a:off x="1183" y="2511"/>
              <a:ext cx="3806" cy="1680"/>
            </a:xfrm>
            <a:custGeom>
              <a:avLst/>
              <a:gdLst>
                <a:gd name="T0" fmla="*/ 398103 w 2565854"/>
                <a:gd name="T1" fmla="*/ 1622143 h 1319019"/>
                <a:gd name="T2" fmla="*/ 2740892 w 2565854"/>
                <a:gd name="T3" fmla="*/ 1622143 h 1319019"/>
                <a:gd name="T4" fmla="*/ 2904887 w 2565854"/>
                <a:gd name="T5" fmla="*/ 778739 h 1319019"/>
                <a:gd name="T6" fmla="*/ 2284048 w 2565854"/>
                <a:gd name="T7" fmla="*/ 220375 h 1319019"/>
                <a:gd name="T8" fmla="*/ 1706160 w 2565854"/>
                <a:gd name="T9" fmla="*/ 271135 h 1319019"/>
                <a:gd name="T10" fmla="*/ 1073607 w 2565854"/>
                <a:gd name="T11" fmla="*/ 290658 h 1319019"/>
                <a:gd name="T12" fmla="*/ 405912 w 2565854"/>
                <a:gd name="T13" fmla="*/ 587411 h 1319019"/>
                <a:gd name="T14" fmla="*/ 195061 w 2565854"/>
                <a:gd name="T15" fmla="*/ 872451 h 1319019"/>
                <a:gd name="T16" fmla="*/ 187252 w 2565854"/>
                <a:gd name="T17" fmla="*/ 1165299 h 1319019"/>
                <a:gd name="T18" fmla="*/ 398103 w 2565854"/>
                <a:gd name="T19" fmla="*/ 1622143 h 13190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rgbClr val="FF99CC"/>
            </a:solidFill>
            <a:ln w="76200" cap="flat" cmpd="sng" algn="ctr">
              <a:solidFill>
                <a:schemeClr val="bg1"/>
              </a:solidFill>
              <a:prstDash val="solid"/>
              <a:round/>
              <a:headEnd/>
              <a:tailEnd/>
            </a:ln>
            <a:effectLst>
              <a:outerShdw blurRad="63500" sx="102000" sy="102000" algn="ctr" rotWithShape="0">
                <a:srgbClr val="000000">
                  <a:alpha val="39999"/>
                </a:srgbClr>
              </a:outerShdw>
            </a:effectLst>
          </p:spPr>
          <p:txBody>
            <a:bodyPr anchor="ctr"/>
            <a:lstStyle/>
            <a:p>
              <a:pPr fontAlgn="auto">
                <a:spcBef>
                  <a:spcPts val="0"/>
                </a:spcBef>
                <a:spcAft>
                  <a:spcPts val="0"/>
                </a:spcAft>
                <a:defRPr/>
              </a:pPr>
              <a:endParaRPr lang="en-US">
                <a:latin typeface="+mn-lt"/>
                <a:cs typeface="+mn-cs"/>
              </a:endParaRPr>
            </a:p>
          </p:txBody>
        </p:sp>
        <p:pic>
          <p:nvPicPr>
            <p:cNvPr id="21511" name="Group 73">
              <a:extLst>
                <a:ext uri="{FF2B5EF4-FFF2-40B4-BE49-F238E27FC236}">
                  <a16:creationId xmlns:a16="http://schemas.microsoft.com/office/drawing/2014/main" id="{C4BAE969-0BBE-41D8-ABE6-DB1BAFD009B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6169" flipV="1">
              <a:off x="4748" y="2836"/>
              <a:ext cx="457"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13">
              <a:extLst>
                <a:ext uri="{FF2B5EF4-FFF2-40B4-BE49-F238E27FC236}">
                  <a16:creationId xmlns:a16="http://schemas.microsoft.com/office/drawing/2014/main" id="{EA6F42CA-21DB-4E39-9E08-F33522686DDA}"/>
                </a:ext>
              </a:extLst>
            </p:cNvPr>
            <p:cNvSpPr txBox="1">
              <a:spLocks noChangeArrowheads="1"/>
            </p:cNvSpPr>
            <p:nvPr/>
          </p:nvSpPr>
          <p:spPr bwMode="auto">
            <a:xfrm>
              <a:off x="1777" y="3034"/>
              <a:ext cx="295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3200" b="1">
                  <a:solidFill>
                    <a:srgbClr val="008000"/>
                  </a:solidFill>
                  <a:latin typeface="Arial" panose="020B0604020202020204" pitchFamily="34" charset="0"/>
                </a:rPr>
                <a:t>Cái la bàn</a:t>
              </a:r>
              <a:endParaRPr lang="en-US" altLang="en-US" sz="4800" b="1">
                <a:solidFill>
                  <a:srgbClr val="008000"/>
                </a:solidFill>
                <a:latin typeface="HP001 5 hàng" panose="020B060305030202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www.phamkhoi.com/Editor/blog/Ai/la%20ban/thiet-ke-in-an-pham-khoi-in-an-name-card-price-tag-brochure-to-roi-to-gap-ve-icon-la-ban-theo-kieu-iphon-os7-19.png">
            <a:extLst>
              <a:ext uri="{FF2B5EF4-FFF2-40B4-BE49-F238E27FC236}">
                <a16:creationId xmlns:a16="http://schemas.microsoft.com/office/drawing/2014/main" id="{D5857F06-652E-42E3-B312-D6747610C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90">
            <a:extLst>
              <a:ext uri="{FF2B5EF4-FFF2-40B4-BE49-F238E27FC236}">
                <a16:creationId xmlns:a16="http://schemas.microsoft.com/office/drawing/2014/main" id="{EAE0624F-86B6-454D-A161-1204C2EB34AA}"/>
              </a:ext>
            </a:extLst>
          </p:cNvPr>
          <p:cNvSpPr txBox="1">
            <a:spLocks noChangeArrowheads="1"/>
          </p:cNvSpPr>
          <p:nvPr/>
        </p:nvSpPr>
        <p:spPr bwMode="auto">
          <a:xfrm>
            <a:off x="1738313" y="41275"/>
            <a:ext cx="76168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b="1"/>
              <a:t> </a:t>
            </a:r>
            <a:r>
              <a:rPr lang="en-US" altLang="en-US" sz="3200" b="1"/>
              <a:t>5.  </a:t>
            </a:r>
            <a:r>
              <a:rPr lang="en-US" altLang="en-US" sz="3200" b="1">
                <a:latin typeface="Times New Roman" panose="02020603050405020304" pitchFamily="18" charset="0"/>
                <a:cs typeface="Times New Roman" panose="02020603050405020304" pitchFamily="18" charset="0"/>
              </a:rPr>
              <a:t>Giải câu đố sau</a:t>
            </a:r>
            <a:endParaRPr lang="en-US" altLang="en-US" sz="2800" b="1">
              <a:latin typeface="Times New Roman" panose="02020603050405020304" pitchFamily="18" charset="0"/>
              <a:cs typeface="Times New Roman" panose="02020603050405020304" pitchFamily="18" charset="0"/>
            </a:endParaRPr>
          </a:p>
        </p:txBody>
      </p:sp>
      <p:sp>
        <p:nvSpPr>
          <p:cNvPr id="4" name="Text Box 91">
            <a:extLst>
              <a:ext uri="{FF2B5EF4-FFF2-40B4-BE49-F238E27FC236}">
                <a16:creationId xmlns:a16="http://schemas.microsoft.com/office/drawing/2014/main" id="{223AD49B-0032-4EAC-8F77-DC7E3D3E5A90}"/>
              </a:ext>
            </a:extLst>
          </p:cNvPr>
          <p:cNvSpPr txBox="1">
            <a:spLocks noChangeArrowheads="1"/>
          </p:cNvSpPr>
          <p:nvPr/>
        </p:nvSpPr>
        <p:spPr bwMode="auto">
          <a:xfrm>
            <a:off x="0" y="1184275"/>
            <a:ext cx="12049125" cy="373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ts val="1800"/>
              </a:spcBef>
            </a:pPr>
            <a:r>
              <a:rPr lang="en-US" altLang="en-US" sz="3600" b="1">
                <a:latin typeface="Times New Roman" panose="02020603050405020304" pitchFamily="18" charset="0"/>
                <a:cs typeface="Times New Roman" panose="02020603050405020304" pitchFamily="18" charset="0"/>
              </a:rPr>
              <a:t>   b) Tên một loài hoa chứa tiếng có vần </a:t>
            </a:r>
            <a:r>
              <a:rPr lang="en-US" altLang="en-US" sz="3600" b="1" u="sng">
                <a:solidFill>
                  <a:srgbClr val="FF0000"/>
                </a:solidFill>
                <a:latin typeface="Times New Roman" panose="02020603050405020304" pitchFamily="18" charset="0"/>
                <a:cs typeface="Times New Roman" panose="02020603050405020304" pitchFamily="18" charset="0"/>
              </a:rPr>
              <a:t>an </a:t>
            </a:r>
            <a:r>
              <a:rPr lang="en-US" altLang="en-US" sz="3600" b="1">
                <a:latin typeface="Times New Roman" panose="02020603050405020304" pitchFamily="18" charset="0"/>
                <a:cs typeface="Times New Roman" panose="02020603050405020304" pitchFamily="18" charset="0"/>
              </a:rPr>
              <a:t>hoặc </a:t>
            </a:r>
            <a:r>
              <a:rPr lang="en-US" altLang="en-US" sz="3600" b="1" u="sng">
                <a:solidFill>
                  <a:srgbClr val="FF0000"/>
                </a:solidFill>
                <a:latin typeface="Times New Roman" panose="02020603050405020304" pitchFamily="18" charset="0"/>
                <a:cs typeface="Times New Roman" panose="02020603050405020304" pitchFamily="18" charset="0"/>
              </a:rPr>
              <a:t>ang</a:t>
            </a:r>
            <a:r>
              <a:rPr lang="en-US" altLang="en-US" sz="3600" b="1" u="sng">
                <a:latin typeface="Times New Roman" panose="02020603050405020304" pitchFamily="18" charset="0"/>
                <a:cs typeface="Times New Roman" panose="02020603050405020304" pitchFamily="18" charset="0"/>
              </a:rPr>
              <a:t>:</a:t>
            </a:r>
            <a:endParaRPr lang="en-US" altLang="en-US" sz="3600">
              <a:latin typeface="Times New Roman" panose="02020603050405020304" pitchFamily="18" charset="0"/>
              <a:cs typeface="Times New Roman" panose="02020603050405020304" pitchFamily="18" charset="0"/>
            </a:endParaRPr>
          </a:p>
          <a:p>
            <a:pPr eaLnBrk="1" hangingPunct="1">
              <a:spcBef>
                <a:spcPts val="1800"/>
              </a:spcBef>
            </a:pPr>
            <a:r>
              <a:rPr lang="en-US" altLang="en-US" sz="3600">
                <a:latin typeface="Times New Roman" panose="02020603050405020304" pitchFamily="18" charset="0"/>
                <a:cs typeface="Times New Roman" panose="02020603050405020304" pitchFamily="18" charset="0"/>
              </a:rPr>
              <a:t>                   Hoa gì trắng xóa núi đồi</a:t>
            </a:r>
          </a:p>
          <a:p>
            <a:pPr eaLnBrk="1" hangingPunct="1">
              <a:spcBef>
                <a:spcPts val="1800"/>
              </a:spcBef>
            </a:pPr>
            <a:r>
              <a:rPr lang="en-US" altLang="en-US" sz="3600">
                <a:latin typeface="Times New Roman" panose="02020603050405020304" pitchFamily="18" charset="0"/>
                <a:cs typeface="Times New Roman" panose="02020603050405020304" pitchFamily="18" charset="0"/>
              </a:rPr>
              <a:t>       Bản làng thêm đẹp khi trời vào xuân.</a:t>
            </a:r>
          </a:p>
          <a:p>
            <a:pPr eaLnBrk="1" hangingPunct="1">
              <a:spcBef>
                <a:spcPts val="1800"/>
              </a:spcBef>
            </a:pPr>
            <a:r>
              <a:rPr lang="en-US" altLang="en-US" sz="3600">
                <a:latin typeface="Times New Roman" panose="02020603050405020304" pitchFamily="18" charset="0"/>
                <a:cs typeface="Times New Roman" panose="02020603050405020304" pitchFamily="18" charset="0"/>
              </a:rPr>
              <a:t>					 ( </a:t>
            </a:r>
            <a:r>
              <a:rPr lang="en-US" altLang="en-US" sz="3200">
                <a:latin typeface="Times New Roman" panose="02020603050405020304" pitchFamily="18" charset="0"/>
                <a:cs typeface="Times New Roman" panose="02020603050405020304" pitchFamily="18" charset="0"/>
              </a:rPr>
              <a:t>Là hoa gì )</a:t>
            </a:r>
          </a:p>
          <a:p>
            <a:pPr eaLnBrk="1" hangingPunct="1">
              <a:spcBef>
                <a:spcPct val="50000"/>
              </a:spcBef>
            </a:pPr>
            <a:endParaRPr lang="en-US" altLang="en-US" sz="3200" b="1" u="sng">
              <a:solidFill>
                <a:srgbClr val="C00000"/>
              </a:solidFill>
              <a:latin typeface="VNI-Times" pitchFamily="2" charset="0"/>
            </a:endParaRPr>
          </a:p>
        </p:txBody>
      </p:sp>
      <p:grpSp>
        <p:nvGrpSpPr>
          <p:cNvPr id="5" name="Group 9">
            <a:extLst>
              <a:ext uri="{FF2B5EF4-FFF2-40B4-BE49-F238E27FC236}">
                <a16:creationId xmlns:a16="http://schemas.microsoft.com/office/drawing/2014/main" id="{58ECBF96-D47B-470A-8089-430B369AFAE8}"/>
              </a:ext>
            </a:extLst>
          </p:cNvPr>
          <p:cNvGrpSpPr>
            <a:grpSpLocks/>
          </p:cNvGrpSpPr>
          <p:nvPr/>
        </p:nvGrpSpPr>
        <p:grpSpPr bwMode="auto">
          <a:xfrm>
            <a:off x="5546725" y="3963988"/>
            <a:ext cx="4605338" cy="1547812"/>
            <a:chOff x="1171" y="2317"/>
            <a:chExt cx="4127" cy="1680"/>
          </a:xfrm>
        </p:grpSpPr>
        <p:sp>
          <p:nvSpPr>
            <p:cNvPr id="6" name="Freeform 5">
              <a:extLst>
                <a:ext uri="{FF2B5EF4-FFF2-40B4-BE49-F238E27FC236}">
                  <a16:creationId xmlns:a16="http://schemas.microsoft.com/office/drawing/2014/main" id="{853C452D-1011-4D76-A5AA-96D3E2A91A9B}"/>
                </a:ext>
              </a:extLst>
            </p:cNvPr>
            <p:cNvSpPr>
              <a:spLocks/>
            </p:cNvSpPr>
            <p:nvPr/>
          </p:nvSpPr>
          <p:spPr bwMode="auto">
            <a:xfrm>
              <a:off x="1171" y="2317"/>
              <a:ext cx="3805" cy="1680"/>
            </a:xfrm>
            <a:custGeom>
              <a:avLst/>
              <a:gdLst>
                <a:gd name="T0" fmla="*/ 398103 w 2565854"/>
                <a:gd name="T1" fmla="*/ 1622143 h 1319019"/>
                <a:gd name="T2" fmla="*/ 2740892 w 2565854"/>
                <a:gd name="T3" fmla="*/ 1622143 h 1319019"/>
                <a:gd name="T4" fmla="*/ 2904887 w 2565854"/>
                <a:gd name="T5" fmla="*/ 778739 h 1319019"/>
                <a:gd name="T6" fmla="*/ 2284048 w 2565854"/>
                <a:gd name="T7" fmla="*/ 220375 h 1319019"/>
                <a:gd name="T8" fmla="*/ 1706160 w 2565854"/>
                <a:gd name="T9" fmla="*/ 271135 h 1319019"/>
                <a:gd name="T10" fmla="*/ 1073607 w 2565854"/>
                <a:gd name="T11" fmla="*/ 290658 h 1319019"/>
                <a:gd name="T12" fmla="*/ 405912 w 2565854"/>
                <a:gd name="T13" fmla="*/ 587411 h 1319019"/>
                <a:gd name="T14" fmla="*/ 195061 w 2565854"/>
                <a:gd name="T15" fmla="*/ 872451 h 1319019"/>
                <a:gd name="T16" fmla="*/ 187252 w 2565854"/>
                <a:gd name="T17" fmla="*/ 1165299 h 1319019"/>
                <a:gd name="T18" fmla="*/ 398103 w 2565854"/>
                <a:gd name="T19" fmla="*/ 1622143 h 13190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rgbClr val="FF99CC"/>
            </a:solidFill>
            <a:ln w="76200" cap="flat" cmpd="sng" algn="ctr">
              <a:solidFill>
                <a:schemeClr val="bg1"/>
              </a:solidFill>
              <a:prstDash val="solid"/>
              <a:round/>
              <a:headEnd/>
              <a:tailEnd/>
            </a:ln>
            <a:effectLst>
              <a:outerShdw blurRad="63500" sx="102000" sy="102000" algn="ctr" rotWithShape="0">
                <a:srgbClr val="000000">
                  <a:alpha val="39999"/>
                </a:srgbClr>
              </a:outerShdw>
            </a:effectLst>
          </p:spPr>
          <p:txBody>
            <a:bodyPr anchor="ctr"/>
            <a:lstStyle/>
            <a:p>
              <a:pPr fontAlgn="auto">
                <a:spcBef>
                  <a:spcPts val="0"/>
                </a:spcBef>
                <a:spcAft>
                  <a:spcPts val="0"/>
                </a:spcAft>
                <a:defRPr/>
              </a:pPr>
              <a:endParaRPr lang="en-US">
                <a:latin typeface="+mn-lt"/>
                <a:cs typeface="+mn-cs"/>
              </a:endParaRPr>
            </a:p>
          </p:txBody>
        </p:sp>
        <p:pic>
          <p:nvPicPr>
            <p:cNvPr id="23558" name="Group 73">
              <a:extLst>
                <a:ext uri="{FF2B5EF4-FFF2-40B4-BE49-F238E27FC236}">
                  <a16:creationId xmlns:a16="http://schemas.microsoft.com/office/drawing/2014/main" id="{ECE6D948-1ADC-4E8F-8AB1-79F46F15539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46169" flipV="1">
              <a:off x="4748" y="2836"/>
              <a:ext cx="457"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13">
              <a:extLst>
                <a:ext uri="{FF2B5EF4-FFF2-40B4-BE49-F238E27FC236}">
                  <a16:creationId xmlns:a16="http://schemas.microsoft.com/office/drawing/2014/main" id="{9377AA8C-A689-438F-886F-BB834EB4D5CC}"/>
                </a:ext>
              </a:extLst>
            </p:cNvPr>
            <p:cNvSpPr txBox="1">
              <a:spLocks noChangeArrowheads="1"/>
            </p:cNvSpPr>
            <p:nvPr/>
          </p:nvSpPr>
          <p:spPr bwMode="auto">
            <a:xfrm>
              <a:off x="1777" y="3034"/>
              <a:ext cx="295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3200" b="1">
                  <a:solidFill>
                    <a:srgbClr val="008000"/>
                  </a:solidFill>
                  <a:latin typeface="Arial" panose="020B0604020202020204" pitchFamily="34" charset="0"/>
                </a:rPr>
                <a:t>Hoa ban</a:t>
              </a:r>
              <a:endParaRPr lang="en-US" altLang="en-US" sz="4800" b="1">
                <a:solidFill>
                  <a:srgbClr val="008000"/>
                </a:solidFill>
                <a:latin typeface="HP001 5 hàng" panose="020B060305030202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3">
            <a:extLst>
              <a:ext uri="{FF2B5EF4-FFF2-40B4-BE49-F238E27FC236}">
                <a16:creationId xmlns:a16="http://schemas.microsoft.com/office/drawing/2014/main" id="{D8FBDA63-B2BE-46ED-B6BC-3768C0771CF0}"/>
              </a:ext>
            </a:extLst>
          </p:cNvPr>
          <p:cNvSpPr txBox="1">
            <a:spLocks noChangeArrowheads="1"/>
          </p:cNvSpPr>
          <p:nvPr/>
        </p:nvSpPr>
        <p:spPr bwMode="auto">
          <a:xfrm>
            <a:off x="5040313" y="188913"/>
            <a:ext cx="45116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4800" b="1">
                <a:solidFill>
                  <a:srgbClr val="FF0000"/>
                </a:solidFill>
                <a:latin typeface="Arial" panose="020B0604020202020204" pitchFamily="34" charset="0"/>
              </a:rPr>
              <a:t>Hoa ban</a:t>
            </a:r>
            <a:endParaRPr lang="en-US" altLang="en-US" sz="7200" b="1">
              <a:solidFill>
                <a:srgbClr val="FF0000"/>
              </a:solidFill>
              <a:latin typeface="HP001 5 hàng" panose="020B0603050302020204" pitchFamily="34" charset="0"/>
            </a:endParaRPr>
          </a:p>
        </p:txBody>
      </p:sp>
      <p:pic>
        <p:nvPicPr>
          <p:cNvPr id="24579" name="Picture 5">
            <a:extLst>
              <a:ext uri="{FF2B5EF4-FFF2-40B4-BE49-F238E27FC236}">
                <a16:creationId xmlns:a16="http://schemas.microsoft.com/office/drawing/2014/main" id="{4D08D325-BCCD-4354-B4EF-66F5D827E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1136650"/>
            <a:ext cx="11776075" cy="55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mocchautourism.com/uploads/images/Hoa_ban/IMG_0006.jpg">
            <a:extLst>
              <a:ext uri="{FF2B5EF4-FFF2-40B4-BE49-F238E27FC236}">
                <a16:creationId xmlns:a16="http://schemas.microsoft.com/office/drawing/2014/main" id="{E1980117-B9B4-4291-933C-4A822F754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11506200"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1">
            <a:extLst>
              <a:ext uri="{FF2B5EF4-FFF2-40B4-BE49-F238E27FC236}">
                <a16:creationId xmlns:a16="http://schemas.microsoft.com/office/drawing/2014/main" id="{68DDA9EE-8C7C-4DC8-AB4C-B1BE578E3091}"/>
              </a:ext>
            </a:extLst>
          </p:cNvPr>
          <p:cNvSpPr>
            <a:spLocks noChangeArrowheads="1"/>
          </p:cNvSpPr>
          <p:nvPr/>
        </p:nvSpPr>
        <p:spPr bwMode="auto">
          <a:xfrm>
            <a:off x="6629400" y="5562600"/>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6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hoa ban</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6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47B4FF0-FDA7-4BA9-B600-2CCF96CD1919}"/>
              </a:ext>
            </a:extLst>
          </p:cNvPr>
          <p:cNvSpPr txBox="1"/>
          <p:nvPr/>
        </p:nvSpPr>
        <p:spPr>
          <a:xfrm>
            <a:off x="969963" y="1438275"/>
            <a:ext cx="5611812" cy="585788"/>
          </a:xfrm>
          <a:prstGeom prst="rect">
            <a:avLst/>
          </a:prstGeom>
          <a:noFill/>
        </p:spPr>
        <p:txBody>
          <a:bodyPr>
            <a:spAutoFit/>
          </a:bodyPr>
          <a:lstStyle/>
          <a:p>
            <a:pPr fontAlgn="auto">
              <a:spcBef>
                <a:spcPts val="0"/>
              </a:spcBef>
              <a:spcAft>
                <a:spcPts val="0"/>
              </a:spcAft>
              <a:defRPr/>
            </a:pPr>
            <a:r>
              <a:rPr lang="vi-VN" sz="3200" dirty="0">
                <a:solidFill>
                  <a:srgbClr val="FF0000"/>
                </a:solidFill>
                <a:latin typeface="+mj-lt"/>
                <a:cs typeface="+mn-cs"/>
              </a:rPr>
              <a:t>1. Đoạn trích có mấy đoạn văn?</a:t>
            </a:r>
          </a:p>
        </p:txBody>
      </p:sp>
      <p:sp>
        <p:nvSpPr>
          <p:cNvPr id="12" name="TextBox 11">
            <a:extLst>
              <a:ext uri="{FF2B5EF4-FFF2-40B4-BE49-F238E27FC236}">
                <a16:creationId xmlns:a16="http://schemas.microsoft.com/office/drawing/2014/main" id="{968FEE5D-F81E-4B1D-8A3D-4B607EF0C857}"/>
              </a:ext>
            </a:extLst>
          </p:cNvPr>
          <p:cNvSpPr txBox="1"/>
          <p:nvPr/>
        </p:nvSpPr>
        <p:spPr>
          <a:xfrm>
            <a:off x="3417888" y="1911350"/>
            <a:ext cx="6084887" cy="584200"/>
          </a:xfrm>
          <a:prstGeom prst="rect">
            <a:avLst/>
          </a:prstGeom>
          <a:noFill/>
        </p:spPr>
        <p:txBody>
          <a:bodyPr>
            <a:spAutoFit/>
          </a:bodyPr>
          <a:lstStyle/>
          <a:p>
            <a:pPr fontAlgn="auto">
              <a:spcBef>
                <a:spcPts val="0"/>
              </a:spcBef>
              <a:spcAft>
                <a:spcPts val="0"/>
              </a:spcAft>
              <a:defRPr/>
            </a:pPr>
            <a:r>
              <a:rPr lang="vi-VN" sz="3200" dirty="0">
                <a:latin typeface="+mj-lt"/>
                <a:cs typeface="+mn-cs"/>
              </a:rPr>
              <a:t>Đoạn trích có 2 đoạn văn.</a:t>
            </a:r>
          </a:p>
        </p:txBody>
      </p:sp>
      <p:sp>
        <p:nvSpPr>
          <p:cNvPr id="13" name="TextBox 12">
            <a:extLst>
              <a:ext uri="{FF2B5EF4-FFF2-40B4-BE49-F238E27FC236}">
                <a16:creationId xmlns:a16="http://schemas.microsoft.com/office/drawing/2014/main" id="{D642A553-6CEC-4BA0-9104-7B1428C4AE28}"/>
              </a:ext>
            </a:extLst>
          </p:cNvPr>
          <p:cNvSpPr txBox="1"/>
          <p:nvPr/>
        </p:nvSpPr>
        <p:spPr>
          <a:xfrm>
            <a:off x="969963" y="2516188"/>
            <a:ext cx="6084887" cy="584200"/>
          </a:xfrm>
          <a:prstGeom prst="rect">
            <a:avLst/>
          </a:prstGeom>
          <a:noFill/>
        </p:spPr>
        <p:txBody>
          <a:bodyPr>
            <a:spAutoFit/>
          </a:bodyPr>
          <a:lstStyle/>
          <a:p>
            <a:pPr fontAlgn="auto">
              <a:spcBef>
                <a:spcPts val="0"/>
              </a:spcBef>
              <a:spcAft>
                <a:spcPts val="0"/>
              </a:spcAft>
              <a:defRPr/>
            </a:pPr>
            <a:r>
              <a:rPr lang="vi-VN" sz="3200" dirty="0">
                <a:solidFill>
                  <a:srgbClr val="FF0000"/>
                </a:solidFill>
                <a:latin typeface="+mj-lt"/>
                <a:cs typeface="+mn-cs"/>
              </a:rPr>
              <a:t>2. Mỗi đoạn văn có bao nhiêu câu?</a:t>
            </a:r>
          </a:p>
        </p:txBody>
      </p:sp>
      <p:sp>
        <p:nvSpPr>
          <p:cNvPr id="14" name="TextBox 13">
            <a:extLst>
              <a:ext uri="{FF2B5EF4-FFF2-40B4-BE49-F238E27FC236}">
                <a16:creationId xmlns:a16="http://schemas.microsoft.com/office/drawing/2014/main" id="{08D30A7A-458C-4314-8618-B2AF6109C056}"/>
              </a:ext>
            </a:extLst>
          </p:cNvPr>
          <p:cNvSpPr txBox="1"/>
          <p:nvPr/>
        </p:nvSpPr>
        <p:spPr>
          <a:xfrm>
            <a:off x="3454400" y="3098800"/>
            <a:ext cx="4548188" cy="1076325"/>
          </a:xfrm>
          <a:prstGeom prst="rect">
            <a:avLst/>
          </a:prstGeom>
          <a:noFill/>
        </p:spPr>
        <p:txBody>
          <a:bodyPr>
            <a:spAutoFit/>
          </a:bodyPr>
          <a:lstStyle/>
          <a:p>
            <a:pPr marL="285750" indent="-285750" fontAlgn="auto">
              <a:spcBef>
                <a:spcPts val="0"/>
              </a:spcBef>
              <a:spcAft>
                <a:spcPts val="0"/>
              </a:spcAft>
              <a:buFontTx/>
              <a:buChar char="-"/>
              <a:defRPr/>
            </a:pPr>
            <a:r>
              <a:rPr lang="vi-VN" sz="3200" dirty="0">
                <a:latin typeface="+mj-lt"/>
                <a:cs typeface="+mn-cs"/>
              </a:rPr>
              <a:t>Đoạn 1: gồm 2 câu</a:t>
            </a:r>
          </a:p>
          <a:p>
            <a:pPr marL="285750" indent="-285750" fontAlgn="auto">
              <a:spcBef>
                <a:spcPts val="0"/>
              </a:spcBef>
              <a:spcAft>
                <a:spcPts val="0"/>
              </a:spcAft>
              <a:buFontTx/>
              <a:buChar char="-"/>
              <a:defRPr/>
            </a:pPr>
            <a:r>
              <a:rPr lang="vi-VN" sz="3200" dirty="0">
                <a:latin typeface="+mj-lt"/>
                <a:cs typeface="+mn-cs"/>
              </a:rPr>
              <a:t>Đoạn 2: gồm 4 câu</a:t>
            </a:r>
          </a:p>
        </p:txBody>
      </p:sp>
      <p:sp>
        <p:nvSpPr>
          <p:cNvPr id="6" name="TextBox 5">
            <a:extLst>
              <a:ext uri="{FF2B5EF4-FFF2-40B4-BE49-F238E27FC236}">
                <a16:creationId xmlns:a16="http://schemas.microsoft.com/office/drawing/2014/main" id="{DD58C0E7-7E31-4A3D-BDC2-7FFE02DA0600}"/>
              </a:ext>
            </a:extLst>
          </p:cNvPr>
          <p:cNvSpPr txBox="1">
            <a:spLocks noChangeArrowheads="1"/>
          </p:cNvSpPr>
          <p:nvPr/>
        </p:nvSpPr>
        <p:spPr bwMode="auto">
          <a:xfrm>
            <a:off x="969963" y="4164013"/>
            <a:ext cx="66659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a:solidFill>
                  <a:srgbClr val="FF0000"/>
                </a:solidFill>
                <a:latin typeface="Times New Roman" panose="02020603050405020304" pitchFamily="18" charset="0"/>
                <a:cs typeface="Times New Roman" panose="02020603050405020304" pitchFamily="18" charset="0"/>
              </a:rPr>
              <a:t>3. Nội dung đoạn trích?</a:t>
            </a:r>
            <a:endParaRPr lang="vi-VN" altLang="en-US" sz="320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F78477E-BF27-47C9-A908-B31388BB19EC}"/>
              </a:ext>
            </a:extLst>
          </p:cNvPr>
          <p:cNvSpPr txBox="1">
            <a:spLocks noChangeArrowheads="1"/>
          </p:cNvSpPr>
          <p:nvPr/>
        </p:nvSpPr>
        <p:spPr bwMode="auto">
          <a:xfrm>
            <a:off x="1893888" y="4764088"/>
            <a:ext cx="100901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Tx/>
              <a:buChar char="-"/>
            </a:pPr>
            <a:r>
              <a:rPr lang="en-US" altLang="en-US" sz="3200">
                <a:latin typeface="Times New Roman" panose="02020603050405020304" pitchFamily="18" charset="0"/>
                <a:cs typeface="Times New Roman" panose="02020603050405020304" pitchFamily="18" charset="0"/>
              </a:rPr>
              <a:t>Hoàn cảnh Dế Mèn gặp Nhà Trò </a:t>
            </a:r>
          </a:p>
          <a:p>
            <a:pPr eaLnBrk="1" hangingPunct="1">
              <a:buFontTx/>
              <a:buChar char="-"/>
            </a:pPr>
            <a:r>
              <a:rPr lang="en-US" altLang="en-US" sz="3200">
                <a:latin typeface="Times New Roman" panose="02020603050405020304" pitchFamily="18" charset="0"/>
                <a:cs typeface="Times New Roman" panose="02020603050405020304" pitchFamily="18" charset="0"/>
              </a:rPr>
              <a:t>Hình dáng yếu ớt, đáng </a:t>
            </a:r>
            <a:r>
              <a:rPr lang="vi-VN" altLang="en-US" sz="3200">
                <a:latin typeface="Times New Roman" panose="02020603050405020304" pitchFamily="18" charset="0"/>
                <a:cs typeface="Times New Roman" panose="02020603050405020304" pitchFamily="18" charset="0"/>
              </a:rPr>
              <a:t>thương của Nhà Trò.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03F589-CA13-4E54-AB0F-1C6F30198AFC}"/>
              </a:ext>
            </a:extLst>
          </p:cNvPr>
          <p:cNvSpPr txBox="1"/>
          <p:nvPr/>
        </p:nvSpPr>
        <p:spPr>
          <a:xfrm>
            <a:off x="873125" y="136525"/>
            <a:ext cx="10428288" cy="4400550"/>
          </a:xfrm>
          <a:prstGeom prst="rect">
            <a:avLst/>
          </a:prstGeom>
          <a:noFill/>
        </p:spPr>
        <p:txBody>
          <a:bodyPr>
            <a:spAutoFit/>
          </a:bodyPr>
          <a:lstStyle/>
          <a:p>
            <a:pPr algn="ctr" fontAlgn="auto">
              <a:spcBef>
                <a:spcPts val="0"/>
              </a:spcBef>
              <a:spcAft>
                <a:spcPts val="0"/>
              </a:spcAft>
              <a:defRPr/>
            </a:pPr>
            <a:r>
              <a:rPr lang="vi-VN" sz="3600" b="1" dirty="0">
                <a:latin typeface="+mj-lt"/>
                <a:cs typeface="+mn-cs"/>
              </a:rPr>
              <a:t>Dế Mèn </a:t>
            </a:r>
            <a:r>
              <a:rPr lang="vi-VN" sz="3600" b="1">
                <a:latin typeface="+mj-lt"/>
                <a:cs typeface="+mn-cs"/>
              </a:rPr>
              <a:t>bênh </a:t>
            </a:r>
            <a:r>
              <a:rPr lang="en-US" sz="3600" b="1">
                <a:latin typeface="Times New Roman" panose="02020603050405020304" pitchFamily="18" charset="0"/>
                <a:cs typeface="Times New Roman" panose="02020603050405020304" pitchFamily="18" charset="0"/>
              </a:rPr>
              <a:t>v</a:t>
            </a:r>
            <a:r>
              <a:rPr lang="vi-VN" sz="3600" b="1">
                <a:latin typeface="+mj-lt"/>
                <a:cs typeface="+mn-cs"/>
              </a:rPr>
              <a:t>ực </a:t>
            </a:r>
            <a:r>
              <a:rPr lang="vi-VN" sz="3600" b="1" dirty="0">
                <a:latin typeface="+mj-lt"/>
                <a:cs typeface="+mn-cs"/>
              </a:rPr>
              <a:t>kẻ yếu</a:t>
            </a:r>
          </a:p>
          <a:p>
            <a:pPr algn="ctr" fontAlgn="auto">
              <a:spcBef>
                <a:spcPts val="0"/>
              </a:spcBef>
              <a:spcAft>
                <a:spcPts val="0"/>
              </a:spcAft>
              <a:defRPr/>
            </a:pPr>
            <a:endParaRPr lang="vi-VN" sz="3200" dirty="0">
              <a:latin typeface="+mj-lt"/>
              <a:cs typeface="+mn-cs"/>
            </a:endParaRPr>
          </a:p>
          <a:p>
            <a:pPr fontAlgn="auto">
              <a:spcBef>
                <a:spcPts val="0"/>
              </a:spcBef>
              <a:spcAft>
                <a:spcPts val="0"/>
              </a:spcAft>
              <a:defRPr/>
            </a:pPr>
            <a:r>
              <a:rPr lang="vi-VN" sz="3200" dirty="0">
                <a:latin typeface="+mj-lt"/>
                <a:cs typeface="+mn-cs"/>
              </a:rPr>
              <a:t>     </a:t>
            </a:r>
            <a:r>
              <a:rPr lang="vi-VN" sz="2400" dirty="0">
                <a:latin typeface="+mj-lt"/>
                <a:cs typeface="+mn-cs"/>
              </a:rPr>
              <a:t> Một hôm, qua một vùng cỏ xước xanh dài. Tôi chợt nghe tiếng khóc tỉ tê. Đi được vài bước nữa, tôi gặp chị Nhà Trò ngồi gục đầu bên tảng đá cuội.</a:t>
            </a:r>
          </a:p>
          <a:p>
            <a:pPr fontAlgn="auto">
              <a:spcBef>
                <a:spcPts val="0"/>
              </a:spcBef>
              <a:spcAft>
                <a:spcPts val="0"/>
              </a:spcAft>
              <a:defRPr/>
            </a:pPr>
            <a:r>
              <a:rPr lang="vi-VN" sz="2400" dirty="0">
                <a:latin typeface="+mj-lt"/>
                <a:cs typeface="+mn-cs"/>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khóc.</a:t>
            </a:r>
          </a:p>
          <a:p>
            <a:pPr fontAlgn="auto">
              <a:spcBef>
                <a:spcPts val="0"/>
              </a:spcBef>
              <a:spcAft>
                <a:spcPts val="0"/>
              </a:spcAft>
              <a:defRPr/>
            </a:pPr>
            <a:br>
              <a:rPr lang="vi-VN" sz="2400" dirty="0">
                <a:latin typeface="+mn-lt"/>
                <a:cs typeface="+mn-cs"/>
              </a:rPr>
            </a:br>
            <a:br>
              <a:rPr lang="vi-VN" dirty="0">
                <a:latin typeface="+mn-lt"/>
                <a:cs typeface="+mn-cs"/>
              </a:rPr>
            </a:br>
            <a:endParaRPr lang="vi-VN" dirty="0">
              <a:latin typeface="+mn-lt"/>
              <a:cs typeface="+mn-cs"/>
            </a:endParaRPr>
          </a:p>
        </p:txBody>
      </p:sp>
      <p:sp>
        <p:nvSpPr>
          <p:cNvPr id="7" name="TextBox 6">
            <a:extLst>
              <a:ext uri="{FF2B5EF4-FFF2-40B4-BE49-F238E27FC236}">
                <a16:creationId xmlns:a16="http://schemas.microsoft.com/office/drawing/2014/main" id="{CBFD8688-8F6B-4D73-A071-D4E3361EAD2B}"/>
              </a:ext>
            </a:extLst>
          </p:cNvPr>
          <p:cNvSpPr txBox="1"/>
          <p:nvPr/>
        </p:nvSpPr>
        <p:spPr>
          <a:xfrm>
            <a:off x="800100" y="3783013"/>
            <a:ext cx="8389938" cy="954087"/>
          </a:xfrm>
          <a:prstGeom prst="rect">
            <a:avLst/>
          </a:prstGeom>
          <a:noFill/>
        </p:spPr>
        <p:txBody>
          <a:bodyPr>
            <a:spAutoFit/>
          </a:bodyPr>
          <a:lstStyle/>
          <a:p>
            <a:pPr fontAlgn="auto">
              <a:spcBef>
                <a:spcPts val="0"/>
              </a:spcBef>
              <a:spcAft>
                <a:spcPts val="0"/>
              </a:spcAft>
              <a:defRPr/>
            </a:pPr>
            <a:r>
              <a:rPr lang="vi-VN" sz="2800" dirty="0">
                <a:solidFill>
                  <a:srgbClr val="FF0000"/>
                </a:solidFill>
                <a:latin typeface="+mj-lt"/>
                <a:cs typeface="+mn-cs"/>
              </a:rPr>
              <a:t>4. Trong mỗi đoạn trích có những chữ nào phải viết hoa?        </a:t>
            </a:r>
          </a:p>
          <a:p>
            <a:pPr fontAlgn="auto">
              <a:spcBef>
                <a:spcPts val="0"/>
              </a:spcBef>
              <a:spcAft>
                <a:spcPts val="0"/>
              </a:spcAft>
              <a:defRPr/>
            </a:pPr>
            <a:r>
              <a:rPr lang="vi-VN" sz="2800" dirty="0">
                <a:solidFill>
                  <a:srgbClr val="FF0000"/>
                </a:solidFill>
                <a:latin typeface="+mj-lt"/>
                <a:cs typeface="+mn-cs"/>
              </a:rPr>
              <a:t>    Vì sao phải viết hoa?</a:t>
            </a:r>
          </a:p>
        </p:txBody>
      </p:sp>
      <p:sp>
        <p:nvSpPr>
          <p:cNvPr id="8" name="TextBox 7">
            <a:extLst>
              <a:ext uri="{FF2B5EF4-FFF2-40B4-BE49-F238E27FC236}">
                <a16:creationId xmlns:a16="http://schemas.microsoft.com/office/drawing/2014/main" id="{5D190831-FE3E-413A-9C86-EDF58D117DD0}"/>
              </a:ext>
            </a:extLst>
          </p:cNvPr>
          <p:cNvSpPr txBox="1"/>
          <p:nvPr/>
        </p:nvSpPr>
        <p:spPr>
          <a:xfrm>
            <a:off x="2227263" y="4956175"/>
            <a:ext cx="8199437" cy="1384300"/>
          </a:xfrm>
          <a:prstGeom prst="rect">
            <a:avLst/>
          </a:prstGeom>
          <a:noFill/>
        </p:spPr>
        <p:txBody>
          <a:bodyPr>
            <a:spAutoFit/>
          </a:bodyPr>
          <a:lstStyle/>
          <a:p>
            <a:pPr marL="457200" indent="-457200" fontAlgn="auto">
              <a:spcBef>
                <a:spcPts val="0"/>
              </a:spcBef>
              <a:spcAft>
                <a:spcPts val="0"/>
              </a:spcAft>
              <a:buFontTx/>
              <a:buChar char="-"/>
              <a:defRPr/>
            </a:pPr>
            <a:r>
              <a:rPr lang="vi-VN" sz="2800" dirty="0">
                <a:solidFill>
                  <a:srgbClr val="0070C0"/>
                </a:solidFill>
                <a:latin typeface="+mj-lt"/>
                <a:cs typeface="+mn-cs"/>
              </a:rPr>
              <a:t>Chữ đầu câu </a:t>
            </a:r>
          </a:p>
          <a:p>
            <a:pPr marL="457200" indent="-457200" fontAlgn="auto">
              <a:spcBef>
                <a:spcPts val="0"/>
              </a:spcBef>
              <a:spcAft>
                <a:spcPts val="0"/>
              </a:spcAft>
              <a:buFontTx/>
              <a:buChar char="-"/>
              <a:defRPr/>
            </a:pPr>
            <a:r>
              <a:rPr lang="vi-VN" sz="2800" dirty="0">
                <a:solidFill>
                  <a:srgbClr val="0070C0"/>
                </a:solidFill>
                <a:latin typeface="+mj-lt"/>
                <a:cs typeface="+mn-cs"/>
              </a:rPr>
              <a:t>Chữ đầu đoạn</a:t>
            </a:r>
          </a:p>
          <a:p>
            <a:pPr marL="457200" indent="-457200" fontAlgn="auto">
              <a:spcBef>
                <a:spcPts val="0"/>
              </a:spcBef>
              <a:spcAft>
                <a:spcPts val="0"/>
              </a:spcAft>
              <a:buFontTx/>
              <a:buChar char="-"/>
              <a:defRPr/>
            </a:pPr>
            <a:r>
              <a:rPr lang="vi-VN" sz="2800" dirty="0">
                <a:solidFill>
                  <a:srgbClr val="0070C0"/>
                </a:solidFill>
                <a:latin typeface="+mj-lt"/>
                <a:cs typeface="+mn-cs"/>
              </a:rPr>
              <a:t>Chữ ghi tên riêng</a:t>
            </a:r>
          </a:p>
        </p:txBody>
      </p:sp>
      <p:cxnSp>
        <p:nvCxnSpPr>
          <p:cNvPr id="3" name="Straight Connector 2">
            <a:extLst>
              <a:ext uri="{FF2B5EF4-FFF2-40B4-BE49-F238E27FC236}">
                <a16:creationId xmlns:a16="http://schemas.microsoft.com/office/drawing/2014/main" id="{3D3ECE37-E18B-4494-8C62-4F5E49C1A743}"/>
              </a:ext>
            </a:extLst>
          </p:cNvPr>
          <p:cNvCxnSpPr>
            <a:cxnSpLocks/>
          </p:cNvCxnSpPr>
          <p:nvPr/>
        </p:nvCxnSpPr>
        <p:spPr>
          <a:xfrm>
            <a:off x="1524000" y="1714500"/>
            <a:ext cx="5619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D7C679BD-2E5B-4A12-8C0E-C144F77F7007}"/>
              </a:ext>
            </a:extLst>
          </p:cNvPr>
          <p:cNvCxnSpPr>
            <a:cxnSpLocks/>
          </p:cNvCxnSpPr>
          <p:nvPr/>
        </p:nvCxnSpPr>
        <p:spPr>
          <a:xfrm>
            <a:off x="6819900" y="1714500"/>
            <a:ext cx="47625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0D18AF61-FAB0-48A3-B1C4-A5E87F15596A}"/>
              </a:ext>
            </a:extLst>
          </p:cNvPr>
          <p:cNvCxnSpPr>
            <a:cxnSpLocks/>
          </p:cNvCxnSpPr>
          <p:nvPr/>
        </p:nvCxnSpPr>
        <p:spPr>
          <a:xfrm>
            <a:off x="10534650" y="1714500"/>
            <a:ext cx="36195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61232317-A0D9-43A4-A127-CD733EB7E052}"/>
              </a:ext>
            </a:extLst>
          </p:cNvPr>
          <p:cNvCxnSpPr>
            <a:cxnSpLocks/>
          </p:cNvCxnSpPr>
          <p:nvPr/>
        </p:nvCxnSpPr>
        <p:spPr>
          <a:xfrm>
            <a:off x="4752975" y="2095500"/>
            <a:ext cx="10191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3ACC2EE-7F35-473B-B5C9-A5D208213F03}"/>
              </a:ext>
            </a:extLst>
          </p:cNvPr>
          <p:cNvCxnSpPr>
            <a:cxnSpLocks/>
          </p:cNvCxnSpPr>
          <p:nvPr/>
        </p:nvCxnSpPr>
        <p:spPr>
          <a:xfrm>
            <a:off x="1524000" y="2457450"/>
            <a:ext cx="158115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BCDCA530-682E-4369-AC6E-3DD7FCE44B5E}"/>
              </a:ext>
            </a:extLst>
          </p:cNvPr>
          <p:cNvCxnSpPr>
            <a:cxnSpLocks/>
          </p:cNvCxnSpPr>
          <p:nvPr/>
        </p:nvCxnSpPr>
        <p:spPr>
          <a:xfrm>
            <a:off x="962025" y="2819400"/>
            <a:ext cx="47625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3987D3A2-4FD1-4E0E-9B08-5833FE2E056A}"/>
              </a:ext>
            </a:extLst>
          </p:cNvPr>
          <p:cNvCxnSpPr>
            <a:cxnSpLocks/>
          </p:cNvCxnSpPr>
          <p:nvPr/>
        </p:nvCxnSpPr>
        <p:spPr>
          <a:xfrm>
            <a:off x="3409950" y="3190875"/>
            <a:ext cx="609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AAB7778C-7EAC-423A-BAA9-A891FEE0F64A}"/>
              </a:ext>
            </a:extLst>
          </p:cNvPr>
          <p:cNvCxnSpPr>
            <a:cxnSpLocks/>
          </p:cNvCxnSpPr>
          <p:nvPr/>
        </p:nvCxnSpPr>
        <p:spPr>
          <a:xfrm>
            <a:off x="6096000" y="3530600"/>
            <a:ext cx="10191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CA0ADD71-C58A-41DB-B321-19B9D4A93520}"/>
              </a:ext>
            </a:extLst>
          </p:cNvPr>
          <p:cNvCxnSpPr>
            <a:cxnSpLocks/>
          </p:cNvCxnSpPr>
          <p:nvPr/>
        </p:nvCxnSpPr>
        <p:spPr>
          <a:xfrm>
            <a:off x="4086225" y="3530600"/>
            <a:ext cx="447675" cy="0"/>
          </a:xfrm>
          <a:prstGeom prst="line">
            <a:avLst/>
          </a:prstGeom>
          <a:ln w="38100"/>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DC0478-4845-4C49-995C-30C76BCE9E3C}"/>
              </a:ext>
            </a:extLst>
          </p:cNvPr>
          <p:cNvSpPr txBox="1"/>
          <p:nvPr/>
        </p:nvSpPr>
        <p:spPr>
          <a:xfrm>
            <a:off x="873125" y="136525"/>
            <a:ext cx="10428288" cy="4400550"/>
          </a:xfrm>
          <a:prstGeom prst="rect">
            <a:avLst/>
          </a:prstGeom>
          <a:noFill/>
        </p:spPr>
        <p:txBody>
          <a:bodyPr>
            <a:spAutoFit/>
          </a:bodyPr>
          <a:lstStyle/>
          <a:p>
            <a:pPr algn="ctr" fontAlgn="auto">
              <a:spcBef>
                <a:spcPts val="0"/>
              </a:spcBef>
              <a:spcAft>
                <a:spcPts val="0"/>
              </a:spcAft>
              <a:defRPr/>
            </a:pPr>
            <a:r>
              <a:rPr lang="vi-VN" sz="3600" b="1" dirty="0">
                <a:latin typeface="+mj-lt"/>
                <a:cs typeface="+mn-cs"/>
              </a:rPr>
              <a:t>Dế Mèn </a:t>
            </a:r>
            <a:r>
              <a:rPr lang="vi-VN" sz="3600" b="1">
                <a:latin typeface="+mj-lt"/>
                <a:cs typeface="+mn-cs"/>
              </a:rPr>
              <a:t>bênh </a:t>
            </a:r>
            <a:r>
              <a:rPr lang="en-US" sz="3600" b="1">
                <a:latin typeface="Times New Roman" panose="02020603050405020304" pitchFamily="18" charset="0"/>
                <a:cs typeface="Times New Roman" panose="02020603050405020304" pitchFamily="18" charset="0"/>
              </a:rPr>
              <a:t>v</a:t>
            </a:r>
            <a:r>
              <a:rPr lang="vi-VN" sz="3600" b="1">
                <a:latin typeface="+mj-lt"/>
                <a:cs typeface="+mn-cs"/>
              </a:rPr>
              <a:t>ực </a:t>
            </a:r>
            <a:r>
              <a:rPr lang="vi-VN" sz="3600" b="1" dirty="0">
                <a:latin typeface="+mj-lt"/>
                <a:cs typeface="+mn-cs"/>
              </a:rPr>
              <a:t>kẻ yếu</a:t>
            </a:r>
          </a:p>
          <a:p>
            <a:pPr algn="ctr" fontAlgn="auto">
              <a:spcBef>
                <a:spcPts val="0"/>
              </a:spcBef>
              <a:spcAft>
                <a:spcPts val="0"/>
              </a:spcAft>
              <a:defRPr/>
            </a:pPr>
            <a:endParaRPr lang="vi-VN" sz="3200" dirty="0">
              <a:latin typeface="+mj-lt"/>
              <a:cs typeface="+mn-cs"/>
            </a:endParaRPr>
          </a:p>
          <a:p>
            <a:pPr fontAlgn="auto">
              <a:spcBef>
                <a:spcPts val="0"/>
              </a:spcBef>
              <a:spcAft>
                <a:spcPts val="0"/>
              </a:spcAft>
              <a:defRPr/>
            </a:pPr>
            <a:r>
              <a:rPr lang="vi-VN" sz="3200" dirty="0">
                <a:latin typeface="+mj-lt"/>
                <a:cs typeface="+mn-cs"/>
              </a:rPr>
              <a:t>     </a:t>
            </a:r>
            <a:r>
              <a:rPr lang="vi-VN" sz="2400" dirty="0">
                <a:latin typeface="+mj-lt"/>
                <a:cs typeface="+mn-cs"/>
              </a:rPr>
              <a:t> Một hôm, qua một vùng cỏ xước xanh dài. Tôi chợt nghe tiếng khóc tỉ tê. Đi được vài bước nữa, tôi gặp chị Nhà Trò ngồi gục đầu bên tảng đá cuội.</a:t>
            </a:r>
          </a:p>
          <a:p>
            <a:pPr fontAlgn="auto">
              <a:spcBef>
                <a:spcPts val="0"/>
              </a:spcBef>
              <a:spcAft>
                <a:spcPts val="0"/>
              </a:spcAft>
              <a:defRPr/>
            </a:pPr>
            <a:r>
              <a:rPr lang="vi-VN" sz="2400" dirty="0">
                <a:latin typeface="+mj-lt"/>
                <a:cs typeface="+mn-cs"/>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khóc.</a:t>
            </a:r>
          </a:p>
          <a:p>
            <a:pPr fontAlgn="auto">
              <a:spcBef>
                <a:spcPts val="0"/>
              </a:spcBef>
              <a:spcAft>
                <a:spcPts val="0"/>
              </a:spcAft>
              <a:defRPr/>
            </a:pPr>
            <a:br>
              <a:rPr lang="vi-VN" sz="2400" dirty="0">
                <a:latin typeface="+mn-lt"/>
                <a:cs typeface="+mn-cs"/>
              </a:rPr>
            </a:br>
            <a:br>
              <a:rPr lang="vi-VN" dirty="0">
                <a:latin typeface="+mn-lt"/>
                <a:cs typeface="+mn-cs"/>
              </a:rPr>
            </a:br>
            <a:endParaRPr lang="vi-VN" dirty="0">
              <a:latin typeface="+mn-lt"/>
              <a:cs typeface="+mn-cs"/>
            </a:endParaRPr>
          </a:p>
        </p:txBody>
      </p:sp>
      <p:cxnSp>
        <p:nvCxnSpPr>
          <p:cNvPr id="17" name="Straight Connector 16">
            <a:extLst>
              <a:ext uri="{FF2B5EF4-FFF2-40B4-BE49-F238E27FC236}">
                <a16:creationId xmlns:a16="http://schemas.microsoft.com/office/drawing/2014/main" id="{A4074FAC-35AB-4888-8C40-FF70AB60ECFA}"/>
              </a:ext>
            </a:extLst>
          </p:cNvPr>
          <p:cNvCxnSpPr>
            <a:cxnSpLocks/>
          </p:cNvCxnSpPr>
          <p:nvPr/>
        </p:nvCxnSpPr>
        <p:spPr>
          <a:xfrm>
            <a:off x="4533900" y="1701800"/>
            <a:ext cx="10191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604E6098-12DE-4F85-AA91-03629CAD01D2}"/>
              </a:ext>
            </a:extLst>
          </p:cNvPr>
          <p:cNvCxnSpPr>
            <a:cxnSpLocks/>
          </p:cNvCxnSpPr>
          <p:nvPr/>
        </p:nvCxnSpPr>
        <p:spPr>
          <a:xfrm>
            <a:off x="2076450" y="2457450"/>
            <a:ext cx="10287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B21E7679-4B14-41DE-B41E-8367E3170600}"/>
              </a:ext>
            </a:extLst>
          </p:cNvPr>
          <p:cNvCxnSpPr>
            <a:cxnSpLocks/>
          </p:cNvCxnSpPr>
          <p:nvPr/>
        </p:nvCxnSpPr>
        <p:spPr>
          <a:xfrm>
            <a:off x="9959975" y="1704975"/>
            <a:ext cx="47625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51690A8A-871C-4774-9F60-3EF99209CBD4}"/>
              </a:ext>
            </a:extLst>
          </p:cNvPr>
          <p:cNvCxnSpPr>
            <a:cxnSpLocks/>
          </p:cNvCxnSpPr>
          <p:nvPr/>
        </p:nvCxnSpPr>
        <p:spPr>
          <a:xfrm>
            <a:off x="2011363" y="3171825"/>
            <a:ext cx="1271587"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6AA7E248-CA57-4FAF-A030-E1A02DE61D20}"/>
              </a:ext>
            </a:extLst>
          </p:cNvPr>
          <p:cNvCxnSpPr>
            <a:cxnSpLocks/>
          </p:cNvCxnSpPr>
          <p:nvPr/>
        </p:nvCxnSpPr>
        <p:spPr>
          <a:xfrm>
            <a:off x="6096000" y="3530600"/>
            <a:ext cx="1019175"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0048C2AF-969B-4EEC-8693-7D263A2B5708}"/>
              </a:ext>
            </a:extLst>
          </p:cNvPr>
          <p:cNvSpPr txBox="1">
            <a:spLocks noChangeArrowheads="1"/>
          </p:cNvSpPr>
          <p:nvPr/>
        </p:nvSpPr>
        <p:spPr bwMode="auto">
          <a:xfrm>
            <a:off x="873125" y="4143375"/>
            <a:ext cx="10272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vi-VN" altLang="en-US" sz="2800">
                <a:solidFill>
                  <a:srgbClr val="FF0000"/>
                </a:solidFill>
                <a:latin typeface="Times New Roman" panose="02020603050405020304" pitchFamily="18" charset="0"/>
                <a:cs typeface="Times New Roman" panose="02020603050405020304" pitchFamily="18" charset="0"/>
              </a:rPr>
              <a:t>5. Em hãy nêu các từ khó, dễ lẫn khi viết chính tả có trong đoạn trích.</a:t>
            </a:r>
          </a:p>
        </p:txBody>
      </p:sp>
      <p:cxnSp>
        <p:nvCxnSpPr>
          <p:cNvPr id="23" name="Straight Connector 22">
            <a:extLst>
              <a:ext uri="{FF2B5EF4-FFF2-40B4-BE49-F238E27FC236}">
                <a16:creationId xmlns:a16="http://schemas.microsoft.com/office/drawing/2014/main" id="{AA79CAFA-82F6-48F3-9164-9C2B6670168A}"/>
              </a:ext>
            </a:extLst>
          </p:cNvPr>
          <p:cNvCxnSpPr>
            <a:cxnSpLocks/>
          </p:cNvCxnSpPr>
          <p:nvPr/>
        </p:nvCxnSpPr>
        <p:spPr>
          <a:xfrm>
            <a:off x="4768850" y="2082800"/>
            <a:ext cx="1019175" cy="0"/>
          </a:xfrm>
          <a:prstGeom prst="line">
            <a:avLst/>
          </a:prstGeom>
          <a:ln w="38100"/>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2">
            <a:extLst>
              <a:ext uri="{FF2B5EF4-FFF2-40B4-BE49-F238E27FC236}">
                <a16:creationId xmlns:a16="http://schemas.microsoft.com/office/drawing/2014/main" id="{F80659F2-0A80-4FCD-ABEC-7ECB1550E35E}"/>
              </a:ext>
            </a:extLst>
          </p:cNvPr>
          <p:cNvSpPr>
            <a:spLocks noChangeArrowheads="1"/>
          </p:cNvSpPr>
          <p:nvPr/>
        </p:nvSpPr>
        <p:spPr bwMode="auto">
          <a:xfrm>
            <a:off x="638175" y="1541463"/>
            <a:ext cx="48339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i="1">
                <a:solidFill>
                  <a:srgbClr val="CC0000"/>
                </a:solidFill>
                <a:latin typeface="Arial" panose="020B0604020202020204" pitchFamily="34" charset="0"/>
              </a:rPr>
              <a:t>      </a:t>
            </a:r>
            <a:r>
              <a:rPr lang="en-US" altLang="en-US" sz="2800" b="1" i="1">
                <a:solidFill>
                  <a:srgbClr val="CC00CC"/>
                </a:solidFill>
                <a:latin typeface="Arial" panose="020B0604020202020204" pitchFamily="34" charset="0"/>
              </a:rPr>
              <a:t>Luyện từ khó</a:t>
            </a:r>
            <a:r>
              <a:rPr lang="en-US" altLang="en-US" sz="2800" b="1" i="1">
                <a:solidFill>
                  <a:srgbClr val="CC0000"/>
                </a:solidFill>
                <a:latin typeface="Arial" panose="020B0604020202020204" pitchFamily="34" charset="0"/>
              </a:rPr>
              <a:t>:</a:t>
            </a:r>
            <a:r>
              <a:rPr lang="en-US" altLang="en-US" sz="2800" i="1">
                <a:solidFill>
                  <a:srgbClr val="CC0000"/>
                </a:solidFill>
                <a:latin typeface="Arial" panose="020B0604020202020204" pitchFamily="34" charset="0"/>
              </a:rPr>
              <a:t> </a:t>
            </a:r>
          </a:p>
        </p:txBody>
      </p:sp>
      <p:graphicFrame>
        <p:nvGraphicFramePr>
          <p:cNvPr id="5" name="Table 4">
            <a:extLst>
              <a:ext uri="{FF2B5EF4-FFF2-40B4-BE49-F238E27FC236}">
                <a16:creationId xmlns:a16="http://schemas.microsoft.com/office/drawing/2014/main" id="{8C439BA9-F91E-4FE0-874E-215A8FE2D7A3}"/>
              </a:ext>
            </a:extLst>
          </p:cNvPr>
          <p:cNvGraphicFramePr>
            <a:graphicFrameLocks noGrp="1"/>
          </p:cNvGraphicFramePr>
          <p:nvPr/>
        </p:nvGraphicFramePr>
        <p:xfrm>
          <a:off x="1157288" y="2473325"/>
          <a:ext cx="8629651" cy="1403350"/>
        </p:xfrm>
        <a:graphic>
          <a:graphicData uri="http://schemas.openxmlformats.org/drawingml/2006/table">
            <a:tbl>
              <a:tblPr firstRow="1" bandRow="1">
                <a:tableStyleId>{BC89EF96-8CEA-46FF-86C4-4CE0E7609802}</a:tableStyleId>
              </a:tblPr>
              <a:tblGrid>
                <a:gridCol w="2157413">
                  <a:extLst>
                    <a:ext uri="{9D8B030D-6E8A-4147-A177-3AD203B41FA5}">
                      <a16:colId xmlns:a16="http://schemas.microsoft.com/office/drawing/2014/main" val="20000"/>
                    </a:ext>
                  </a:extLst>
                </a:gridCol>
                <a:gridCol w="1900491">
                  <a:extLst>
                    <a:ext uri="{9D8B030D-6E8A-4147-A177-3AD203B41FA5}">
                      <a16:colId xmlns:a16="http://schemas.microsoft.com/office/drawing/2014/main" val="20001"/>
                    </a:ext>
                  </a:extLst>
                </a:gridCol>
                <a:gridCol w="2414334">
                  <a:extLst>
                    <a:ext uri="{9D8B030D-6E8A-4147-A177-3AD203B41FA5}">
                      <a16:colId xmlns:a16="http://schemas.microsoft.com/office/drawing/2014/main" val="20002"/>
                    </a:ext>
                  </a:extLst>
                </a:gridCol>
                <a:gridCol w="2157413">
                  <a:extLst>
                    <a:ext uri="{9D8B030D-6E8A-4147-A177-3AD203B41FA5}">
                      <a16:colId xmlns:a16="http://schemas.microsoft.com/office/drawing/2014/main" val="20003"/>
                    </a:ext>
                  </a:extLst>
                </a:gridCol>
              </a:tblGrid>
              <a:tr h="1403350">
                <a:tc>
                  <a:txBody>
                    <a:bodyPr/>
                    <a:lstStyle/>
                    <a:p>
                      <a:endParaRPr lang="en-US" sz="1800" dirty="0"/>
                    </a:p>
                  </a:txBody>
                  <a:tcPr marL="68580" marR="68580" marT="45731" marB="45731"/>
                </a:tc>
                <a:tc>
                  <a:txBody>
                    <a:bodyPr/>
                    <a:lstStyle/>
                    <a:p>
                      <a:endParaRPr lang="en-US" sz="1800" dirty="0"/>
                    </a:p>
                  </a:txBody>
                  <a:tcPr marL="68580" marR="68580" marT="45731" marB="45731"/>
                </a:tc>
                <a:tc>
                  <a:txBody>
                    <a:bodyPr/>
                    <a:lstStyle/>
                    <a:p>
                      <a:endParaRPr lang="en-US" sz="1800"/>
                    </a:p>
                  </a:txBody>
                  <a:tcPr marL="68580" marR="68580" marT="45731" marB="45731"/>
                </a:tc>
                <a:tc>
                  <a:txBody>
                    <a:bodyPr/>
                    <a:lstStyle/>
                    <a:p>
                      <a:endParaRPr lang="en-US" sz="1800" dirty="0"/>
                    </a:p>
                  </a:txBody>
                  <a:tcPr marL="68580" marR="68580" marT="45731" marB="45731"/>
                </a:tc>
                <a:extLst>
                  <a:ext uri="{0D108BD9-81ED-4DB2-BD59-A6C34878D82A}">
                    <a16:rowId xmlns:a16="http://schemas.microsoft.com/office/drawing/2014/main" val="10000"/>
                  </a:ext>
                </a:extLst>
              </a:tr>
            </a:tbl>
          </a:graphicData>
        </a:graphic>
      </p:graphicFrame>
      <p:sp>
        <p:nvSpPr>
          <p:cNvPr id="7" name="Rounded Rectangle 6">
            <a:extLst>
              <a:ext uri="{FF2B5EF4-FFF2-40B4-BE49-F238E27FC236}">
                <a16:creationId xmlns:a16="http://schemas.microsoft.com/office/drawing/2014/main" id="{FBC901AE-E664-4C1E-93D5-B9DF56BF259A}"/>
              </a:ext>
            </a:extLst>
          </p:cNvPr>
          <p:cNvSpPr/>
          <p:nvPr/>
        </p:nvSpPr>
        <p:spPr>
          <a:xfrm>
            <a:off x="1597025" y="2674938"/>
            <a:ext cx="1506538" cy="38258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FF0000"/>
                </a:solidFill>
              </a:rPr>
              <a:t>cỏ xước</a:t>
            </a:r>
          </a:p>
        </p:txBody>
      </p:sp>
      <p:sp>
        <p:nvSpPr>
          <p:cNvPr id="8" name="TextBox 7">
            <a:extLst>
              <a:ext uri="{FF2B5EF4-FFF2-40B4-BE49-F238E27FC236}">
                <a16:creationId xmlns:a16="http://schemas.microsoft.com/office/drawing/2014/main" id="{0EA7287F-B829-490E-AE2D-E723D37B1EB2}"/>
              </a:ext>
            </a:extLst>
          </p:cNvPr>
          <p:cNvSpPr txBox="1">
            <a:spLocks noChangeArrowheads="1"/>
          </p:cNvSpPr>
          <p:nvPr/>
        </p:nvSpPr>
        <p:spPr bwMode="auto">
          <a:xfrm>
            <a:off x="3581400" y="2617788"/>
            <a:ext cx="130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a:t>cỏ xướ</a:t>
            </a:r>
            <a:r>
              <a:rPr lang="en-US" altLang="en-US" sz="2800">
                <a:solidFill>
                  <a:srgbClr val="FF0000"/>
                </a:solidFill>
              </a:rPr>
              <a:t>t</a:t>
            </a:r>
          </a:p>
        </p:txBody>
      </p:sp>
      <p:sp>
        <p:nvSpPr>
          <p:cNvPr id="9" name="Rounded Rectangle 8">
            <a:extLst>
              <a:ext uri="{FF2B5EF4-FFF2-40B4-BE49-F238E27FC236}">
                <a16:creationId xmlns:a16="http://schemas.microsoft.com/office/drawing/2014/main" id="{623C485D-0293-4309-91B7-43945860D20A}"/>
              </a:ext>
            </a:extLst>
          </p:cNvPr>
          <p:cNvSpPr/>
          <p:nvPr/>
        </p:nvSpPr>
        <p:spPr>
          <a:xfrm>
            <a:off x="1597025" y="3246438"/>
            <a:ext cx="1071563" cy="3841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FF0000"/>
                </a:solidFill>
              </a:rPr>
              <a:t>tỉ tê</a:t>
            </a:r>
          </a:p>
        </p:txBody>
      </p:sp>
      <p:sp>
        <p:nvSpPr>
          <p:cNvPr id="10" name="TextBox 9">
            <a:extLst>
              <a:ext uri="{FF2B5EF4-FFF2-40B4-BE49-F238E27FC236}">
                <a16:creationId xmlns:a16="http://schemas.microsoft.com/office/drawing/2014/main" id="{FA8582D2-CDCC-4005-94E2-18059ED0E144}"/>
              </a:ext>
            </a:extLst>
          </p:cNvPr>
          <p:cNvSpPr txBox="1">
            <a:spLocks noChangeArrowheads="1"/>
          </p:cNvSpPr>
          <p:nvPr/>
        </p:nvSpPr>
        <p:spPr bwMode="auto">
          <a:xfrm>
            <a:off x="3649663" y="3170238"/>
            <a:ext cx="842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a:t>t</a:t>
            </a:r>
            <a:r>
              <a:rPr lang="en-US" altLang="en-US" sz="2800">
                <a:solidFill>
                  <a:srgbClr val="FF0000"/>
                </a:solidFill>
              </a:rPr>
              <a:t>ỷ</a:t>
            </a:r>
            <a:r>
              <a:rPr lang="en-US" altLang="en-US" sz="2800"/>
              <a:t> tê</a:t>
            </a:r>
            <a:endParaRPr lang="en-US" altLang="en-US" sz="2800">
              <a:solidFill>
                <a:srgbClr val="FF0000"/>
              </a:solidFill>
            </a:endParaRPr>
          </a:p>
        </p:txBody>
      </p:sp>
      <p:sp>
        <p:nvSpPr>
          <p:cNvPr id="11" name="Rounded Rectangle 10">
            <a:extLst>
              <a:ext uri="{FF2B5EF4-FFF2-40B4-BE49-F238E27FC236}">
                <a16:creationId xmlns:a16="http://schemas.microsoft.com/office/drawing/2014/main" id="{8BD3BF9D-A00C-4B1D-8D31-7799B80DB77F}"/>
              </a:ext>
            </a:extLst>
          </p:cNvPr>
          <p:cNvSpPr/>
          <p:nvPr/>
        </p:nvSpPr>
        <p:spPr>
          <a:xfrm>
            <a:off x="5426075" y="2674938"/>
            <a:ext cx="2147888" cy="38258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FF0000"/>
                </a:solidFill>
              </a:rPr>
              <a:t>chùn </a:t>
            </a:r>
            <a:r>
              <a:rPr lang="en-US" sz="2800" dirty="0" err="1">
                <a:solidFill>
                  <a:srgbClr val="FF0000"/>
                </a:solidFill>
              </a:rPr>
              <a:t>chùn</a:t>
            </a:r>
            <a:endParaRPr lang="en-US" sz="2800" dirty="0">
              <a:solidFill>
                <a:srgbClr val="FF0000"/>
              </a:solidFill>
            </a:endParaRPr>
          </a:p>
        </p:txBody>
      </p:sp>
      <p:sp>
        <p:nvSpPr>
          <p:cNvPr id="12" name="TextBox 11">
            <a:extLst>
              <a:ext uri="{FF2B5EF4-FFF2-40B4-BE49-F238E27FC236}">
                <a16:creationId xmlns:a16="http://schemas.microsoft.com/office/drawing/2014/main" id="{EBF7D689-B8C1-4162-B556-688AB60E7675}"/>
              </a:ext>
            </a:extLst>
          </p:cNvPr>
          <p:cNvSpPr txBox="1">
            <a:spLocks noChangeArrowheads="1"/>
          </p:cNvSpPr>
          <p:nvPr/>
        </p:nvSpPr>
        <p:spPr bwMode="auto">
          <a:xfrm>
            <a:off x="7762875" y="2605088"/>
            <a:ext cx="20431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a:t>chù</a:t>
            </a:r>
            <a:r>
              <a:rPr lang="en-US" altLang="en-US" sz="2800">
                <a:solidFill>
                  <a:srgbClr val="FF0000"/>
                </a:solidFill>
              </a:rPr>
              <a:t>ng</a:t>
            </a:r>
            <a:r>
              <a:rPr lang="en-US" altLang="en-US" sz="2800"/>
              <a:t> chù</a:t>
            </a:r>
            <a:r>
              <a:rPr lang="en-US" altLang="en-US" sz="2800">
                <a:solidFill>
                  <a:srgbClr val="FF0000"/>
                </a:solidFill>
              </a:rPr>
              <a:t>ng</a:t>
            </a:r>
          </a:p>
        </p:txBody>
      </p:sp>
      <p:sp>
        <p:nvSpPr>
          <p:cNvPr id="13" name="Rounded Rectangle 12">
            <a:extLst>
              <a:ext uri="{FF2B5EF4-FFF2-40B4-BE49-F238E27FC236}">
                <a16:creationId xmlns:a16="http://schemas.microsoft.com/office/drawing/2014/main" id="{910B07FB-A37E-4321-BF5D-E801CC93AC77}"/>
              </a:ext>
            </a:extLst>
          </p:cNvPr>
          <p:cNvSpPr/>
          <p:nvPr/>
        </p:nvSpPr>
        <p:spPr>
          <a:xfrm>
            <a:off x="5426075" y="3316288"/>
            <a:ext cx="2147888" cy="3841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FF0000"/>
                </a:solidFill>
              </a:rPr>
              <a:t>bay được xa</a:t>
            </a:r>
          </a:p>
        </p:txBody>
      </p:sp>
      <p:sp>
        <p:nvSpPr>
          <p:cNvPr id="14" name="TextBox 13">
            <a:extLst>
              <a:ext uri="{FF2B5EF4-FFF2-40B4-BE49-F238E27FC236}">
                <a16:creationId xmlns:a16="http://schemas.microsoft.com/office/drawing/2014/main" id="{5FD2637F-EE9B-4E93-A611-1FC1720FB1E4}"/>
              </a:ext>
            </a:extLst>
          </p:cNvPr>
          <p:cNvSpPr txBox="1">
            <a:spLocks noChangeArrowheads="1"/>
          </p:cNvSpPr>
          <p:nvPr/>
        </p:nvSpPr>
        <p:spPr bwMode="auto">
          <a:xfrm>
            <a:off x="7807325" y="3236913"/>
            <a:ext cx="1952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a:t>bay được </a:t>
            </a:r>
            <a:r>
              <a:rPr lang="en-US" altLang="en-US" sz="2800">
                <a:solidFill>
                  <a:srgbClr val="FF0000"/>
                </a:solidFill>
              </a:rPr>
              <a:t>s</a:t>
            </a:r>
            <a:r>
              <a:rPr lang="en-US" altLang="en-US" sz="2800"/>
              <a:t>a</a:t>
            </a:r>
            <a:endParaRPr lang="en-US"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DB226-B1FB-46B7-82EE-2A1522BE9E57}"/>
              </a:ext>
            </a:extLst>
          </p:cNvPr>
          <p:cNvSpPr txBox="1"/>
          <p:nvPr/>
        </p:nvSpPr>
        <p:spPr>
          <a:xfrm>
            <a:off x="1597025" y="1746250"/>
            <a:ext cx="3416300" cy="1016000"/>
          </a:xfrm>
          <a:prstGeom prst="rect">
            <a:avLst/>
          </a:prstGeom>
          <a:noFill/>
        </p:spPr>
        <p:txBody>
          <a:bodyPr>
            <a:spAutoFit/>
          </a:bodyPr>
          <a:lstStyle/>
          <a:p>
            <a:pPr fontAlgn="auto">
              <a:spcBef>
                <a:spcPts val="0"/>
              </a:spcBef>
              <a:spcAft>
                <a:spcPts val="0"/>
              </a:spcAft>
              <a:defRPr/>
            </a:pPr>
            <a:r>
              <a:rPr lang="vi-VN" sz="6000" b="1" dirty="0">
                <a:latin typeface="+mj-lt"/>
                <a:cs typeface="+mn-cs"/>
              </a:rPr>
              <a:t>cỏ xước</a:t>
            </a:r>
          </a:p>
        </p:txBody>
      </p:sp>
      <p:sp>
        <p:nvSpPr>
          <p:cNvPr id="5" name="TextBox 4">
            <a:extLst>
              <a:ext uri="{FF2B5EF4-FFF2-40B4-BE49-F238E27FC236}">
                <a16:creationId xmlns:a16="http://schemas.microsoft.com/office/drawing/2014/main" id="{8CF08078-2692-4E30-86BE-C59A97FCC292}"/>
              </a:ext>
            </a:extLst>
          </p:cNvPr>
          <p:cNvSpPr txBox="1"/>
          <p:nvPr/>
        </p:nvSpPr>
        <p:spPr>
          <a:xfrm>
            <a:off x="7178675" y="1746250"/>
            <a:ext cx="3416300" cy="1016000"/>
          </a:xfrm>
          <a:prstGeom prst="rect">
            <a:avLst/>
          </a:prstGeom>
          <a:noFill/>
        </p:spPr>
        <p:txBody>
          <a:bodyPr>
            <a:spAutoFit/>
          </a:bodyPr>
          <a:lstStyle/>
          <a:p>
            <a:pPr fontAlgn="auto">
              <a:spcBef>
                <a:spcPts val="0"/>
              </a:spcBef>
              <a:spcAft>
                <a:spcPts val="0"/>
              </a:spcAft>
              <a:defRPr/>
            </a:pPr>
            <a:r>
              <a:rPr lang="vi-VN" sz="6000" b="1" dirty="0">
                <a:latin typeface="+mj-lt"/>
                <a:cs typeface="+mn-cs"/>
              </a:rPr>
              <a:t>tỉ tê </a:t>
            </a:r>
          </a:p>
        </p:txBody>
      </p:sp>
      <p:sp>
        <p:nvSpPr>
          <p:cNvPr id="7" name="TextBox 6">
            <a:extLst>
              <a:ext uri="{FF2B5EF4-FFF2-40B4-BE49-F238E27FC236}">
                <a16:creationId xmlns:a16="http://schemas.microsoft.com/office/drawing/2014/main" id="{2411A5A1-F21F-4832-8D55-CED18F5D4715}"/>
              </a:ext>
            </a:extLst>
          </p:cNvPr>
          <p:cNvSpPr txBox="1"/>
          <p:nvPr/>
        </p:nvSpPr>
        <p:spPr>
          <a:xfrm>
            <a:off x="1597025" y="3959225"/>
            <a:ext cx="3852863" cy="1016000"/>
          </a:xfrm>
          <a:prstGeom prst="rect">
            <a:avLst/>
          </a:prstGeom>
          <a:noFill/>
        </p:spPr>
        <p:txBody>
          <a:bodyPr>
            <a:spAutoFit/>
          </a:bodyPr>
          <a:lstStyle/>
          <a:p>
            <a:pPr fontAlgn="auto">
              <a:spcBef>
                <a:spcPts val="0"/>
              </a:spcBef>
              <a:spcAft>
                <a:spcPts val="0"/>
              </a:spcAft>
              <a:defRPr/>
            </a:pPr>
            <a:r>
              <a:rPr lang="vi-VN" sz="6000" b="1" dirty="0">
                <a:latin typeface="+mj-lt"/>
                <a:cs typeface="+mn-cs"/>
              </a:rPr>
              <a:t>chùn chùn</a:t>
            </a:r>
          </a:p>
        </p:txBody>
      </p:sp>
      <p:sp>
        <p:nvSpPr>
          <p:cNvPr id="8" name="TextBox 7">
            <a:extLst>
              <a:ext uri="{FF2B5EF4-FFF2-40B4-BE49-F238E27FC236}">
                <a16:creationId xmlns:a16="http://schemas.microsoft.com/office/drawing/2014/main" id="{8A7DAEFF-B14E-43B1-B588-E5A2F725AF24}"/>
              </a:ext>
            </a:extLst>
          </p:cNvPr>
          <p:cNvSpPr txBox="1"/>
          <p:nvPr/>
        </p:nvSpPr>
        <p:spPr>
          <a:xfrm>
            <a:off x="7105650" y="3959225"/>
            <a:ext cx="5430838" cy="1016000"/>
          </a:xfrm>
          <a:prstGeom prst="rect">
            <a:avLst/>
          </a:prstGeom>
          <a:noFill/>
        </p:spPr>
        <p:txBody>
          <a:bodyPr>
            <a:spAutoFit/>
          </a:bodyPr>
          <a:lstStyle/>
          <a:p>
            <a:pPr fontAlgn="auto">
              <a:spcBef>
                <a:spcPts val="0"/>
              </a:spcBef>
              <a:spcAft>
                <a:spcPts val="0"/>
              </a:spcAft>
              <a:defRPr/>
            </a:pPr>
            <a:r>
              <a:rPr lang="vi-VN" sz="6000" b="1" dirty="0">
                <a:latin typeface="+mj-lt"/>
                <a:cs typeface="+mn-cs"/>
              </a:rPr>
              <a:t>Nhà Trò</a:t>
            </a:r>
          </a:p>
        </p:txBody>
      </p:sp>
      <p:sp>
        <p:nvSpPr>
          <p:cNvPr id="9" name="TextBox 8">
            <a:extLst>
              <a:ext uri="{FF2B5EF4-FFF2-40B4-BE49-F238E27FC236}">
                <a16:creationId xmlns:a16="http://schemas.microsoft.com/office/drawing/2014/main" id="{F691AD91-B51D-4DED-9178-778E6C54F949}"/>
              </a:ext>
            </a:extLst>
          </p:cNvPr>
          <p:cNvSpPr txBox="1"/>
          <p:nvPr/>
        </p:nvSpPr>
        <p:spPr>
          <a:xfrm>
            <a:off x="2879725" y="1746250"/>
            <a:ext cx="1884363" cy="1016000"/>
          </a:xfrm>
          <a:prstGeom prst="rect">
            <a:avLst/>
          </a:prstGeom>
          <a:noFill/>
        </p:spPr>
        <p:txBody>
          <a:bodyPr>
            <a:spAutoFit/>
          </a:bodyPr>
          <a:lstStyle/>
          <a:p>
            <a:pPr fontAlgn="auto">
              <a:spcBef>
                <a:spcPts val="0"/>
              </a:spcBef>
              <a:spcAft>
                <a:spcPts val="0"/>
              </a:spcAft>
              <a:defRPr/>
            </a:pPr>
            <a:r>
              <a:rPr lang="vi-VN" sz="6000" b="1" dirty="0">
                <a:solidFill>
                  <a:srgbClr val="FF0000"/>
                </a:solidFill>
                <a:latin typeface="+mj-lt"/>
                <a:cs typeface="+mn-cs"/>
              </a:rPr>
              <a:t>ước</a:t>
            </a:r>
          </a:p>
        </p:txBody>
      </p:sp>
      <p:sp>
        <p:nvSpPr>
          <p:cNvPr id="10" name="TextBox 9">
            <a:extLst>
              <a:ext uri="{FF2B5EF4-FFF2-40B4-BE49-F238E27FC236}">
                <a16:creationId xmlns:a16="http://schemas.microsoft.com/office/drawing/2014/main" id="{FD4E780A-3AEA-4A7D-8322-9F576C7B9F6C}"/>
              </a:ext>
            </a:extLst>
          </p:cNvPr>
          <p:cNvSpPr txBox="1"/>
          <p:nvPr/>
        </p:nvSpPr>
        <p:spPr>
          <a:xfrm>
            <a:off x="7427913" y="1746250"/>
            <a:ext cx="668337" cy="1016000"/>
          </a:xfrm>
          <a:prstGeom prst="rect">
            <a:avLst/>
          </a:prstGeom>
          <a:noFill/>
        </p:spPr>
        <p:txBody>
          <a:bodyPr>
            <a:spAutoFit/>
          </a:bodyPr>
          <a:lstStyle/>
          <a:p>
            <a:pPr fontAlgn="auto">
              <a:spcBef>
                <a:spcPts val="0"/>
              </a:spcBef>
              <a:spcAft>
                <a:spcPts val="0"/>
              </a:spcAft>
              <a:defRPr/>
            </a:pPr>
            <a:r>
              <a:rPr lang="vi-VN" sz="6000" b="1" dirty="0">
                <a:solidFill>
                  <a:srgbClr val="FF0000"/>
                </a:solidFill>
                <a:latin typeface="+mj-lt"/>
                <a:cs typeface="+mn-cs"/>
              </a:rPr>
              <a:t>ỉ</a:t>
            </a:r>
          </a:p>
        </p:txBody>
      </p:sp>
      <p:sp>
        <p:nvSpPr>
          <p:cNvPr id="11" name="TextBox 10">
            <a:extLst>
              <a:ext uri="{FF2B5EF4-FFF2-40B4-BE49-F238E27FC236}">
                <a16:creationId xmlns:a16="http://schemas.microsoft.com/office/drawing/2014/main" id="{69796B8B-3D72-4369-8320-A7CC372714A8}"/>
              </a:ext>
            </a:extLst>
          </p:cNvPr>
          <p:cNvSpPr txBox="1"/>
          <p:nvPr/>
        </p:nvSpPr>
        <p:spPr>
          <a:xfrm>
            <a:off x="2363788" y="3959225"/>
            <a:ext cx="1882775" cy="1016000"/>
          </a:xfrm>
          <a:prstGeom prst="rect">
            <a:avLst/>
          </a:prstGeom>
          <a:noFill/>
        </p:spPr>
        <p:txBody>
          <a:bodyPr>
            <a:spAutoFit/>
          </a:bodyPr>
          <a:lstStyle/>
          <a:p>
            <a:pPr fontAlgn="auto">
              <a:spcBef>
                <a:spcPts val="0"/>
              </a:spcBef>
              <a:spcAft>
                <a:spcPts val="0"/>
              </a:spcAft>
              <a:defRPr/>
            </a:pPr>
            <a:r>
              <a:rPr lang="vi-VN" sz="6000" b="1" dirty="0">
                <a:solidFill>
                  <a:srgbClr val="FF0000"/>
                </a:solidFill>
                <a:latin typeface="+mj-lt"/>
                <a:cs typeface="+mn-cs"/>
              </a:rPr>
              <a:t>un</a:t>
            </a:r>
          </a:p>
        </p:txBody>
      </p:sp>
      <p:sp>
        <p:nvSpPr>
          <p:cNvPr id="12" name="TextBox 11">
            <a:extLst>
              <a:ext uri="{FF2B5EF4-FFF2-40B4-BE49-F238E27FC236}">
                <a16:creationId xmlns:a16="http://schemas.microsoft.com/office/drawing/2014/main" id="{C39B7546-D806-4CCF-BE16-724CF1118169}"/>
              </a:ext>
            </a:extLst>
          </p:cNvPr>
          <p:cNvSpPr txBox="1"/>
          <p:nvPr/>
        </p:nvSpPr>
        <p:spPr>
          <a:xfrm>
            <a:off x="4144963" y="3959225"/>
            <a:ext cx="1884362" cy="1016000"/>
          </a:xfrm>
          <a:prstGeom prst="rect">
            <a:avLst/>
          </a:prstGeom>
          <a:noFill/>
        </p:spPr>
        <p:txBody>
          <a:bodyPr>
            <a:spAutoFit/>
          </a:bodyPr>
          <a:lstStyle/>
          <a:p>
            <a:pPr fontAlgn="auto">
              <a:spcBef>
                <a:spcPts val="0"/>
              </a:spcBef>
              <a:spcAft>
                <a:spcPts val="0"/>
              </a:spcAft>
              <a:defRPr/>
            </a:pPr>
            <a:r>
              <a:rPr lang="vi-VN" sz="6000" b="1" dirty="0">
                <a:solidFill>
                  <a:srgbClr val="FF0000"/>
                </a:solidFill>
                <a:latin typeface="+mj-lt"/>
                <a:cs typeface="+mn-cs"/>
              </a:rPr>
              <a:t>un</a:t>
            </a:r>
          </a:p>
        </p:txBody>
      </p:sp>
      <p:sp>
        <p:nvSpPr>
          <p:cNvPr id="13" name="TextBox 12">
            <a:extLst>
              <a:ext uri="{FF2B5EF4-FFF2-40B4-BE49-F238E27FC236}">
                <a16:creationId xmlns:a16="http://schemas.microsoft.com/office/drawing/2014/main" id="{FF832E23-FB17-460C-968D-EB2277F505AD}"/>
              </a:ext>
            </a:extLst>
          </p:cNvPr>
          <p:cNvSpPr txBox="1"/>
          <p:nvPr/>
        </p:nvSpPr>
        <p:spPr>
          <a:xfrm>
            <a:off x="7105650" y="3959225"/>
            <a:ext cx="1882775" cy="1016000"/>
          </a:xfrm>
          <a:prstGeom prst="rect">
            <a:avLst/>
          </a:prstGeom>
          <a:noFill/>
        </p:spPr>
        <p:txBody>
          <a:bodyPr>
            <a:spAutoFit/>
          </a:bodyPr>
          <a:lstStyle/>
          <a:p>
            <a:pPr fontAlgn="auto">
              <a:spcBef>
                <a:spcPts val="0"/>
              </a:spcBef>
              <a:spcAft>
                <a:spcPts val="0"/>
              </a:spcAft>
              <a:defRPr/>
            </a:pPr>
            <a:r>
              <a:rPr lang="vi-VN" sz="6000" b="1" dirty="0">
                <a:solidFill>
                  <a:srgbClr val="FF0000"/>
                </a:solidFill>
                <a:latin typeface="+mj-lt"/>
                <a:cs typeface="+mn-cs"/>
              </a:rPr>
              <a:t>Nh</a:t>
            </a:r>
          </a:p>
        </p:txBody>
      </p:sp>
      <p:sp>
        <p:nvSpPr>
          <p:cNvPr id="14" name="TextBox 13">
            <a:extLst>
              <a:ext uri="{FF2B5EF4-FFF2-40B4-BE49-F238E27FC236}">
                <a16:creationId xmlns:a16="http://schemas.microsoft.com/office/drawing/2014/main" id="{C8DACD83-F9CF-45EA-B7AF-D01942A793B3}"/>
              </a:ext>
            </a:extLst>
          </p:cNvPr>
          <p:cNvSpPr txBox="1"/>
          <p:nvPr/>
        </p:nvSpPr>
        <p:spPr>
          <a:xfrm>
            <a:off x="8637588" y="3959225"/>
            <a:ext cx="1882775" cy="1016000"/>
          </a:xfrm>
          <a:prstGeom prst="rect">
            <a:avLst/>
          </a:prstGeom>
          <a:noFill/>
        </p:spPr>
        <p:txBody>
          <a:bodyPr>
            <a:spAutoFit/>
          </a:bodyPr>
          <a:lstStyle/>
          <a:p>
            <a:pPr fontAlgn="auto">
              <a:spcBef>
                <a:spcPts val="0"/>
              </a:spcBef>
              <a:spcAft>
                <a:spcPts val="0"/>
              </a:spcAft>
              <a:defRPr/>
            </a:pPr>
            <a:r>
              <a:rPr lang="vi-VN" sz="6000" b="1" dirty="0">
                <a:solidFill>
                  <a:srgbClr val="FF0000"/>
                </a:solidFill>
                <a:latin typeface="+mj-lt"/>
                <a:cs typeface="+mn-cs"/>
              </a:rPr>
              <a:t>Tr</a:t>
            </a:r>
          </a:p>
        </p:txBody>
      </p:sp>
      <p:sp>
        <p:nvSpPr>
          <p:cNvPr id="15" name="TextBox 14">
            <a:extLst>
              <a:ext uri="{FF2B5EF4-FFF2-40B4-BE49-F238E27FC236}">
                <a16:creationId xmlns:a16="http://schemas.microsoft.com/office/drawing/2014/main" id="{323AC8B3-385E-467B-A409-5E14ABA3331E}"/>
              </a:ext>
            </a:extLst>
          </p:cNvPr>
          <p:cNvSpPr txBox="1"/>
          <p:nvPr/>
        </p:nvSpPr>
        <p:spPr>
          <a:xfrm>
            <a:off x="8096250" y="1736725"/>
            <a:ext cx="666750" cy="1016000"/>
          </a:xfrm>
          <a:prstGeom prst="rect">
            <a:avLst/>
          </a:prstGeom>
          <a:noFill/>
        </p:spPr>
        <p:txBody>
          <a:bodyPr>
            <a:spAutoFit/>
          </a:bodyPr>
          <a:lstStyle/>
          <a:p>
            <a:pPr fontAlgn="auto">
              <a:spcBef>
                <a:spcPts val="0"/>
              </a:spcBef>
              <a:spcAft>
                <a:spcPts val="0"/>
              </a:spcAft>
              <a:defRPr/>
            </a:pPr>
            <a:r>
              <a:rPr lang="vi-VN" sz="6000" b="1" dirty="0">
                <a:solidFill>
                  <a:srgbClr val="FF0000"/>
                </a:solidFill>
                <a:latin typeface="+mj-lt"/>
                <a:cs typeface="+mn-cs"/>
              </a:rPr>
              <a:t>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descr="1">
            <a:extLst>
              <a:ext uri="{FF2B5EF4-FFF2-40B4-BE49-F238E27FC236}">
                <a16:creationId xmlns:a16="http://schemas.microsoft.com/office/drawing/2014/main" id="{BF6A6648-CB70-465B-9DAC-30DB2B2B5F31}"/>
              </a:ext>
            </a:extLst>
          </p:cNvPr>
          <p:cNvSpPr>
            <a:spLocks noChangeArrowheads="1" noChangeShapeType="1" noTextEdit="1"/>
          </p:cNvSpPr>
          <p:nvPr/>
        </p:nvSpPr>
        <p:spPr bwMode="auto">
          <a:xfrm>
            <a:off x="1163193" y="2409825"/>
            <a:ext cx="9095232" cy="1162049"/>
          </a:xfrm>
          <a:prstGeom prst="rect">
            <a:avLst/>
          </a:prstGeom>
        </p:spPr>
        <p:txBody>
          <a:bodyPr wrap="none" fromWordArt="1">
            <a:prstTxWarp prst="textPlain">
              <a:avLst>
                <a:gd name="adj" fmla="val 50000"/>
              </a:avLst>
            </a:prstTxWarp>
          </a:bodyPr>
          <a:lstStyle/>
          <a:p>
            <a:pPr algn="ctr" eaLnBrk="0" hangingPunct="0"/>
            <a:r>
              <a:rPr lang="vi-VN" kern="10" dirty="0">
                <a:ln w="9525">
                  <a:solidFill>
                    <a:srgbClr val="FF0000"/>
                  </a:solidFill>
                  <a:round/>
                  <a:headEnd/>
                  <a:tailEnd/>
                </a:ln>
                <a:blipFill dpi="0" rotWithShape="1">
                  <a:blip r:embed="rId2"/>
                  <a:srcRect/>
                  <a:stretch>
                    <a:fillRect/>
                  </a:stretch>
                </a:blip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VIẾT CHÍNH TẢ</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u the ngoi viet">
            <a:extLst>
              <a:ext uri="{FF2B5EF4-FFF2-40B4-BE49-F238E27FC236}">
                <a16:creationId xmlns:a16="http://schemas.microsoft.com/office/drawing/2014/main" id="{1DC85919-D443-4C67-AD06-96D205D0DC1F}"/>
              </a:ext>
            </a:extLst>
          </p:cNvPr>
          <p:cNvPicPr>
            <a:picLocks noChangeAspect="1" noChangeArrowheads="1"/>
          </p:cNvPicPr>
          <p:nvPr/>
        </p:nvPicPr>
        <p:blipFill>
          <a:blip r:embed="rId3"/>
          <a:srcRect l="1234" t="2496" b="2626"/>
          <a:stretch>
            <a:fillRect/>
          </a:stretch>
        </p:blipFill>
        <p:spPr bwMode="auto">
          <a:xfrm>
            <a:off x="585788" y="1162312"/>
            <a:ext cx="9691688" cy="5477897"/>
          </a:xfrm>
          <a:prstGeom prst="rect">
            <a:avLst/>
          </a:prstGeom>
          <a:noFill/>
          <a:ln>
            <a:noFill/>
          </a:ln>
          <a:scene3d>
            <a:camera prst="orthographicFron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27DA2B-2EA1-4875-8D58-C880900735CF}"/>
              </a:ext>
            </a:extLst>
          </p:cNvPr>
          <p:cNvSpPr/>
          <p:nvPr/>
        </p:nvSpPr>
        <p:spPr>
          <a:xfrm>
            <a:off x="0" y="-392113"/>
            <a:ext cx="12192000" cy="189547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vi-VN" sz="4400" dirty="0">
                <a:solidFill>
                  <a:srgbClr val="092A04"/>
                </a:solidFill>
                <a:latin typeface="+mj-lt"/>
              </a:rPr>
              <a:t>4a) Điền vào chỗ trống </a:t>
            </a:r>
            <a:r>
              <a:rPr lang="vi-VN" sz="4400" b="1" dirty="0">
                <a:solidFill>
                  <a:srgbClr val="FF0000"/>
                </a:solidFill>
                <a:latin typeface="+mj-lt"/>
              </a:rPr>
              <a:t>l</a:t>
            </a:r>
            <a:r>
              <a:rPr lang="vi-VN" sz="4400" dirty="0">
                <a:solidFill>
                  <a:srgbClr val="092A04"/>
                </a:solidFill>
                <a:latin typeface="+mj-lt"/>
              </a:rPr>
              <a:t> hay </a:t>
            </a:r>
            <a:r>
              <a:rPr lang="vi-VN" sz="4400" b="1" dirty="0">
                <a:solidFill>
                  <a:srgbClr val="FF0000"/>
                </a:solidFill>
                <a:latin typeface="+mj-lt"/>
              </a:rPr>
              <a:t>n</a:t>
            </a:r>
            <a:r>
              <a:rPr lang="vi-VN" sz="4400" dirty="0">
                <a:solidFill>
                  <a:srgbClr val="092A04"/>
                </a:solidFill>
                <a:latin typeface="+mj-lt"/>
              </a:rPr>
              <a:t>?</a:t>
            </a:r>
          </a:p>
        </p:txBody>
      </p:sp>
      <p:sp>
        <p:nvSpPr>
          <p:cNvPr id="3" name="TextBox 2">
            <a:extLst>
              <a:ext uri="{FF2B5EF4-FFF2-40B4-BE49-F238E27FC236}">
                <a16:creationId xmlns:a16="http://schemas.microsoft.com/office/drawing/2014/main" id="{A0817B40-3BC7-473E-95E8-BFD25110A277}"/>
              </a:ext>
            </a:extLst>
          </p:cNvPr>
          <p:cNvSpPr txBox="1"/>
          <p:nvPr/>
        </p:nvSpPr>
        <p:spPr>
          <a:xfrm>
            <a:off x="895350" y="2252663"/>
            <a:ext cx="9802813" cy="3416300"/>
          </a:xfrm>
          <a:prstGeom prst="rect">
            <a:avLst/>
          </a:prstGeom>
          <a:noFill/>
        </p:spPr>
        <p:txBody>
          <a:bodyPr>
            <a:spAutoFit/>
          </a:bodyPr>
          <a:lstStyle/>
          <a:p>
            <a:pPr fontAlgn="auto">
              <a:spcBef>
                <a:spcPts val="0"/>
              </a:spcBef>
              <a:spcAft>
                <a:spcPts val="0"/>
              </a:spcAft>
              <a:defRPr/>
            </a:pPr>
            <a:r>
              <a:rPr lang="vi-VN" sz="3200" dirty="0">
                <a:latin typeface="+mj-lt"/>
                <a:cs typeface="+mn-cs"/>
              </a:rPr>
              <a:t>     </a:t>
            </a:r>
            <a:r>
              <a:rPr lang="vi-VN" sz="3600" dirty="0">
                <a:latin typeface="+mj-lt"/>
                <a:cs typeface="+mn-cs"/>
              </a:rPr>
              <a:t>Không thể ...</a:t>
            </a:r>
            <a:r>
              <a:rPr lang="vi-VN" sz="3600" b="1" i="1" dirty="0">
                <a:latin typeface="+mj-lt"/>
                <a:cs typeface="+mn-cs"/>
              </a:rPr>
              <a:t>ẫn</a:t>
            </a:r>
            <a:r>
              <a:rPr lang="vi-VN" sz="3600" dirty="0">
                <a:latin typeface="+mj-lt"/>
                <a:cs typeface="+mn-cs"/>
              </a:rPr>
              <a:t> chị Chấm với bất cứ người nào khác. Chị có một thân hình ...</a:t>
            </a:r>
            <a:r>
              <a:rPr lang="vi-VN" sz="3600" b="1" i="1" dirty="0">
                <a:latin typeface="+mj-lt"/>
                <a:cs typeface="+mn-cs"/>
              </a:rPr>
              <a:t>ở nang </a:t>
            </a:r>
            <a:r>
              <a:rPr lang="vi-VN" sz="3600" dirty="0">
                <a:latin typeface="+mj-lt"/>
                <a:cs typeface="+mn-cs"/>
              </a:rPr>
              <a:t>rất cân đối. Hai cánh tay </a:t>
            </a:r>
            <a:r>
              <a:rPr lang="vi-VN" sz="3600" b="1" i="1" dirty="0">
                <a:latin typeface="+mj-lt"/>
                <a:cs typeface="+mn-cs"/>
              </a:rPr>
              <a:t>béo</a:t>
            </a:r>
            <a:r>
              <a:rPr lang="vi-VN" sz="3600" dirty="0">
                <a:latin typeface="+mj-lt"/>
                <a:cs typeface="+mn-cs"/>
              </a:rPr>
              <a:t> ...</a:t>
            </a:r>
            <a:r>
              <a:rPr lang="vi-VN" sz="3600" b="1" i="1" dirty="0">
                <a:latin typeface="+mj-lt"/>
                <a:cs typeface="+mn-cs"/>
              </a:rPr>
              <a:t>ẳn</a:t>
            </a:r>
            <a:r>
              <a:rPr lang="vi-VN" sz="3600" dirty="0">
                <a:latin typeface="+mj-lt"/>
                <a:cs typeface="+mn-cs"/>
              </a:rPr>
              <a:t>, </a:t>
            </a:r>
            <a:r>
              <a:rPr lang="vi-VN" sz="3600" b="1" i="1" dirty="0">
                <a:latin typeface="+mj-lt"/>
                <a:cs typeface="+mn-cs"/>
              </a:rPr>
              <a:t>chắc </a:t>
            </a:r>
            <a:r>
              <a:rPr lang="vi-VN" sz="3600" dirty="0">
                <a:latin typeface="+mj-lt"/>
                <a:cs typeface="+mn-cs"/>
              </a:rPr>
              <a:t>...</a:t>
            </a:r>
            <a:r>
              <a:rPr lang="vi-VN" sz="3600" b="1" i="1" dirty="0">
                <a:latin typeface="+mj-lt"/>
                <a:cs typeface="+mn-cs"/>
              </a:rPr>
              <a:t>ịch.</a:t>
            </a:r>
            <a:r>
              <a:rPr lang="vi-VN" sz="3600" dirty="0">
                <a:latin typeface="+mj-lt"/>
                <a:cs typeface="+mn-cs"/>
              </a:rPr>
              <a:t> Đôi ...</a:t>
            </a:r>
            <a:r>
              <a:rPr lang="vi-VN" sz="3600" b="1" i="1" dirty="0">
                <a:latin typeface="+mj-lt"/>
                <a:cs typeface="+mn-cs"/>
              </a:rPr>
              <a:t>ông</a:t>
            </a:r>
            <a:r>
              <a:rPr lang="vi-VN" sz="3600" dirty="0">
                <a:latin typeface="+mj-lt"/>
                <a:cs typeface="+mn-cs"/>
              </a:rPr>
              <a:t> </a:t>
            </a:r>
            <a:r>
              <a:rPr lang="vi-VN" sz="3600" b="1" i="1" dirty="0">
                <a:latin typeface="+mj-lt"/>
                <a:cs typeface="+mn-cs"/>
              </a:rPr>
              <a:t>mày</a:t>
            </a:r>
            <a:r>
              <a:rPr lang="vi-VN" sz="3600" dirty="0">
                <a:latin typeface="+mj-lt"/>
                <a:cs typeface="+mn-cs"/>
              </a:rPr>
              <a:t> không tỉa bao giờ, mọc ...</a:t>
            </a:r>
            <a:r>
              <a:rPr lang="vi-VN" sz="3600" b="1" i="1" dirty="0">
                <a:latin typeface="+mj-lt"/>
                <a:cs typeface="+mn-cs"/>
              </a:rPr>
              <a:t>òa xòa </a:t>
            </a:r>
            <a:r>
              <a:rPr lang="vi-VN" sz="3600" dirty="0">
                <a:latin typeface="+mj-lt"/>
                <a:cs typeface="+mn-cs"/>
              </a:rPr>
              <a:t>tự nhiên, </a:t>
            </a:r>
            <a:r>
              <a:rPr lang="vi-VN" sz="3600" b="1" i="1" dirty="0">
                <a:latin typeface="+mj-lt"/>
                <a:cs typeface="+mn-cs"/>
              </a:rPr>
              <a:t>..</a:t>
            </a:r>
            <a:r>
              <a:rPr lang="vi-VN" sz="3600" dirty="0">
                <a:latin typeface="+mj-lt"/>
                <a:cs typeface="+mn-cs"/>
              </a:rPr>
              <a:t>.</a:t>
            </a:r>
            <a:r>
              <a:rPr lang="vi-VN" sz="3600" b="1" i="1" dirty="0">
                <a:latin typeface="+mj-lt"/>
                <a:cs typeface="+mn-cs"/>
              </a:rPr>
              <a:t>àm</a:t>
            </a:r>
            <a:r>
              <a:rPr lang="vi-VN" sz="3600" dirty="0">
                <a:latin typeface="+mj-lt"/>
                <a:cs typeface="+mn-cs"/>
              </a:rPr>
              <a:t> cho đôi mắt sắc sảo của chị dịu dàng đi.</a:t>
            </a:r>
            <a:br>
              <a:rPr lang="vi-VN" sz="3600" dirty="0">
                <a:latin typeface="+mj-lt"/>
                <a:cs typeface="+mn-cs"/>
              </a:rPr>
            </a:br>
            <a:br>
              <a:rPr lang="vi-VN" dirty="0">
                <a:latin typeface="+mn-lt"/>
                <a:cs typeface="+mn-cs"/>
              </a:rPr>
            </a:br>
            <a:endParaRPr lang="vi-VN" dirty="0">
              <a:latin typeface="+mn-lt"/>
              <a:cs typeface="+mn-cs"/>
            </a:endParaRPr>
          </a:p>
        </p:txBody>
      </p:sp>
      <p:sp>
        <p:nvSpPr>
          <p:cNvPr id="6" name="TextBox 5">
            <a:extLst>
              <a:ext uri="{FF2B5EF4-FFF2-40B4-BE49-F238E27FC236}">
                <a16:creationId xmlns:a16="http://schemas.microsoft.com/office/drawing/2014/main" id="{42881861-EDE3-41AF-B979-E61EA1A3F660}"/>
              </a:ext>
            </a:extLst>
          </p:cNvPr>
          <p:cNvSpPr txBox="1"/>
          <p:nvPr/>
        </p:nvSpPr>
        <p:spPr>
          <a:xfrm>
            <a:off x="4205288" y="3254375"/>
            <a:ext cx="241300" cy="706438"/>
          </a:xfrm>
          <a:prstGeom prst="rect">
            <a:avLst/>
          </a:prstGeom>
          <a:noFill/>
        </p:spPr>
        <p:txBody>
          <a:bodyPr>
            <a:spAutoFit/>
          </a:bodyPr>
          <a:lstStyle/>
          <a:p>
            <a:pPr algn="ctr" fontAlgn="auto">
              <a:spcBef>
                <a:spcPts val="0"/>
              </a:spcBef>
              <a:spcAft>
                <a:spcPts val="0"/>
              </a:spcAft>
              <a:defRPr/>
            </a:pPr>
            <a:r>
              <a:rPr lang="vi-VN" sz="4000" b="1" i="1" dirty="0">
                <a:solidFill>
                  <a:srgbClr val="FF0000"/>
                </a:solidFill>
                <a:latin typeface="+mj-lt"/>
                <a:cs typeface="+mn-cs"/>
              </a:rPr>
              <a:t>l</a:t>
            </a:r>
          </a:p>
        </p:txBody>
      </p:sp>
      <p:sp>
        <p:nvSpPr>
          <p:cNvPr id="7" name="TextBox 6">
            <a:extLst>
              <a:ext uri="{FF2B5EF4-FFF2-40B4-BE49-F238E27FC236}">
                <a16:creationId xmlns:a16="http://schemas.microsoft.com/office/drawing/2014/main" id="{090CF379-550C-48DB-95BC-0FF7471E99A4}"/>
              </a:ext>
            </a:extLst>
          </p:cNvPr>
          <p:cNvSpPr txBox="1"/>
          <p:nvPr/>
        </p:nvSpPr>
        <p:spPr>
          <a:xfrm>
            <a:off x="5391150" y="3784600"/>
            <a:ext cx="241300" cy="708025"/>
          </a:xfrm>
          <a:prstGeom prst="rect">
            <a:avLst/>
          </a:prstGeom>
          <a:noFill/>
        </p:spPr>
        <p:txBody>
          <a:bodyPr>
            <a:spAutoFit/>
          </a:bodyPr>
          <a:lstStyle/>
          <a:p>
            <a:pPr algn="ctr" fontAlgn="auto">
              <a:spcBef>
                <a:spcPts val="0"/>
              </a:spcBef>
              <a:spcAft>
                <a:spcPts val="0"/>
              </a:spcAft>
              <a:defRPr/>
            </a:pPr>
            <a:r>
              <a:rPr lang="vi-VN" sz="4000" b="1" i="1" dirty="0">
                <a:solidFill>
                  <a:srgbClr val="FF0000"/>
                </a:solidFill>
                <a:latin typeface="+mj-lt"/>
                <a:cs typeface="+mn-cs"/>
              </a:rPr>
              <a:t>l</a:t>
            </a:r>
          </a:p>
        </p:txBody>
      </p:sp>
      <p:sp>
        <p:nvSpPr>
          <p:cNvPr id="8" name="TextBox 7">
            <a:extLst>
              <a:ext uri="{FF2B5EF4-FFF2-40B4-BE49-F238E27FC236}">
                <a16:creationId xmlns:a16="http://schemas.microsoft.com/office/drawing/2014/main" id="{C39C11A6-8532-4C32-BD9F-F208DB55E365}"/>
              </a:ext>
            </a:extLst>
          </p:cNvPr>
          <p:cNvSpPr txBox="1"/>
          <p:nvPr/>
        </p:nvSpPr>
        <p:spPr>
          <a:xfrm>
            <a:off x="8802688" y="3835400"/>
            <a:ext cx="241300" cy="708025"/>
          </a:xfrm>
          <a:prstGeom prst="rect">
            <a:avLst/>
          </a:prstGeom>
          <a:noFill/>
        </p:spPr>
        <p:txBody>
          <a:bodyPr>
            <a:spAutoFit/>
          </a:bodyPr>
          <a:lstStyle/>
          <a:p>
            <a:pPr algn="ctr" fontAlgn="auto">
              <a:spcBef>
                <a:spcPts val="0"/>
              </a:spcBef>
              <a:spcAft>
                <a:spcPts val="0"/>
              </a:spcAft>
              <a:defRPr/>
            </a:pPr>
            <a:r>
              <a:rPr lang="vi-VN" sz="4000" b="1" i="1" dirty="0">
                <a:solidFill>
                  <a:srgbClr val="FF0000"/>
                </a:solidFill>
                <a:latin typeface="+mj-lt"/>
                <a:cs typeface="+mn-cs"/>
              </a:rPr>
              <a:t>l</a:t>
            </a:r>
          </a:p>
        </p:txBody>
      </p:sp>
      <p:sp>
        <p:nvSpPr>
          <p:cNvPr id="9" name="TextBox 8">
            <a:extLst>
              <a:ext uri="{FF2B5EF4-FFF2-40B4-BE49-F238E27FC236}">
                <a16:creationId xmlns:a16="http://schemas.microsoft.com/office/drawing/2014/main" id="{4AB28683-3B4B-4556-9AF1-091718A140E8}"/>
              </a:ext>
            </a:extLst>
          </p:cNvPr>
          <p:cNvSpPr txBox="1"/>
          <p:nvPr/>
        </p:nvSpPr>
        <p:spPr>
          <a:xfrm>
            <a:off x="5921375" y="2720975"/>
            <a:ext cx="420688" cy="708025"/>
          </a:xfrm>
          <a:prstGeom prst="rect">
            <a:avLst/>
          </a:prstGeom>
          <a:noFill/>
        </p:spPr>
        <p:txBody>
          <a:bodyPr>
            <a:spAutoFit/>
          </a:bodyPr>
          <a:lstStyle/>
          <a:p>
            <a:pPr fontAlgn="auto">
              <a:spcBef>
                <a:spcPts val="0"/>
              </a:spcBef>
              <a:spcAft>
                <a:spcPts val="0"/>
              </a:spcAft>
              <a:defRPr/>
            </a:pPr>
            <a:r>
              <a:rPr lang="vi-VN" sz="4000" b="1" i="1" dirty="0">
                <a:solidFill>
                  <a:srgbClr val="FF0000"/>
                </a:solidFill>
                <a:latin typeface="+mj-lt"/>
                <a:cs typeface="+mn-cs"/>
              </a:rPr>
              <a:t>n</a:t>
            </a:r>
          </a:p>
        </p:txBody>
      </p:sp>
      <p:sp>
        <p:nvSpPr>
          <p:cNvPr id="10" name="TextBox 9">
            <a:extLst>
              <a:ext uri="{FF2B5EF4-FFF2-40B4-BE49-F238E27FC236}">
                <a16:creationId xmlns:a16="http://schemas.microsoft.com/office/drawing/2014/main" id="{04773E6A-EC8F-4363-8976-0F84CD915063}"/>
              </a:ext>
            </a:extLst>
          </p:cNvPr>
          <p:cNvSpPr txBox="1"/>
          <p:nvPr/>
        </p:nvSpPr>
        <p:spPr>
          <a:xfrm>
            <a:off x="6097588" y="3268663"/>
            <a:ext cx="420687" cy="708025"/>
          </a:xfrm>
          <a:prstGeom prst="rect">
            <a:avLst/>
          </a:prstGeom>
          <a:noFill/>
        </p:spPr>
        <p:txBody>
          <a:bodyPr>
            <a:spAutoFit/>
          </a:bodyPr>
          <a:lstStyle/>
          <a:p>
            <a:pPr fontAlgn="auto">
              <a:spcBef>
                <a:spcPts val="0"/>
              </a:spcBef>
              <a:spcAft>
                <a:spcPts val="0"/>
              </a:spcAft>
              <a:defRPr/>
            </a:pPr>
            <a:r>
              <a:rPr lang="vi-VN" sz="4000" b="1" i="1" dirty="0">
                <a:solidFill>
                  <a:srgbClr val="FF0000"/>
                </a:solidFill>
                <a:latin typeface="+mj-lt"/>
                <a:cs typeface="+mn-cs"/>
              </a:rPr>
              <a:t>n</a:t>
            </a:r>
          </a:p>
        </p:txBody>
      </p:sp>
      <p:sp>
        <p:nvSpPr>
          <p:cNvPr id="11" name="TextBox 10">
            <a:extLst>
              <a:ext uri="{FF2B5EF4-FFF2-40B4-BE49-F238E27FC236}">
                <a16:creationId xmlns:a16="http://schemas.microsoft.com/office/drawing/2014/main" id="{19C977FF-E924-4AA8-B6A8-D4347211E492}"/>
              </a:ext>
            </a:extLst>
          </p:cNvPr>
          <p:cNvSpPr txBox="1"/>
          <p:nvPr/>
        </p:nvSpPr>
        <p:spPr>
          <a:xfrm>
            <a:off x="8215313" y="3268663"/>
            <a:ext cx="420687" cy="708025"/>
          </a:xfrm>
          <a:prstGeom prst="rect">
            <a:avLst/>
          </a:prstGeom>
          <a:noFill/>
        </p:spPr>
        <p:txBody>
          <a:bodyPr>
            <a:spAutoFit/>
          </a:bodyPr>
          <a:lstStyle/>
          <a:p>
            <a:pPr fontAlgn="auto">
              <a:spcBef>
                <a:spcPts val="0"/>
              </a:spcBef>
              <a:spcAft>
                <a:spcPts val="0"/>
              </a:spcAft>
              <a:defRPr/>
            </a:pPr>
            <a:r>
              <a:rPr lang="vi-VN" sz="4000" b="1" i="1" dirty="0">
                <a:solidFill>
                  <a:srgbClr val="FF0000"/>
                </a:solidFill>
                <a:latin typeface="+mj-lt"/>
                <a:cs typeface="+mn-cs"/>
              </a:rPr>
              <a:t>l</a:t>
            </a:r>
          </a:p>
        </p:txBody>
      </p:sp>
      <p:sp>
        <p:nvSpPr>
          <p:cNvPr id="5" name="TextBox 4">
            <a:extLst>
              <a:ext uri="{FF2B5EF4-FFF2-40B4-BE49-F238E27FC236}">
                <a16:creationId xmlns:a16="http://schemas.microsoft.com/office/drawing/2014/main" id="{EE881408-EBFE-4D87-833E-6D9C4B1B1ADF}"/>
              </a:ext>
            </a:extLst>
          </p:cNvPr>
          <p:cNvSpPr txBox="1"/>
          <p:nvPr/>
        </p:nvSpPr>
        <p:spPr>
          <a:xfrm>
            <a:off x="3673475" y="2195513"/>
            <a:ext cx="241300" cy="708025"/>
          </a:xfrm>
          <a:prstGeom prst="rect">
            <a:avLst/>
          </a:prstGeom>
          <a:noFill/>
        </p:spPr>
        <p:txBody>
          <a:bodyPr>
            <a:spAutoFit/>
          </a:bodyPr>
          <a:lstStyle/>
          <a:p>
            <a:pPr algn="ctr" fontAlgn="auto">
              <a:spcBef>
                <a:spcPts val="0"/>
              </a:spcBef>
              <a:spcAft>
                <a:spcPts val="0"/>
              </a:spcAft>
              <a:defRPr/>
            </a:pPr>
            <a:r>
              <a:rPr lang="vi-VN" sz="4000" b="1" i="1" dirty="0">
                <a:solidFill>
                  <a:srgbClr val="FF0000"/>
                </a:solidFill>
                <a:latin typeface="+mj-lt"/>
                <a:cs typeface="+mn-cs"/>
              </a:rPr>
              <a:t>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731</Words>
  <Application>Microsoft Office PowerPoint</Application>
  <PresentationFormat>Widescreen</PresentationFormat>
  <Paragraphs>94</Paragraphs>
  <Slides>16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HP001 4 hàng</vt:lpstr>
      <vt:lpstr>HP001 5 hàng</vt:lpstr>
      <vt:lpstr>Tahoma</vt:lpstr>
      <vt:lpstr>Times New Roman</vt:lpstr>
      <vt:lpstr>VNI-Times</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HOA NGUYỄN</cp:lastModifiedBy>
  <cp:revision>133</cp:revision>
  <dcterms:created xsi:type="dcterms:W3CDTF">2020-04-05T06:59:32Z</dcterms:created>
  <dcterms:modified xsi:type="dcterms:W3CDTF">2021-09-17T06:32:33Z</dcterms:modified>
</cp:coreProperties>
</file>