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700" r:id="rId1"/>
    <p:sldMasterId id="2147483712" r:id="rId2"/>
    <p:sldMasterId id="2147483736" r:id="rId3"/>
    <p:sldMasterId id="2147483748" r:id="rId4"/>
    <p:sldMasterId id="2147483760" r:id="rId5"/>
    <p:sldMasterId id="2147483772" r:id="rId6"/>
    <p:sldMasterId id="2147483784" r:id="rId7"/>
    <p:sldMasterId id="2147483796" r:id="rId8"/>
    <p:sldMasterId id="2147483808" r:id="rId9"/>
    <p:sldMasterId id="2147483820" r:id="rId10"/>
    <p:sldMasterId id="2147483832" r:id="rId11"/>
    <p:sldMasterId id="2147483848" r:id="rId12"/>
  </p:sldMasterIdLst>
  <p:notesMasterIdLst>
    <p:notesMasterId r:id="rId45"/>
  </p:notesMasterIdLst>
  <p:sldIdLst>
    <p:sldId id="256" r:id="rId13"/>
    <p:sldId id="300" r:id="rId14"/>
    <p:sldId id="447" r:id="rId15"/>
    <p:sldId id="261" r:id="rId16"/>
    <p:sldId id="469" r:id="rId17"/>
    <p:sldId id="280" r:id="rId18"/>
    <p:sldId id="446" r:id="rId19"/>
    <p:sldId id="448" r:id="rId20"/>
    <p:sldId id="281" r:id="rId21"/>
    <p:sldId id="294" r:id="rId22"/>
    <p:sldId id="344" r:id="rId23"/>
    <p:sldId id="451" r:id="rId24"/>
    <p:sldId id="452" r:id="rId25"/>
    <p:sldId id="295" r:id="rId26"/>
    <p:sldId id="296" r:id="rId27"/>
    <p:sldId id="453" r:id="rId28"/>
    <p:sldId id="454" r:id="rId29"/>
    <p:sldId id="455" r:id="rId30"/>
    <p:sldId id="269" r:id="rId31"/>
    <p:sldId id="457" r:id="rId32"/>
    <p:sldId id="458" r:id="rId33"/>
    <p:sldId id="331" r:id="rId34"/>
    <p:sldId id="274" r:id="rId35"/>
    <p:sldId id="460" r:id="rId36"/>
    <p:sldId id="461" r:id="rId37"/>
    <p:sldId id="462" r:id="rId38"/>
    <p:sldId id="264" r:id="rId39"/>
    <p:sldId id="257" r:id="rId40"/>
    <p:sldId id="465" r:id="rId41"/>
    <p:sldId id="258" r:id="rId42"/>
    <p:sldId id="468" r:id="rId43"/>
    <p:sldId id="467" r:id="rId4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333300"/>
    <a:srgbClr val="0033CC"/>
    <a:srgbClr val="990099"/>
    <a:srgbClr val="008000"/>
    <a:srgbClr val="006699"/>
    <a:srgbClr val="FF33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76" d="100"/>
          <a:sy n="76" d="100"/>
        </p:scale>
        <p:origin x="917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315F12-EFAF-4E1A-B852-F9AC17C0100E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050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1pPr>
    <a:lvl2pPr marL="457200" lvl="1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2pPr>
    <a:lvl3pPr marL="914400" lvl="2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3pPr>
    <a:lvl4pPr marL="1371600" lvl="3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4pPr>
    <a:lvl5pPr marL="1828800" lvl="4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7409">
            <a:extLst>
              <a:ext uri="{FF2B5EF4-FFF2-40B4-BE49-F238E27FC236}">
                <a16:creationId xmlns:a16="http://schemas.microsoft.com/office/drawing/2014/main" id="{50E1F8CD-E919-441D-85A5-BD1DA6CAF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17410">
            <a:extLst>
              <a:ext uri="{FF2B5EF4-FFF2-40B4-BE49-F238E27FC236}">
                <a16:creationId xmlns:a16="http://schemas.microsoft.com/office/drawing/2014/main" id="{A8D59DFD-0053-49FC-BBD1-92EC36119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灯片编号占位符 1">
            <a:extLst>
              <a:ext uri="{FF2B5EF4-FFF2-40B4-BE49-F238E27FC236}">
                <a16:creationId xmlns:a16="http://schemas.microsoft.com/office/drawing/2014/main" id="{AC3E32F8-E435-4554-A051-C9D6DD781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BFAB6-469F-4835-AFA6-CD2A0BDEFCC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A9637-4D5B-4398-A956-26B09402026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3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0A3D9-FDCF-4F9C-AECF-5EBE0023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96435-E599-4625-B045-C3794B0037E3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6D4A-0920-4947-BF14-E578C85E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5B383-586A-4256-8B6F-806F5A67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42E4B-8560-4CB4-9C7F-6E86216CC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3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4955-77D0-4775-8265-53D73D71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2E14C-F924-47FA-9E65-DAD7D35C7AA9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86BC0-F7C9-4295-93EB-6F080A85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DC1B0-EFC5-44F3-AAE4-CF2F8ABA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F0BDD-75AE-4068-8A31-E578068CE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359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28384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9713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405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467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43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050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489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407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749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9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2145D-2CB0-4ECE-97A0-BEFDC326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CD0E1-271F-4A47-A861-EBB3B546D0A3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F16B0-E07F-4B93-BBA3-815A5B2C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10DE-73CE-401C-9DAD-220970BB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1A194-DA7E-49A3-842E-725D76784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34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269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9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97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725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162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26028-B446-4514-A82F-62C1CB58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7A61-A308-49EA-8DCC-936E9A6F7BF6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13621-86EC-4F47-9DAF-2CFAB3EA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7C27-FC1E-456B-9082-1468C2B2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24CC7-1A04-42F9-85F1-0C418CC884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607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6E128-F913-4B31-9BED-D2F64704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CD24D-A3DD-42BD-BC20-4AC958C79952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F7A80-9F63-46CF-9A9C-05203DD2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39DA8-47DD-43E0-9845-9BC16E38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B487-E881-44E3-A306-FA9B27336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7906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33F6-C503-41D3-844F-31517524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5D103-01F0-4EF8-93DA-DB9A7C95047D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1BC9F-F3A0-43D0-8A07-F078A0E4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A5B2-645F-45B1-8394-A9FC416B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265B4-859E-4E90-AE7A-0342D5979E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0547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E8A2D-9519-49B8-A48C-8A45CA353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FADA0-5849-45C6-B5E9-9656F3F3826A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0CC1F-4BD8-4F28-B7E6-468FB6E0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A0BF3-8C5C-491D-9191-A9630876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77F0A-85D3-4BC2-81C2-EE52746264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7346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26799-3412-4952-AB44-0D13E082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F2F1D-8589-4690-94A9-60FD5E4E40CB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BC2B7-64C1-42CF-A5F8-2C75A53E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D52DBF-5C88-4D93-B2DF-26AC1C5B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C425D-8F16-4A47-947E-BABF8D783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37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FC7A61-A308-49EA-8DCC-936E9A6F7BF6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24CC7-1A04-42F9-85F1-0C418CC8849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2266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4B7-C925-4B40-BD08-8F74F03E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A58D5-10D8-4210-8A31-DE029E1BF42F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41813-1C36-406D-B505-41CE0C26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19EDE-873E-4B57-8EA4-1381181C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2ADA7-6C30-4EC0-B439-9EECF891B4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139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35772-99D2-43C6-94E5-B8343D7D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ADBFF-6096-44A6-A3C6-C9E950A8895B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CBB6A-2E3F-4BBE-AD73-95AF5366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2870A-4C68-41F4-BCBD-02715DF8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7F574-B904-421D-8531-F693B57EE6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8247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C449D-8727-4BF2-938F-45184A58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4FF4-E692-49CE-8D7D-FBD34749A6E9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DFC8D-B1DB-4899-8440-0153C00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D2A19-48B5-4270-A181-A245FC4E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30E9A-F44E-4361-94FA-33311E6E69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0262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CC367-DA95-4006-822E-FDA43AE7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DE93-8484-4D0D-8981-09D9B3DB1DD7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F4432-E68E-4A7C-9E82-5950F630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6A91D-C607-4FA3-8EA0-AA998F19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CD5D0-DE6B-4D8E-B9E4-E0FAC48298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7614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DB8EE-F9CD-4857-A83A-791014AF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6E77-B7D7-4E8F-857D-5B550D9FC355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AC49-7841-422A-A937-2AC4DABC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2A866-1219-4329-BAE2-D4781964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E65B-D42D-4A7E-A0C3-93AFADAFB0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5098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66DDA-8D5D-4D72-BA91-7749DBF0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1AEF9-9AD5-4D35-83EE-C0909C802DB9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D7EB3-DA92-4E06-8151-71745FE5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D1B4D-06BE-4402-B734-E780AFBC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CCF7-D306-4452-8C62-2620755FD6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3825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E68497A8-5BFE-4D2B-8CF2-39E625B575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5616329-263A-4147-85A3-BDB0548AAB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A649EC08-BAFC-4084-9F5D-FA87F4457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9427E492-2EF1-41F8-AE9A-983730FBD2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0689F0A5-44F2-4A4F-87F6-DA9ED25425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F5908AA5-1AB2-46DE-BEE3-F7C42CD1A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2555A4A-BE5B-4E69-9539-DC4D82F0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29E2DD-1284-43E5-9806-5EDD8587089D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C2E77D3-6A64-4839-B8FA-DF3F39BC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35E46D6A-1808-43CC-96A5-B42CBFB0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61CCB-9B5E-4DD8-B812-91A041DFE3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8935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5B708C15-CA94-4A21-8A30-0FEE8BA2C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0D6BAAE-4622-4166-A07C-4A4B132FD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08CA89A-B974-418B-9D93-8A6B42785D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AEC203A-7AA5-4537-8047-4735AAB2D0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C27DF010-6E34-45FA-91A1-BE87CFEC88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5E3EF1A-FC4F-4F62-B962-04A4A63A3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AA6B6A3-C59F-4487-B3F0-2A1AB1CC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26A601-1788-4A48-BF46-7D73E9C2C2A6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DF5DC55-4C19-4D28-9213-E128A333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04AAFB8-19DA-4B2D-9B4B-6A5FB11D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F6EFE2-1CF4-44BE-A070-374D306332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0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80E84A37-7350-4CB8-9559-847286B18D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5A66E31-B90C-41BC-938F-401A8DC882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364E9B8B-6905-4248-8C01-CCB24080B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1AD7190-A556-4AB1-92D6-F449138EBD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18BFFD09-C778-4B95-8C2A-EC36EAC360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04B329E9-E7C6-4C4F-AE36-FCC90CB90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667EDE8-E54C-4700-BBD5-A95E7F55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5EEB-F5BC-4186-A74F-5F56F610CCE7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5CF47E1-BC13-44F7-B780-29622C62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AB7A3CD-2147-4F01-BF43-B8AB0AEE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6C90-E397-405F-8EE3-AD5FD35A52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0857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84F371-D469-41BC-A250-04B4A09A1A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28C03C08-1048-4930-96F1-760BD9890E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F32F75B-E81C-40B5-AD22-632176BFF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5F64828-7E4F-4290-A0D8-B90955AD7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CB5A2C3-BCDB-486D-AF1A-6469A66C85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F04BA91-FA5C-46CA-9C14-4DF489B564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F172BDA-EE60-4B26-A4FA-FE9921EB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6DE26-7868-466C-BE1C-5B233ECCA1B5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A580E52-77F5-4799-831D-18B8D9EC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C9C9D0B-4C43-4F5A-B08A-01CDFA96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FFC73-8B13-407A-88E5-3239BE3E14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FCD24D-A3DD-42BD-BC20-4AC958C79952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8B487-E881-44E3-A306-FA9B273363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754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98A3-B6FF-443F-BAB2-68B78ACD8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939B02-53C8-4604-B1E0-469A04E83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0D2AA-570B-47ED-AE98-5BC49D5DB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59F726-6255-4830-A992-A62A0C2BAE63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56547-9194-4AB3-BFEB-74F631C00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57CE6-000F-4FF4-9A25-4397240A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956B3-E5AF-4D48-91DB-868D821CE34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01172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004C-1FF2-4744-86EC-651A26C1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1A576-D67E-4E7C-9CFA-92773E10F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7F377-10F8-4497-976B-D9B9339D7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45748-108B-4BE0-A3C7-78382ED65684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DD5E2-4394-4E61-9075-6504E363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EDCA1-33C3-4F51-BB1C-2EC40C4EE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049A8-0366-4F28-9D4D-0DC96C5D45F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511878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81324-DBE5-4A24-971B-70F58E82E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47D0E-6973-4F38-A42B-D328B031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30BC-E28D-4E02-8753-D0F56B57D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CF0209-8246-48DC-B48C-6D0DF90BE10B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8599F-98C5-400A-8FF0-7A5CDD75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20C84-F3E8-4BBE-BCC5-CDB64DAD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80432-7D3F-4BFB-A217-D4788FE3BAE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405594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E2D46-E537-46FF-8C50-AFEC41F8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B790C-F2EC-430E-9D6A-88E0ABC6B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9506E-E9A2-4DF2-B341-CB47D9F0E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BECA9-7B8D-4EBA-9638-3E2F41C9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333AE3-84CA-4A67-865C-674321469BED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F9C66-512D-41D4-9752-74C9791E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5F8C6-431B-46AC-9577-97F6EAEF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C6660-3566-4795-84F4-4C6E9B133EE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216636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5F187-CD53-49F4-A42F-5BF41252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B6AF6-AE74-4851-A587-B7AD47EBE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962DF-D339-46E5-AC44-A814BA7CF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2FB83E-134C-4E3B-95FC-D3E4543EB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7E130-564A-4625-881B-53B4077AE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E7007-F7CB-4004-B1DB-456DD922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CFBAEC-6850-4482-9D1B-462DD9E919DC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5415BD-B86A-4409-B086-BB21910D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939C6A-42AF-4019-8D53-3D739B40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B2ACA-5D73-4E77-B951-F1A31636702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142778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AF361-FD12-44BB-A987-C984971F2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E20EA-7A59-423E-8D5A-6ED8EB44B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59DC4A-AE47-4E59-8CA5-D77955EB23F0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3BDEC-C2F1-4010-9443-D3654C41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F91BB-0EAC-4BEE-9CC6-8A6526CB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49974-AB9F-4D1F-B37B-17DB3AD63F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106231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F89F3-A64C-49F7-8C51-F046D5DE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7EBA00-D9D1-4AEC-A05A-004A9250227B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EDB1A-C558-4257-9734-40A8CD79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F4040-BD26-4814-8521-649B8EB0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4AE94-34FE-40D4-9943-8302575B96C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780592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05D5-0B1E-4426-82D1-B7B102022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45AF0-0462-4A86-BABE-9745212E7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7DB85-FE37-49C8-913C-020260240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25877-22B7-4814-8783-220B3D85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8747D6-A32A-4590-8C96-8BB8D4A2B85E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8544A-381C-4D83-99FF-E1EC6640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5DD4-B031-45AE-A4CC-38165756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6D0A2-03C8-487B-A1C1-8E23D1081E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807967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A7B9-CAAB-4FC4-8497-E98F5242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75D6A-522E-44E5-8350-8365ADFF6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C2E23-4E75-4E72-9C62-FA7095090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06681-3C37-451E-A6CA-3D07C70EA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425F00-D70A-4402-8770-739C4578C659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4D88E-CE76-43A4-84F9-576651CA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05D8F-A3C7-4C8E-A911-D6E6E063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79CDF-F19C-4DC7-8A0B-4EA4559F743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96387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618A0-9DA8-416E-9166-5542AD5E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1C26E-71F4-46BA-B95F-25935F338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9184D-D3BB-4043-A784-38FEC854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0107E2-3148-4AB8-8E8D-15B339A078CF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A93-CE51-4F66-A57C-0CDEEEC7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23EA-D820-40ED-AE52-B1A2768C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9103-72E1-48BF-9E91-DA944154372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598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5D103-01F0-4EF8-93DA-DB9A7C95047D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265B4-859E-4E90-AE7A-0342D5979E1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4791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6B6620-9856-4B43-9E11-6B105135D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168F4-5563-45F2-BB28-389233390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84249-FAF8-4294-9176-DAE93B758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297FB2-44E9-4324-8557-5E546E213C2E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EA23E-1B40-4022-A1E0-A71CCF76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09AD4-CB3B-485A-9236-37FE6F69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11AC6-4660-4459-A104-2664DE38C21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624197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60F5F4-1EE6-4DB2-9DCB-B4392EE04C9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BC1ACD-4B08-42D7-AFCA-50209E9BC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7A3170-5216-44E4-8831-FD14CDCEC816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406E4-63E8-4C22-ABF1-02E67C1D0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BD661-3469-4FB2-988D-99E65872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6D187B3-F28E-4D77-98E1-818242D4F3E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58777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7FADA0-5849-45C6-B5E9-9656F3F3826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277F0A-85D3-4BC2-81C2-EE52746264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928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9F2F1D-8589-4690-94A9-60FD5E4E40CB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0C425D-8F16-4A47-947E-BABF8D783A1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140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AA58D5-10D8-4210-8A31-DE029E1BF42F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2ADA7-6C30-4EC0-B439-9EECF891B41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774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9ADBFF-6096-44A6-A3C6-C9E950A8895B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7F574-B904-421D-8531-F693B57EE66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50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A34FF4-E692-49CE-8D7D-FBD34749A6E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30E9A-F44E-4361-94FA-33311E6E690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74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B3CE1-4199-4A27-9D77-B09616C7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BDF2D-5134-4691-A125-E85761CE9C37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5CB54-ACFD-40F9-A173-D3A6F5EA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65ACF-6D9D-4ACF-9493-EE775C8B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0C9D2-5CB1-46B4-9715-DF5812760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3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5FDE93-8484-4D0D-8981-09D9B3DB1DD7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CD5D0-DE6B-4D8E-B9E4-E0FAC48298A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16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76E77-B7D7-4E8F-857D-5B550D9FC355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BE65B-D42D-4A7E-A0C3-93AFADAFB0C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235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1AEF9-9AD5-4D35-83EE-C0909C802DB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FCCF7-D306-4452-8C62-2620755FD66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217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E68497A8-5BFE-4D2B-8CF2-39E625B575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2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5616329-263A-4147-85A3-BDB0548AAB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A649EC08-BAFC-4084-9F5D-FA87F4457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9427E492-2EF1-41F8-AE9A-983730FBD2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7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0689F0A5-44F2-4A4F-87F6-DA9ED25425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9" y="6280150"/>
            <a:ext cx="1365251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F5908AA5-1AB2-46DE-BEE3-F7C42CD1A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5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2555A4A-BE5B-4E69-9539-DC4D82F0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29E2DD-1284-43E5-9806-5EDD8587089D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C2E77D3-6A64-4839-B8FA-DF3F39BC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35E46D6A-1808-43CC-96A5-B42CBFB0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61CCB-9B5E-4DD8-B812-91A041DFE3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507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5B708C15-CA94-4A21-8A30-0FEE8BA2C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2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0D6BAAE-4622-4166-A07C-4A4B132FD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08CA89A-B974-418B-9D93-8A6B42785D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AEC203A-7AA5-4537-8047-4735AAB2D0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7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C27DF010-6E34-45FA-91A1-BE87CFEC88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9" y="6280150"/>
            <a:ext cx="1365251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5E3EF1A-FC4F-4F62-B962-04A4A63A3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5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AA6B6A3-C59F-4487-B3F0-2A1AB1CC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26A601-1788-4A48-BF46-7D73E9C2C2A6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DF5DC55-4C19-4D28-9213-E128A333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04AAFB8-19DA-4B2D-9B4B-6A5FB11D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F6EFE2-1CF4-44BE-A070-374D306332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80E84A37-7350-4CB8-9559-847286B18D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2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5A66E31-B90C-41BC-938F-401A8DC882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364E9B8B-6905-4248-8C01-CCB24080B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1AD7190-A556-4AB1-92D6-F449138EBD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7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18BFFD09-C778-4B95-8C2A-EC36EAC360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9" y="6280150"/>
            <a:ext cx="1365251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04B329E9-E7C6-4C4F-AE36-FCC90CB90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5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667EDE8-E54C-4700-BBD5-A95E7F55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5EEB-F5BC-4186-A74F-5F56F610CCE7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5CF47E1-BC13-44F7-B780-29622C62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AB7A3CD-2147-4F01-BF43-B8AB0AEE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6C90-E397-405F-8EE3-AD5FD35A52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81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84F371-D469-41BC-A250-04B4A09A1A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2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28C03C08-1048-4930-96F1-760BD9890E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F32F75B-E81C-40B5-AD22-632176BFF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5F64828-7E4F-4290-A0D8-B90955AD7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7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CB5A2C3-BCDB-486D-AF1A-6469A66C85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9" y="6280150"/>
            <a:ext cx="1365251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F04BA91-FA5C-46CA-9C14-4DF489B564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5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F172BDA-EE60-4B26-A4FA-FE9921EB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6DE26-7868-466C-BE1C-5B233ECCA1B5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A580E52-77F5-4799-831D-18B8D9EC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C9C9D0B-4C43-4F5A-B08A-01CDFA96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FFC73-8B13-407A-88E5-3239BE3E14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4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F693BF-627C-4CE3-9FF3-BC0DEA42B9BF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2F01F-9181-43F7-937D-9C9CDBC92F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63928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37808-A3AE-4AEE-96E9-4BAADAB17F70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96AF6-BEA6-4958-9064-16A48142A9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67768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3571C-B67D-4CA3-9A76-640A1B20372A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1D865-B65D-4C6A-A211-615C3262A5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59634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3243A-321F-4673-970F-4192B9CA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2E04A-DDAC-4F09-B2C8-39949F38B566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4AE55-B066-4B5D-A997-EF5F2ECF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74A0A-B07C-4319-AC6F-C9DE95D0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C08CD-9141-47E6-92A4-C79A03EF3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14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F2556-00EF-47B3-8044-FB80B248FD96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70F7C-4EB4-4AB1-93A0-BF83558346D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82230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BDFF48-C513-48F4-B1E9-FFFE9783488A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6242F-F97F-4076-98D7-5DD4EAD910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9871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7FABB9-8B7C-40B5-85C9-D8BA64E23D7C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E4A03-980C-4E5F-BA67-5F4AB6CA41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20099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C228C3-8CDF-4056-8B07-20E1A5451F82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4F217-8B1B-4179-A323-A2D2622A51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64940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98085-25DA-465C-9787-B8F11DA2F44D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24E84-4AF4-451B-AC61-FA6758DF84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91816"/>
      </p:ext>
    </p:extLst>
  </p:cSld>
  <p:clrMapOvr>
    <a:masterClrMapping/>
  </p:clrMapOvr>
  <p:hf sldNum="0"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CC66A-F929-43CA-AB87-613C71FC3C09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6AB5A-36CA-4235-9E16-8F11C5C40F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28475"/>
      </p:ext>
    </p:extLst>
  </p:cSld>
  <p:clrMapOvr>
    <a:masterClrMapping/>
  </p:clrMapOvr>
  <p:hf sldNum="0"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80910-2E00-4258-AE01-5CC4C26E8E22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1EA1-AEAA-4119-8ABB-A594895D63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89075"/>
      </p:ext>
    </p:extLst>
  </p:cSld>
  <p:clrMapOvr>
    <a:masterClrMapping/>
  </p:clrMapOvr>
  <p:hf sldNum="0"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907E22-6227-4025-A2C4-2D19564A8613}" type="datetimeFigureOut">
              <a:rPr lang="en-US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C4631-3CE1-4C67-A940-6D21072A00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99606"/>
      </p:ext>
    </p:extLst>
  </p:cSld>
  <p:clrMapOvr>
    <a:masterClrMapping/>
  </p:clrMapOvr>
  <p:hf sldNum="0"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6E151-CA0A-4479-B6B3-A87C7CD2C675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907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C24DC-BEB6-4371-A4F0-CBF5B24CB74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533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B89D1B-6D78-4A36-A4BD-B5B08CCE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E9951-2272-4177-AF22-0D4CDE8560E5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3A2E5C-105D-408E-83FE-495942F8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A395CE-873F-42D3-B7FC-52F486F8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BE46-4A3A-4E47-A4F1-58D514557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9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69CBA-14AB-4569-8A4E-E463CEAF304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106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5F497-CBA0-4187-85EE-49DC68847DA6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8850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81BCE-BA95-4973-92F5-FB311AC3867A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5128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A3D2D-E169-41E7-80B4-F2E0BE03E422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421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058B4-2608-4972-B191-9DF9643CD83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7916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E4307-2FCB-4718-A7AA-9158441AC6E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1802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AD91-93F6-499E-ADAA-ABFA9390B2A3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8413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F76FE-7ECB-49D7-A3D8-B3B1D188C63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5209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ED453-DFF1-4375-9D14-8B4E46BCF6D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2351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3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C38A68-9446-47B1-A141-9944F002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05BE-CB04-454A-88C1-B2AB504A2C0E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56B9B45-EF85-46FB-913A-20D784AE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B68C52-3070-4F9A-9E51-BA25923C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8C6F6-6889-49C0-808F-147493C1C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19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24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08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05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46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48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8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75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14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8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7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EA9AD5-86FF-46DE-ABC1-4C59529E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E853E-5D95-4950-87ED-E8111A9752CC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5BF722-272A-4598-AF7D-04797CE5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0F398B-8F42-495B-AA2F-A7A1DA7C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8F7C-2AF1-456B-96DA-5C52851DF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37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0677-54E0-4AAB-8EAE-D7CFF2F3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A5C4B-FD34-43B3-A3D3-E6195CC9B95F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90D7F-1D81-45AD-A83F-733FFC3B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885DB-B078-4FED-B1CA-5E4F82FD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47C1-32EC-4867-B8D6-6E5B39EEDF6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108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415CF-7E5A-4720-8295-57BB3A88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06DBF-6005-41A3-BB03-2A757B420274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0FF05-6EE6-44A9-AE54-22CF22C2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95FD4-4D5A-4913-80B3-6C00BF17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29E2-1566-459E-AF0E-8DFC6DC8042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295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D0CFD-2628-4E2A-A784-F7FACBF9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E9332-0F31-48C0-80CD-99A29603BC67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68CFA-B533-4D0F-9D93-EA07D4A3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8F26F-AE00-497C-BACB-A4199C2C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5D6D-8A47-4AC8-A5E2-3BF5ED6D1D9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08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D1D8A0-3EED-4F2A-82CC-B89A92BA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182CC-71A9-4F4C-938A-7622FAA6BA8D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620FD5-5719-4DE8-9FB1-6CF80AF5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CE49DC-3A6C-4CFC-83DC-01F45C1B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2D98-7D4F-4E7C-A693-5D8079162B3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8095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F32BC2-F95E-4B6C-AEFB-47A4B4CA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590F-556E-462D-BC46-3296A3C67B39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C163CD-837B-49F0-8A1E-423914E6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07DA71-D00C-4D5E-9840-3822281B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6A1F1-E723-44F2-BF4B-60CC924802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7186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01041F-5419-423B-8B8B-96CB13CCF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9E148-6D91-4A5C-9356-624DB00532C9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50E5FE-B189-4E63-9E63-E7EB04FA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5F5B7B-A575-44C1-B698-052E2289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47022-AE10-46DB-BD6D-3302048E192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28843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0AC664-A019-4678-8794-AA09A782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19-D69D-4F4C-A0DD-B9B7DCFDA9F0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19E955-0091-48FD-BDDE-840D5BDE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2611D3-ED29-48E3-92FA-8E68DAEC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10C6-4CFB-41E9-B2DC-5DC871E8AC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757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465A8F-3F76-45C1-B64B-F6472DC2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BD04-462E-419D-BB04-FDA5243DD0A3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3E4C6A-17B1-4C46-8E7F-E14E5FDB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288159-86B8-4FEB-A5BF-3B551845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D2EEA-0C7C-495F-9EB6-B9BCF4EFFBF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8369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5E6A12-343E-4ABD-BD20-FF4D28B4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7D3D1-0B51-43AE-9A4D-4FE01B2AA20B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7BA4C5-9BFF-4F12-8CF5-F58FFCF0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E880D8-9AE7-4128-99BD-0BA7A097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9E16-3FE5-473A-8238-CB57CDDF3F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302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60C2F-A1FF-405F-80A1-657A6390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4C54-7020-4645-ABD9-C55831D4FE00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1B48-38DE-44FC-B209-57636AC0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0C460-7AD1-42B2-90AB-F0372EB5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E018-54C3-4862-BE0B-C694D308FE4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2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8CDFD0-58BC-4096-BBD5-8C276D69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EE61-A508-4C0E-9505-81554F49342F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235447-6552-4E36-B921-69A81C20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E5C51F-ABEF-4564-836C-28D0C487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5A215-C3C3-409C-A768-D3B909C1C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1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6831D-19F3-496F-BF10-9240FED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7056C-3995-4C26-BD6C-77EF690C93FE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98B61-30A8-4323-8C2F-8E815517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D0A9-03EF-431C-B639-493456C5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459E6-37DA-4860-A9AB-D613A57ED5C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6731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C4F7C-0EFC-4098-8FAC-14397D055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665DE-F60C-4A81-97DF-6935EA9C2B59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B6313-3088-4AE9-822C-BDC28571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0B38D-AA4B-4C8B-A9BE-15006EE5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A415F-40A3-46C5-9BE8-387C0FDE4C1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9574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29248-5664-456E-8CF5-875A0CD3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45A3-1364-493A-84E2-2304C5BF4520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BED33-8BFF-437B-A180-E1BF5DF1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48627-6B2D-495C-A945-206528DC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6533D-FF2B-4B1A-9815-81619201EF1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7605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06A0A-B684-47BE-AEDB-07CB1E75E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8A35F-4AD7-4D6A-88BE-E54F181BBB8C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43208-DC69-4D1F-A40E-1C81D3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90344-AB82-483B-9B87-94B07F65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7FCCB-E000-4658-B27A-22F1F4787E9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86351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315B8A-7218-4ADD-902A-47D3287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5233C-3A74-4149-B761-0DE46A660426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395148-0085-4909-A644-47F7A613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CE2940-4680-49E8-920A-1EB97F6FE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DE4DA-7162-4B78-871D-95C5E8CD95A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9965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37CE37-FCA2-40CB-9ECA-0E364532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21C12-D624-4DE6-8DB6-73B0630FA34D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1893FE5-DB6D-4AC8-8657-46CA17A3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BDA4EB-E555-4764-BFE0-55E0AB14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3EA58-F2D2-4CF8-9785-070A5B40DE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26365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03B63A-805E-45EC-8007-8C5AD8F4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9F78-365A-4108-9D36-82EC4AEE7D3C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DEDD62-8E7F-4B3F-8DCF-91BA25F5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2E912B-90EB-4E8E-9D75-2D013318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1E664-C5EE-45E7-8C85-85FD94D497C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1477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FFDEB05-9BDE-4700-8CD0-571DEF66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D94D-310E-4D70-ACAB-1F669F19898E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4F1809E-B3A4-4969-A4ED-EC620A2B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F476749-9CCA-43BD-B121-CA612E91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3651D-5942-46EA-91DF-1FDDFABD84E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04235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F2F273-756C-4CAF-A768-1A4A72EA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FDA7-0D7F-4F7F-80F1-28FA2E474EA6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64D6F8-BFF8-4D81-BA9D-C28B74AB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3D7D27-34CD-4B8F-BA4E-F5A76D92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7956B-41B6-4988-9E67-0D4A862AAF3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2280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4914AA-8A70-459B-82BD-4CCDD616F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DCC18-05BB-4D91-8AE0-79DE40E2EA3D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CDD48A-3368-47D9-BBD5-19E84536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B43C29-67E8-4288-AECA-B031C4EE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A53F1-5C4A-4A47-B307-00CFC7CFCA3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85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FF3D83-29DF-414B-82DD-7203007BC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89-E009-4F1D-A81D-AE47980A8C14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4F1714-A96B-4310-8035-1C29C9C6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372A0F-8278-4EF4-AF45-15B2FCAF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45548-C74D-4347-ABB6-25E452931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5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2609-654D-4275-B2BE-51BB81FD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D17BE-5CAC-476C-8EF4-221427D10E7A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28DC9-98D5-4E52-A5D2-AF57EAEF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A645A-F2C3-4A08-8DFE-9AA5814B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93AE2-F7B0-4CC3-9E3D-39E964932F0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5171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43BF3-A88C-4C88-91D2-BCC7D5AA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74CB4-DE09-43A2-A2DB-6B2D15551DEC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4264-EDC8-4279-B80A-7B4B1FC7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8BEEF-1C33-4520-8CFD-7E75991D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0F5ED-9746-43A5-A975-4D0D5B80CB9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807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686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62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81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874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65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9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985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51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911AF4-FBE4-4A6F-AE4D-3C485FAF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A6438-DBBB-47AA-84A8-4408245D8A52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2F2651-869B-453B-81BF-CE8475BB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8D17A4-55D9-473C-9198-9A735FFD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5E45A-BCE4-4453-8814-1E5F98267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90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47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033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359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0008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06301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0874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30488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4204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3478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30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C128BDAC-10E3-4D83-A35B-F54271928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D8FAFA3-9AFF-41EA-9C02-06DF317C4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9F03A-77B8-4A43-8E03-6BDC830EA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0C25A2-96B5-43D4-974A-B48034D3A6DB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1991E-8E06-430E-91D6-DEB2023FF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08357-27CB-4B4E-92EB-019A0A8D0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E5C8F6-E962-41E1-A201-9A693BD3E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115D9F39-EBDF-4791-9DA5-8B1495F66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E13A16F9-139A-4869-8561-E798AEDF5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27BF1-805C-42D5-8590-A027D457E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47D94C-D8DA-430F-9D3A-473F5B4ECCB6}" type="datetimeFigureOut">
              <a:rPr lang="en-US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9550F-250D-41E5-A3B7-67036E41D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9CC7A-AC8E-4953-8E0A-2C749B539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159B56-9AC9-476C-856A-0CFFCED1F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C4D8488E-9B11-4CD7-9E62-3FAF6805E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E92F699C-55CE-490F-8C3C-F16CFB2A7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EBA149E9-B077-4F61-875A-1FD87884590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5A7B9A1-DAA7-4B43-AF24-70462C6CB1B2}" type="datetime1">
              <a:rPr lang="en-US" altLang="vi-VN"/>
              <a:pPr/>
              <a:t>11/23/2021</a:t>
            </a:fld>
            <a:endParaRPr lang="en-US" altLang="vi-VN"/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1FCA5F8E-8F83-45AE-AC6E-6E2CB6E70E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6E6D1592-A674-4FD0-AB5C-0D550F3E1D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500A03-CC8E-4B13-96E1-DF7C1AF28A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5934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468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  <p:pic>
        <p:nvPicPr>
          <p:cNvPr id="7" name="图片 1031" descr="背景2">
            <a:extLst>
              <a:ext uri="{FF2B5EF4-FFF2-40B4-BE49-F238E27FC236}">
                <a16:creationId xmlns:a16="http://schemas.microsoft.com/office/drawing/2014/main" id="{4C25D905-6FA2-44E1-B046-3B394FD1C9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6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5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1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FDEF910-6CEE-4914-AF20-54896D2DA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0D8314B5-0AC9-4A62-B09C-E8F85488B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F447D-A6FE-4713-A6AB-3D2396B40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16EFB2-6D4D-4ED0-B62F-BCFE8087AA7A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76B60-374A-4F55-9E55-7D431048B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43477-1826-4473-BCAD-9F27B44B1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F28F1A6-A4E3-4C24-8839-49D4CF6038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605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D47D7287-14D0-460C-B0F7-E7D0071E0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7542D26B-5165-4F56-9D55-CDD5963D1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C83E0-D5EB-40D0-94C0-0C57217B1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A8A280-5097-461A-874A-BDB85BA19C72}" type="datetimeFigureOut">
              <a:rPr lang="vi-VN"/>
              <a:pPr>
                <a:defRPr/>
              </a:pPr>
              <a:t>23/11/2021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28EE8-BFDE-4AA9-A9D2-EA30C079A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7E4AC-8D6D-4C0C-8FBE-1191D05B2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C816D9-0DE7-4C58-9294-72D9F7D192C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957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5359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46ED6-0D68-464C-BFDA-9BBE32C46BA8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16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6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6.jpeg"/><Relationship Id="rId5" Type="http://schemas.openxmlformats.org/officeDocument/2006/relationships/image" Target="../media/image35.GIF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04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openxmlformats.org/officeDocument/2006/relationships/image" Target="../media/image58.jpe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openxmlformats.org/officeDocument/2006/relationships/image" Target="../media/image51.png"/><Relationship Id="rId4" Type="http://schemas.openxmlformats.org/officeDocument/2006/relationships/image" Target="../media/image54.jpeg"/><Relationship Id="rId9" Type="http://schemas.microsoft.com/office/2007/relationships/hdphoto" Target="../media/hdphoto4.wdp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63.png"/><Relationship Id="rId12" Type="http://schemas.openxmlformats.org/officeDocument/2006/relationships/image" Target="../media/image5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62.png"/><Relationship Id="rId15" Type="http://schemas.openxmlformats.org/officeDocument/2006/relationships/image" Target="../media/image60.png"/><Relationship Id="rId10" Type="http://schemas.openxmlformats.org/officeDocument/2006/relationships/image" Target="../media/image58.jpeg"/><Relationship Id="rId4" Type="http://schemas.openxmlformats.org/officeDocument/2006/relationships/image" Target="../media/image61.png"/><Relationship Id="rId9" Type="http://schemas.openxmlformats.org/officeDocument/2006/relationships/image" Target="../media/image51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66.png"/><Relationship Id="rId12" Type="http://schemas.microsoft.com/office/2007/relationships/hdphoto" Target="../media/hdphoto11.wdp"/><Relationship Id="rId17" Type="http://schemas.openxmlformats.org/officeDocument/2006/relationships/image" Target="../media/image49.png"/><Relationship Id="rId2" Type="http://schemas.openxmlformats.org/officeDocument/2006/relationships/audio" Target="../media/media3.wav"/><Relationship Id="rId16" Type="http://schemas.openxmlformats.org/officeDocument/2006/relationships/image" Target="../media/image55.png"/><Relationship Id="rId1" Type="http://schemas.microsoft.com/office/2007/relationships/media" Target="../media/media3.wav"/><Relationship Id="rId6" Type="http://schemas.microsoft.com/office/2007/relationships/hdphoto" Target="../media/hdphoto8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60.png"/><Relationship Id="rId4" Type="http://schemas.openxmlformats.org/officeDocument/2006/relationships/image" Target="../media/image64.jpeg"/><Relationship Id="rId9" Type="http://schemas.openxmlformats.org/officeDocument/2006/relationships/image" Target="../media/image67.png"/><Relationship Id="rId1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2068" descr="2">
            <a:extLst>
              <a:ext uri="{FF2B5EF4-FFF2-40B4-BE49-F238E27FC236}">
                <a16:creationId xmlns:a16="http://schemas.microsoft.com/office/drawing/2014/main" id="{453009C4-E6DA-4906-AB54-A54BC0BE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373188"/>
            <a:ext cx="7339012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图片 2070" descr="4">
            <a:extLst>
              <a:ext uri="{FF2B5EF4-FFF2-40B4-BE49-F238E27FC236}">
                <a16:creationId xmlns:a16="http://schemas.microsoft.com/office/drawing/2014/main" id="{D67D8F13-EAFD-4A5D-9C4E-0B67F6E9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43275"/>
            <a:ext cx="91440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图片 2069" descr="3">
            <a:extLst>
              <a:ext uri="{FF2B5EF4-FFF2-40B4-BE49-F238E27FC236}">
                <a16:creationId xmlns:a16="http://schemas.microsoft.com/office/drawing/2014/main" id="{7F65E152-1990-431D-ADBB-2A8161AC9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074989"/>
            <a:ext cx="69469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EEE8C7-449D-4A5B-AA2A-8A59F5226F69}"/>
              </a:ext>
            </a:extLst>
          </p:cNvPr>
          <p:cNvSpPr/>
          <p:nvPr/>
        </p:nvSpPr>
        <p:spPr>
          <a:xfrm>
            <a:off x="616750" y="1618472"/>
            <a:ext cx="978986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.VnTime" panose="020B7200000000000000" pitchFamily="34" charset="0"/>
              </a:rPr>
              <a:t>             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.Bí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f.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cam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.Cá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.Cơm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a.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cô-ve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.Sữa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bò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e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.Tôm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83" y="2679729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618173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04AB4-F3CF-4C1C-8A2D-75158D717DAF}"/>
              </a:ext>
            </a:extLst>
          </p:cNvPr>
          <p:cNvSpPr txBox="1"/>
          <p:nvPr/>
        </p:nvSpPr>
        <p:spPr>
          <a:xfrm>
            <a:off x="3906084" y="2082420"/>
            <a:ext cx="43798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1a,1b,1c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1D1493-B151-4E7E-9C45-F152F02E8BD6}"/>
              </a:ext>
            </a:extLst>
          </p:cNvPr>
          <p:cNvSpPr/>
          <p:nvPr/>
        </p:nvSpPr>
        <p:spPr>
          <a:xfrm>
            <a:off x="4900001" y="1435101"/>
            <a:ext cx="2392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.Bí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.Cơm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cô-ve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.Tôm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83" y="2679729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618173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3967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.Bí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.Cơm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cô-ve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.Tôm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83" y="2679729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618173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256300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c,d,e,g,h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265747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2a,b,f,I,k,l</a:t>
            </a:r>
          </a:p>
        </p:txBody>
      </p:sp>
    </p:spTree>
    <p:extLst>
      <p:ext uri="{BB962C8B-B14F-4D97-AF65-F5344CB8AC3E}">
        <p14:creationId xmlns:p14="http://schemas.microsoft.com/office/powerpoint/2010/main" val="3372135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24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5125" name="Picture 28" descr="thit ga quay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114800"/>
            <a:ext cx="297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0" descr="sua 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4572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4" descr="Peixe_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133600"/>
            <a:ext cx="2895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36"/>
          <p:cNvSpPr txBox="1">
            <a:spLocks noChangeArrowheads="1"/>
          </p:cNvSpPr>
          <p:nvPr/>
        </p:nvSpPr>
        <p:spPr bwMode="auto">
          <a:xfrm>
            <a:off x="54102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Cá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39" descr="tom-su-hap-trai-du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33528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40" descr="thit l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143000"/>
            <a:ext cx="259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42"/>
          <p:cNvSpPr txBox="1">
            <a:spLocks noChangeArrowheads="1"/>
          </p:cNvSpPr>
          <p:nvPr/>
        </p:nvSpPr>
        <p:spPr bwMode="auto">
          <a:xfrm>
            <a:off x="8458200" y="61722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Tôm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33" name="Text Box 52"/>
          <p:cNvSpPr txBox="1">
            <a:spLocks noChangeArrowheads="1"/>
          </p:cNvSpPr>
          <p:nvPr/>
        </p:nvSpPr>
        <p:spPr bwMode="auto">
          <a:xfrm>
            <a:off x="1968500" y="36703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Thịt lợn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1905000" y="228600"/>
            <a:ext cx="6096000" cy="1200150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uống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nguồn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gốc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135" name="Text Box 29"/>
          <p:cNvSpPr txBox="1">
            <a:spLocks noChangeArrowheads="1"/>
          </p:cNvSpPr>
          <p:nvPr/>
        </p:nvSpPr>
        <p:spPr bwMode="auto">
          <a:xfrm>
            <a:off x="2286000" y="6096000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Thịt g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5136" name="Text Box 31"/>
          <p:cNvSpPr txBox="1">
            <a:spLocks noChangeArrowheads="1"/>
          </p:cNvSpPr>
          <p:nvPr/>
        </p:nvSpPr>
        <p:spPr bwMode="auto">
          <a:xfrm>
            <a:off x="8305800" y="2590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Sữa bò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6149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8600"/>
            <a:ext cx="18669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219200"/>
            <a:ext cx="144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2286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22"/>
          <p:cNvSpPr txBox="1">
            <a:spLocks noChangeArrowheads="1"/>
          </p:cNvSpPr>
          <p:nvPr/>
        </p:nvSpPr>
        <p:spPr bwMode="auto">
          <a:xfrm>
            <a:off x="6172200" y="58674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Bí đao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304800"/>
            <a:ext cx="2120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25"/>
          <p:cNvSpPr txBox="1">
            <a:spLocks noChangeArrowheads="1"/>
          </p:cNvSpPr>
          <p:nvPr/>
        </p:nvSpPr>
        <p:spPr bwMode="auto">
          <a:xfrm>
            <a:off x="8610600" y="25146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Đậu phộng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5" name="Picture 32" descr="nuoc ca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86800" y="3124200"/>
            <a:ext cx="1752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Text Box 33"/>
          <p:cNvSpPr txBox="1">
            <a:spLocks noChangeArrowheads="1"/>
          </p:cNvSpPr>
          <p:nvPr/>
        </p:nvSpPr>
        <p:spPr bwMode="auto">
          <a:xfrm>
            <a:off x="8686800" y="60960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Nước cam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7" name="Picture 37" descr="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200400"/>
            <a:ext cx="3429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8" name="Text Box 38"/>
          <p:cNvSpPr txBox="1">
            <a:spLocks noChangeArrowheads="1"/>
          </p:cNvSpPr>
          <p:nvPr/>
        </p:nvSpPr>
        <p:spPr bwMode="auto">
          <a:xfrm>
            <a:off x="23622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Cơm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9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60" name="Text Box 50"/>
          <p:cNvSpPr txBox="1">
            <a:spLocks noChangeArrowheads="1"/>
          </p:cNvSpPr>
          <p:nvPr/>
        </p:nvSpPr>
        <p:spPr bwMode="auto">
          <a:xfrm>
            <a:off x="3352800" y="0"/>
            <a:ext cx="5029200" cy="1200150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cs typeface="Arial" panose="020B0604020202020204" pitchFamily="34" charset="0"/>
              </a:rPr>
              <a:t>Thức ăn, đồ uống có nguồn gốc thực vật</a:t>
            </a:r>
          </a:p>
        </p:txBody>
      </p:sp>
      <p:sp>
        <p:nvSpPr>
          <p:cNvPr id="6161" name="Text Box 16"/>
          <p:cNvSpPr txBox="1">
            <a:spLocks noChangeArrowheads="1"/>
          </p:cNvSpPr>
          <p:nvPr/>
        </p:nvSpPr>
        <p:spPr bwMode="auto">
          <a:xfrm>
            <a:off x="1752600" y="2590800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Rau cải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2" name="Text Box 19"/>
          <p:cNvSpPr txBox="1">
            <a:spLocks noChangeArrowheads="1"/>
          </p:cNvSpPr>
          <p:nvPr/>
        </p:nvSpPr>
        <p:spPr bwMode="auto">
          <a:xfrm>
            <a:off x="4876800" y="2514600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Đậu cô-ve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108"/>
            <a:ext cx="126490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0FE0A4D-3A0C-412D-9F18-10755984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48" y="739520"/>
            <a:ext cx="8610374" cy="6155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Người</a:t>
            </a:r>
            <a:r>
              <a:rPr lang="en-US" sz="340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phân</a:t>
            </a:r>
            <a:r>
              <a:rPr lang="en-US" sz="340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loại</a:t>
            </a:r>
            <a:r>
              <a:rPr lang="en-US" sz="340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thức</a:t>
            </a:r>
            <a:r>
              <a:rPr lang="en-US" sz="340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ăn</a:t>
            </a:r>
            <a:r>
              <a:rPr lang="en-US" sz="340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E6A85281-AA52-4D7B-AB33-13C156B1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40" y="1622518"/>
            <a:ext cx="7620000" cy="6155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i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i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i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phân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loại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thức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ăn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79EF8AC9-3CAB-424B-B224-547F15D4F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91" y="2483534"/>
            <a:ext cx="8229600" cy="19236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-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Dựa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vào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nguồn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gốc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thức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ăn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(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động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vật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vật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spcBef>
                <a:spcPct val="50000"/>
              </a:spcBef>
            </a:pPr>
            <a:endParaRPr lang="en-US" sz="3400" b="1" dirty="0">
              <a:solidFill>
                <a:prstClr val="black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E23921B0-CB7D-4E82-A0FD-1D913D8A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48" y="3657594"/>
            <a:ext cx="8610374" cy="19236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Dựa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vào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chất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dinh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dưỡng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thức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ăn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 Chia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thức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ăn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thành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nhóm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endParaRPr lang="en-US" sz="3400" b="1" dirty="0">
              <a:solidFill>
                <a:prstClr val="black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3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2">
            <a:extLst>
              <a:ext uri="{FF2B5EF4-FFF2-40B4-BE49-F238E27FC236}">
                <a16:creationId xmlns:a16="http://schemas.microsoft.com/office/drawing/2014/main" id="{E23921B0-CB7D-4E82-A0FD-1D913D8A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130" y="348245"/>
            <a:ext cx="7467404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Chia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200D2204-21C9-4F55-B6CF-2C42E650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72" y="1548574"/>
            <a:ext cx="8686800" cy="32932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béo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vi-ta-min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3E6E6174-BFF2-441C-9F95-FC7F98BF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72" y="4743380"/>
            <a:ext cx="8593146" cy="1261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xơ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2438496" y="1219258"/>
            <a:ext cx="601964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832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524000" y="5080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Gọi tên một số loại thức ăn chứa nhiều chất bột đường sau đây: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9" descr="ba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5588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gao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5715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1" descr="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25908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7" descr="ba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2603500"/>
            <a:ext cx="1752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8" descr="banh-mi-so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25908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9" descr="ch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30" descr="khoai t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34400" y="457200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31" descr="bun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14800" y="4572001"/>
            <a:ext cx="18288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2" descr="khoai l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4600" y="4572000"/>
            <a:ext cx="1828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Text Box 33"/>
          <p:cNvSpPr txBox="1">
            <a:spLocks noChangeArrowheads="1"/>
          </p:cNvSpPr>
          <p:nvPr/>
        </p:nvSpPr>
        <p:spPr bwMode="auto">
          <a:xfrm>
            <a:off x="3810000" y="1955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4" name="Text Box 36"/>
          <p:cNvSpPr txBox="1">
            <a:spLocks noChangeArrowheads="1"/>
          </p:cNvSpPr>
          <p:nvPr/>
        </p:nvSpPr>
        <p:spPr bwMode="auto">
          <a:xfrm>
            <a:off x="2362200" y="3987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5" name="Text Box 37"/>
          <p:cNvSpPr txBox="1">
            <a:spLocks noChangeArrowheads="1"/>
          </p:cNvSpPr>
          <p:nvPr/>
        </p:nvSpPr>
        <p:spPr bwMode="auto">
          <a:xfrm>
            <a:off x="6870700" y="2006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6" name="Text Box 38"/>
          <p:cNvSpPr txBox="1">
            <a:spLocks noChangeArrowheads="1"/>
          </p:cNvSpPr>
          <p:nvPr/>
        </p:nvSpPr>
        <p:spPr bwMode="auto">
          <a:xfrm>
            <a:off x="5334000" y="38862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7" name="Text Box 39"/>
          <p:cNvSpPr txBox="1">
            <a:spLocks noChangeArrowheads="1"/>
          </p:cNvSpPr>
          <p:nvPr/>
        </p:nvSpPr>
        <p:spPr bwMode="auto">
          <a:xfrm>
            <a:off x="8458200" y="39624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8" name="Text Box 40"/>
          <p:cNvSpPr txBox="1">
            <a:spLocks noChangeArrowheads="1"/>
          </p:cNvSpPr>
          <p:nvPr/>
        </p:nvSpPr>
        <p:spPr bwMode="auto">
          <a:xfrm>
            <a:off x="1955800" y="5943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499" name="Text Box 41"/>
          <p:cNvSpPr txBox="1">
            <a:spLocks noChangeArrowheads="1"/>
          </p:cNvSpPr>
          <p:nvPr/>
        </p:nvSpPr>
        <p:spPr bwMode="auto">
          <a:xfrm>
            <a:off x="4191000" y="5943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0" name="Text Box 42"/>
          <p:cNvSpPr txBox="1">
            <a:spLocks noChangeArrowheads="1"/>
          </p:cNvSpPr>
          <p:nvPr/>
        </p:nvSpPr>
        <p:spPr bwMode="auto">
          <a:xfrm>
            <a:off x="6464300" y="5892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1" name="Text Box 43"/>
          <p:cNvSpPr txBox="1">
            <a:spLocks noChangeArrowheads="1"/>
          </p:cNvSpPr>
          <p:nvPr/>
        </p:nvSpPr>
        <p:spPr bwMode="auto">
          <a:xfrm>
            <a:off x="8648700" y="58674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2" name="Text Box 44"/>
          <p:cNvSpPr txBox="1">
            <a:spLocks noChangeArrowheads="1"/>
          </p:cNvSpPr>
          <p:nvPr/>
        </p:nvSpPr>
        <p:spPr bwMode="auto">
          <a:xfrm>
            <a:off x="3797300" y="19812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Gạo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3" name="Text Box 45"/>
          <p:cNvSpPr txBox="1">
            <a:spLocks noChangeArrowheads="1"/>
          </p:cNvSpPr>
          <p:nvPr/>
        </p:nvSpPr>
        <p:spPr bwMode="auto">
          <a:xfrm>
            <a:off x="6870700" y="2006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Bắp (ngô)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4" name="Text Box 46"/>
          <p:cNvSpPr txBox="1">
            <a:spLocks noChangeArrowheads="1"/>
          </p:cNvSpPr>
          <p:nvPr/>
        </p:nvSpPr>
        <p:spPr bwMode="auto">
          <a:xfrm>
            <a:off x="2362200" y="40005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Bánh quy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47"/>
          <p:cNvSpPr txBox="1">
            <a:spLocks noChangeArrowheads="1"/>
          </p:cNvSpPr>
          <p:nvPr/>
        </p:nvSpPr>
        <p:spPr bwMode="auto">
          <a:xfrm>
            <a:off x="5346700" y="39878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Bánh mì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48"/>
          <p:cNvSpPr txBox="1">
            <a:spLocks noChangeArrowheads="1"/>
          </p:cNvSpPr>
          <p:nvPr/>
        </p:nvSpPr>
        <p:spPr bwMode="auto">
          <a:xfrm>
            <a:off x="8445500" y="39624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Mì sợi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7" name="Text Box 49"/>
          <p:cNvSpPr txBox="1">
            <a:spLocks noChangeArrowheads="1"/>
          </p:cNvSpPr>
          <p:nvPr/>
        </p:nvSpPr>
        <p:spPr bwMode="auto">
          <a:xfrm>
            <a:off x="1981200" y="60198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Chuối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8" name="Text Box 51"/>
          <p:cNvSpPr txBox="1">
            <a:spLocks noChangeArrowheads="1"/>
          </p:cNvSpPr>
          <p:nvPr/>
        </p:nvSpPr>
        <p:spPr bwMode="auto">
          <a:xfrm>
            <a:off x="41910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Bún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9" name="Text Box 52"/>
          <p:cNvSpPr txBox="1">
            <a:spLocks noChangeArrowheads="1"/>
          </p:cNvSpPr>
          <p:nvPr/>
        </p:nvSpPr>
        <p:spPr bwMode="auto">
          <a:xfrm>
            <a:off x="6324600" y="5943600"/>
            <a:ext cx="1828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Khoai lang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0" name="Text Box 53"/>
          <p:cNvSpPr txBox="1">
            <a:spLocks noChangeArrowheads="1"/>
          </p:cNvSpPr>
          <p:nvPr/>
        </p:nvSpPr>
        <p:spPr bwMode="auto">
          <a:xfrm>
            <a:off x="86487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Khoai tây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04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204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9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7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5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93" grpId="0"/>
      <p:bldP spid="20493" grpId="1"/>
      <p:bldP spid="20494" grpId="0"/>
      <p:bldP spid="20494" grpId="1"/>
      <p:bldP spid="20495" grpId="0"/>
      <p:bldP spid="20495" grpId="1"/>
      <p:bldP spid="20496" grpId="0"/>
      <p:bldP spid="20496" grpId="1"/>
      <p:bldP spid="20497" grpId="0"/>
      <p:bldP spid="20497" grpId="1"/>
      <p:bldP spid="20498" grpId="0"/>
      <p:bldP spid="20498" grpId="1"/>
      <p:bldP spid="20499" grpId="0"/>
      <p:bldP spid="20499" grpId="1"/>
      <p:bldP spid="20500" grpId="0"/>
      <p:bldP spid="20500" grpId="1"/>
      <p:bldP spid="20501" grpId="0"/>
      <p:bldP spid="20501" grpId="1"/>
      <p:bldP spid="20502" grpId="0"/>
      <p:bldP spid="20503" grpId="0"/>
      <p:bldP spid="20504" grpId="0"/>
      <p:bldP spid="20505" grpId="0"/>
      <p:bldP spid="20506" grpId="0"/>
      <p:bldP spid="20507" grpId="0"/>
      <p:bldP spid="20508" grpId="0"/>
      <p:bldP spid="20509" grpId="0"/>
      <p:bldP spid="205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CHIẾC BỤNG ĐÓI - Tiên Cookie ft. Thanh Ngân (Official Lyric Video)">
            <a:hlinkClick r:id="" action="ppaction://media"/>
            <a:extLst>
              <a:ext uri="{FF2B5EF4-FFF2-40B4-BE49-F238E27FC236}">
                <a16:creationId xmlns:a16="http://schemas.microsoft.com/office/drawing/2014/main" id="{4B1AA7A3-6A8E-43E9-8632-C4B301A45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45A5EBEF-2FF4-45E1-8A40-2DA6F96D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38" y="609674"/>
            <a:ext cx="777240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114C3622-81C6-47AD-AA3A-EDB28CA5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44" y="2286030"/>
            <a:ext cx="8078788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bột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trì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00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4CE8313-255A-41BF-982B-48FA83066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52" y="1600248"/>
            <a:ext cx="4343508" cy="31700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6956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ADB1D-4D9B-4D82-9ECF-AADA392CE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9" name="Content Placeholder 23559">
            <a:extLst>
              <a:ext uri="{FF2B5EF4-FFF2-40B4-BE49-F238E27FC236}">
                <a16:creationId xmlns:a16="http://schemas.microsoft.com/office/drawing/2014/main" id="{8BFB1002-B32F-408F-9CFD-12A51A3B2B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301196"/>
              </p:ext>
            </p:extLst>
          </p:nvPr>
        </p:nvGraphicFramePr>
        <p:xfrm>
          <a:off x="1790700" y="1390686"/>
          <a:ext cx="8229600" cy="4660828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628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Bún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defTabSz="0" eaLnBrk="1" hangingPunct="1">
                        <a:spcBef>
                          <a:spcPct val="20000"/>
                        </a:spcBef>
                        <a:buNone/>
                        <a:tabLst>
                          <a:tab pos="1371600" algn="l"/>
                        </a:tabLst>
                      </a:pPr>
                      <a:endParaRPr lang="en-US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 Box 48">
            <a:extLst>
              <a:ext uri="{FF2B5EF4-FFF2-40B4-BE49-F238E27FC236}">
                <a16:creationId xmlns:a16="http://schemas.microsoft.com/office/drawing/2014/main" id="{4C4EA104-0782-4ABC-A12F-52E809CC1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19939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lúa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9">
            <a:extLst>
              <a:ext uri="{FF2B5EF4-FFF2-40B4-BE49-F238E27FC236}">
                <a16:creationId xmlns:a16="http://schemas.microsoft.com/office/drawing/2014/main" id="{8DD76D28-CA7A-4C83-BA60-C0140251C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413000"/>
            <a:ext cx="3048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092200" algn="l"/>
              </a:tabLst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bắp (cây ngô)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0">
            <a:extLst>
              <a:ext uri="{FF2B5EF4-FFF2-40B4-BE49-F238E27FC236}">
                <a16:creationId xmlns:a16="http://schemas.microsoft.com/office/drawing/2014/main" id="{33BD9CA6-45D6-4630-95C4-7AF60019C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2844800"/>
            <a:ext cx="1879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2">
            <a:extLst>
              <a:ext uri="{FF2B5EF4-FFF2-40B4-BE49-F238E27FC236}">
                <a16:creationId xmlns:a16="http://schemas.microsoft.com/office/drawing/2014/main" id="{05F581D3-00A6-4CF2-A1DF-881823E8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3263900"/>
            <a:ext cx="19431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4763D12C-F6C7-438A-9471-E3B5DD939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3708400"/>
            <a:ext cx="2108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4">
            <a:extLst>
              <a:ext uri="{FF2B5EF4-FFF2-40B4-BE49-F238E27FC236}">
                <a16:creationId xmlns:a16="http://schemas.microsoft.com/office/drawing/2014/main" id="{FFD08526-BB7A-4C74-AFB2-2990D8586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041900"/>
            <a:ext cx="2247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khoai lang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5">
            <a:extLst>
              <a:ext uri="{FF2B5EF4-FFF2-40B4-BE49-F238E27FC236}">
                <a16:creationId xmlns:a16="http://schemas.microsoft.com/office/drawing/2014/main" id="{F0B9B639-4929-4EA2-9102-1CB9AFA88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40200"/>
            <a:ext cx="162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chuối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6">
            <a:extLst>
              <a:ext uri="{FF2B5EF4-FFF2-40B4-BE49-F238E27FC236}">
                <a16:creationId xmlns:a16="http://schemas.microsoft.com/office/drawing/2014/main" id="{8B26AE41-88C8-4A8A-B1D4-32CC5D2F8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45720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7">
            <a:extLst>
              <a:ext uri="{FF2B5EF4-FFF2-40B4-BE49-F238E27FC236}">
                <a16:creationId xmlns:a16="http://schemas.microsoft.com/office/drawing/2014/main" id="{0828C889-825D-4E30-9113-C2368A90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486400"/>
            <a:ext cx="2247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khoai tây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3B41DD5B-1844-44E9-9E39-35EB64C6E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1"/>
            <a:ext cx="51816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Ho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9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ua m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5700" y="609600"/>
            <a:ext cx="27432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l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0" y="609600"/>
            <a:ext cx="21209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2" descr="ng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96900"/>
            <a:ext cx="2286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4" descr="khoai l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35433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5" descr="khoai t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352800"/>
            <a:ext cx="243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9" descr="ch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84400" y="3530600"/>
            <a:ext cx="23622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20"/>
          <p:cNvSpPr txBox="1">
            <a:spLocks noChangeArrowheads="1"/>
          </p:cNvSpPr>
          <p:nvPr/>
        </p:nvSpPr>
        <p:spPr bwMode="auto">
          <a:xfrm>
            <a:off x="2209800" y="24765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lúa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5" name="Text Box 21"/>
          <p:cNvSpPr txBox="1">
            <a:spLocks noChangeArrowheads="1"/>
          </p:cNvSpPr>
          <p:nvPr/>
        </p:nvSpPr>
        <p:spPr bwMode="auto">
          <a:xfrm>
            <a:off x="7810500" y="24511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6" name="Text Box 22"/>
          <p:cNvSpPr txBox="1">
            <a:spLocks noChangeArrowheads="1"/>
          </p:cNvSpPr>
          <p:nvPr/>
        </p:nvSpPr>
        <p:spPr bwMode="auto">
          <a:xfrm>
            <a:off x="5118100" y="5613400"/>
            <a:ext cx="2387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khoai lang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7" name="Text Box 23"/>
          <p:cNvSpPr txBox="1">
            <a:spLocks noChangeArrowheads="1"/>
          </p:cNvSpPr>
          <p:nvPr/>
        </p:nvSpPr>
        <p:spPr bwMode="auto">
          <a:xfrm>
            <a:off x="4876800" y="24511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bắp ngô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8" name="Text Box 25"/>
          <p:cNvSpPr txBox="1">
            <a:spLocks noChangeArrowheads="1"/>
          </p:cNvSpPr>
          <p:nvPr/>
        </p:nvSpPr>
        <p:spPr bwMode="auto">
          <a:xfrm>
            <a:off x="7810500" y="56261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khoai tây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9" name="Text Box 26"/>
          <p:cNvSpPr txBox="1">
            <a:spLocks noChangeArrowheads="1"/>
          </p:cNvSpPr>
          <p:nvPr/>
        </p:nvSpPr>
        <p:spPr bwMode="auto">
          <a:xfrm>
            <a:off x="2260600" y="56388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chuối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24585" grpId="0"/>
      <p:bldP spid="24586" grpId="0"/>
      <p:bldP spid="24587" grpId="0"/>
      <p:bldP spid="24588" grpId="0"/>
      <p:bldP spid="2458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ADB1D-4D9B-4D82-9ECF-AADA392CE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592138CC-D40E-4534-86FE-06D875D86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38600"/>
            <a:ext cx="1371600" cy="1066800"/>
          </a:xfrm>
          <a:prstGeom prst="rect">
            <a:avLst/>
          </a:prstGeom>
          <a:solidFill>
            <a:srgbClr val="EDFCA2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Thức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/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ăn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81DE56E0-9127-44EB-BFF5-4EF5B4F56E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514600"/>
            <a:ext cx="76200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902638D8-5D1C-4EEB-80A6-3F44E9BBC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22300"/>
            <a:ext cx="76200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ă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n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7ABCDDC7-855B-4991-BD67-67AC8DEDA2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3657600"/>
            <a:ext cx="685800" cy="774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B3CF29DB-EF0E-4EBB-AD83-61BD6E7E0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524000"/>
            <a:ext cx="5715000" cy="990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bột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05BBF186-FFF6-4B06-AB71-8859D4EF9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971800"/>
            <a:ext cx="6553200" cy="711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Nhóm chứa nhiều chất đạm.</a:t>
            </a: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D140050E-9B01-43FB-8633-0CB06AF54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038600"/>
            <a:ext cx="6400800" cy="6985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Nhóm chứa nhiều chất béo.</a:t>
            </a: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FF070546-E6CC-4CF4-AF05-F780910F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334000"/>
            <a:ext cx="6477000" cy="1143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Nhóm chứa nhiều vi-ta-min</a:t>
            </a:r>
          </a:p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         và chất khoáng.</a:t>
            </a:r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E048A67A-9A8F-42FE-9334-D378758FC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449764"/>
            <a:ext cx="762000" cy="46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5214C806-BE65-4A22-BA7A-AC25EC49C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419600"/>
            <a:ext cx="7620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bldLvl="0" animBg="1"/>
      <p:bldP spid="22" grpId="0" bldLvl="0" animBg="1"/>
      <p:bldP spid="23" grpId="0" bldLvl="0" animBg="1"/>
      <p:bldP spid="24" grpId="0" bldLvl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7" y="0"/>
            <a:ext cx="126490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ình Chữ nhật 17">
            <a:extLst>
              <a:ext uri="{FF2B5EF4-FFF2-40B4-BE49-F238E27FC236}">
                <a16:creationId xmlns:a16="http://schemas.microsoft.com/office/drawing/2014/main" id="{1DD87BAE-5F27-4DC7-B694-190608F7A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85" y="2590822"/>
            <a:ext cx="8382000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bột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trì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ình Chữ nhật 15">
            <a:extLst>
              <a:ext uri="{FF2B5EF4-FFF2-40B4-BE49-F238E27FC236}">
                <a16:creationId xmlns:a16="http://schemas.microsoft.com/office/drawing/2014/main" id="{46890B6F-C9FC-4154-9723-6E4E49031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44" y="914466"/>
            <a:ext cx="830580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88" y="685872"/>
            <a:ext cx="78697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874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GIẢI CỨU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2828" y="290711"/>
            <a:ext cx="6405468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dirty="0" err="1">
                <a:solidFill>
                  <a:srgbClr val="0033CC"/>
                </a:solidFill>
                <a:latin typeface="Calibri"/>
              </a:rPr>
              <a:t>Dựa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vào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các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dinh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dưỡng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trong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.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chia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thành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mấy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nhóm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A.3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nhóm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D.6nhóm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C.5nhóm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B.4nhóm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67485" y="526412"/>
            <a:ext cx="62242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733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A.Cá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rau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cải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B.Trứng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C.Thịt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gà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 err="1">
                <a:solidFill>
                  <a:srgbClr val="0033CC"/>
                </a:solidFill>
                <a:latin typeface="Calibri"/>
              </a:rPr>
              <a:t>Gạo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, </a:t>
            </a:r>
            <a:r>
              <a:rPr lang="en-US" sz="2667" dirty="0" err="1">
                <a:solidFill>
                  <a:srgbClr val="0033CC"/>
                </a:solidFill>
                <a:latin typeface="Calibri"/>
              </a:rPr>
              <a:t>khoai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72C0FF9D-17C2-46B9-8210-C100AEC2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235" cy="670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EDA7EFF-ABFB-441D-BC3D-3EF09087A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52" y="1841760"/>
            <a:ext cx="3815954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ArchUp">
              <a:avLst/>
            </a:prstTxWarp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500" dirty="0">
                <a:solidFill>
                  <a:srgbClr val="99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Hộp_Văn_Bản 2">
            <a:extLst>
              <a:ext uri="{FF2B5EF4-FFF2-40B4-BE49-F238E27FC236}">
                <a16:creationId xmlns:a16="http://schemas.microsoft.com/office/drawing/2014/main" id="{DA4F8B12-EEC8-4311-9387-158BE7F65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82" y="2234175"/>
            <a:ext cx="7238810" cy="14773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3525" y="1518594"/>
            <a:ext cx="289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72704" y="2980614"/>
            <a:ext cx="2641600" cy="8777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A.</a:t>
            </a:r>
            <a:r>
              <a:rPr lang="en-US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Calibri"/>
              </a:rPr>
              <a:t>đạm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1325" y="385923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438764" y="2979420"/>
            <a:ext cx="2765703" cy="95567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B.Chất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béo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3418" y="-2565400"/>
            <a:ext cx="8408195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24012" y="3029703"/>
            <a:ext cx="2873351" cy="90539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D.Vitamin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khoáng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chất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17052" y="3057331"/>
            <a:ext cx="2809829" cy="8777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C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bột</a:t>
            </a:r>
            <a:endParaRPr lang="en-US" sz="2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468120" y="-119439"/>
            <a:ext cx="7827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694412" y="514682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8554 0.04445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75260" cy="703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ình Chữ nhật 17">
            <a:extLst>
              <a:ext uri="{FF2B5EF4-FFF2-40B4-BE49-F238E27FC236}">
                <a16:creationId xmlns:a16="http://schemas.microsoft.com/office/drawing/2014/main" id="{1DD87BAE-5F27-4DC7-B694-190608F7A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39" y="1894314"/>
            <a:ext cx="10042441" cy="22467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dinh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dưỡng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 </a:t>
            </a:r>
          </a:p>
          <a:p>
            <a:pPr marL="457200" indent="-457200" algn="just">
              <a:buFontTx/>
              <a:buChar char="-"/>
            </a:pP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bột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endParaRPr lang="en-US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đạm</a:t>
            </a:r>
            <a:endParaRPr lang="en-US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béo</a:t>
            </a:r>
            <a:endParaRPr lang="en-US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vi-ta-min,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khoáng</a:t>
            </a:r>
            <a:endParaRPr lang="en-US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15">
            <a:extLst>
              <a:ext uri="{FF2B5EF4-FFF2-40B4-BE49-F238E27FC236}">
                <a16:creationId xmlns:a16="http://schemas.microsoft.com/office/drawing/2014/main" id="{46890B6F-C9FC-4154-9723-6E4E49031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658" y="533476"/>
            <a:ext cx="9693231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Khoa </a:t>
            </a:r>
            <a:r>
              <a:rPr lang="en-US" b="1" kern="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endParaRPr lang="en-US" b="1" kern="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4: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dinh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dưỡng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Vai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bột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ình Chữ nhật 17">
            <a:extLst>
              <a:ext uri="{FF2B5EF4-FFF2-40B4-BE49-F238E27FC236}">
                <a16:creationId xmlns:a16="http://schemas.microsoft.com/office/drawing/2014/main" id="{23150D18-F118-4CFB-862B-665262B90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72" y="4495772"/>
            <a:ext cx="8382000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bột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cung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cấp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duy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trì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85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>
            <a:extLst>
              <a:ext uri="{FF2B5EF4-FFF2-40B4-BE49-F238E27FC236}">
                <a16:creationId xmlns:a16="http://schemas.microsoft.com/office/drawing/2014/main" id="{4BB8D8FC-D663-493B-9177-ABE46F06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73FBE0-C898-4A46-A136-EE4DBBBB7BD3}"/>
              </a:ext>
            </a:extLst>
          </p:cNvPr>
          <p:cNvSpPr/>
          <p:nvPr/>
        </p:nvSpPr>
        <p:spPr>
          <a:xfrm>
            <a:off x="2286100" y="1139023"/>
            <a:ext cx="8399864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dò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Xem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lại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chuẩn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bị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mới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Vai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ò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đạm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béo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>
            <a:extLst>
              <a:ext uri="{FF2B5EF4-FFF2-40B4-BE49-F238E27FC236}">
                <a16:creationId xmlns:a16="http://schemas.microsoft.com/office/drawing/2014/main" id="{4A9DB0E1-105E-4916-AE93-1D45A1013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4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>
            <a:extLst>
              <a:ext uri="{FF2B5EF4-FFF2-40B4-BE49-F238E27FC236}">
                <a16:creationId xmlns:a16="http://schemas.microsoft.com/office/drawing/2014/main" id="{B64EBE91-3172-445A-A8B2-4010DEB3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08489" y="-56326"/>
            <a:ext cx="4191000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8" name="Text Box 12">
            <a:extLst>
              <a:ext uri="{FF2B5EF4-FFF2-40B4-BE49-F238E27FC236}">
                <a16:creationId xmlns:a16="http://schemas.microsoft.com/office/drawing/2014/main" id="{09FDD006-4FAA-4845-AD9D-67F866692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1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vi-VN" sz="1800">
              <a:solidFill>
                <a:srgbClr val="000000"/>
              </a:solidFill>
            </a:endParaRP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78D07A06-6B41-4C17-B4EF-6592F4E4C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38" y="419100"/>
            <a:ext cx="10515324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I. </a:t>
            </a:r>
            <a:r>
              <a:rPr lang="en-US" altLang="vi-VN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Mục</a:t>
            </a:r>
            <a:r>
              <a:rPr lang="en-US" altLang="vi-VN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tiêu</a:t>
            </a:r>
            <a:r>
              <a:rPr lang="en-US" altLang="vi-VN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algn="just">
              <a:spcBef>
                <a:spcPct val="50000"/>
              </a:spcBef>
            </a:pP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vi-VN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altLang="vi-VN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. </a:t>
            </a:r>
            <a:r>
              <a:rPr lang="en-US" altLang="vi-VN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Kieán</a:t>
            </a:r>
            <a:r>
              <a:rPr lang="en-US" altLang="vi-VN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altLang="vi-VN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thöùc</a:t>
            </a:r>
            <a:r>
              <a:rPr lang="en-US" altLang="vi-VN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: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Giúp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HS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bieát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algn="just">
              <a:spcBef>
                <a:spcPct val="50000"/>
              </a:spcBef>
            </a:pP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-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Phân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loại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được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thức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ăn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hàng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ngày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vào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nhóm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thức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ăn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nguồn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gốc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vật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hoặc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nhóm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thức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ăn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nguồn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gốc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thực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vật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-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Phân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loại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thức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ăn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dựa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vào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những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chất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dinh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dưỡng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nhiều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trong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thức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ăn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đó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-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Vai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trò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của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chất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bột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đường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đối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với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cơ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thể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nhận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ra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nguồn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gốc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của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những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thức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ăn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đó</a:t>
            </a: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vi-VN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1" name="Picture 5">
            <a:extLst>
              <a:ext uri="{FF2B5EF4-FFF2-40B4-BE49-F238E27FC236}">
                <a16:creationId xmlns:a16="http://schemas.microsoft.com/office/drawing/2014/main" id="{D8E89DD4-0F48-47D7-B5EB-098ED011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6" y="152400"/>
            <a:ext cx="11886888" cy="6477000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FF44CE3-3BB7-4FA9-8091-CE01D9785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130" y="990601"/>
            <a:ext cx="9829542" cy="228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en-US" altLang="vi-VN" dirty="0">
                <a:solidFill>
                  <a:srgbClr val="FF0000"/>
                </a:solidFill>
                <a:latin typeface="Arial"/>
              </a:rPr>
              <a:t>2. </a:t>
            </a:r>
            <a:r>
              <a:rPr lang="en-US" altLang="vi-VN" u="sng" dirty="0" err="1">
                <a:solidFill>
                  <a:srgbClr val="FF0000"/>
                </a:solidFill>
                <a:latin typeface="VNI-Times" pitchFamily="2" charset="0"/>
              </a:rPr>
              <a:t>Kyõ</a:t>
            </a:r>
            <a:r>
              <a:rPr lang="en-US" altLang="vi-VN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vi-VN" u="sng" dirty="0" err="1">
                <a:solidFill>
                  <a:srgbClr val="FF0000"/>
                </a:solidFill>
                <a:latin typeface="VNI-Times" pitchFamily="2" charset="0"/>
              </a:rPr>
              <a:t>naêng</a:t>
            </a:r>
            <a:r>
              <a:rPr lang="en-US" altLang="vi-VN" dirty="0">
                <a:solidFill>
                  <a:srgbClr val="FF0000"/>
                </a:solidFill>
                <a:latin typeface="VNI-Times" pitchFamily="2" charset="0"/>
              </a:rPr>
              <a:t>:</a:t>
            </a:r>
          </a:p>
          <a:p>
            <a:pPr algn="just">
              <a:buNone/>
            </a:pPr>
            <a:r>
              <a:rPr lang="en-US" altLang="vi-VN" dirty="0">
                <a:solidFill>
                  <a:srgbClr val="000000"/>
                </a:solidFill>
                <a:latin typeface="Arial"/>
              </a:rPr>
              <a:t>		</a:t>
            </a:r>
            <a:r>
              <a:rPr lang="en-US" altLang="vi-VN" dirty="0">
                <a:solidFill>
                  <a:srgbClr val="333399"/>
                </a:solidFill>
                <a:latin typeface="Arial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Học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sinh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neâu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ñöôïc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vai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troø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cuûa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chaát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boät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ñöôøng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ñoái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vôùi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cô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theå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: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cung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caáp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naêng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löôïng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caàn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thieát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cho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moïi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hoaït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ñoäng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vaø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duy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trì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nhieät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ñoä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của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cô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dirty="0" err="1">
                <a:solidFill>
                  <a:srgbClr val="333399"/>
                </a:solidFill>
                <a:latin typeface="VNI-Times" pitchFamily="2" charset="0"/>
              </a:rPr>
              <a:t>theå</a:t>
            </a:r>
            <a:r>
              <a:rPr lang="en-US" altLang="vi-VN" dirty="0">
                <a:solidFill>
                  <a:srgbClr val="333399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EB1F121-4716-4903-8978-1C8B06723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328" y="3429000"/>
            <a:ext cx="9829542" cy="191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0005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vi-VN" sz="3200" dirty="0">
                <a:solidFill>
                  <a:srgbClr val="FF0000"/>
                </a:solidFill>
                <a:latin typeface="VNI-Times" pitchFamily="2" charset="0"/>
              </a:rPr>
              <a:t>3. </a:t>
            </a:r>
            <a:r>
              <a:rPr lang="en-US" altLang="vi-VN" sz="3200" u="sng" dirty="0" err="1">
                <a:solidFill>
                  <a:srgbClr val="FF0000"/>
                </a:solidFill>
                <a:latin typeface="VNI-Times" pitchFamily="2" charset="0"/>
              </a:rPr>
              <a:t>Thaùi</a:t>
            </a:r>
            <a:r>
              <a:rPr lang="en-US" altLang="vi-VN" sz="3200" u="sng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vi-VN" sz="3200" u="sng" dirty="0" err="1">
                <a:solidFill>
                  <a:srgbClr val="FF0000"/>
                </a:solidFill>
                <a:latin typeface="VNI-Times" pitchFamily="2" charset="0"/>
              </a:rPr>
              <a:t>ñoä</a:t>
            </a:r>
            <a:r>
              <a:rPr lang="en-US" altLang="vi-VN" sz="3200" dirty="0">
                <a:solidFill>
                  <a:srgbClr val="FF0000"/>
                </a:solidFill>
                <a:latin typeface="VNI-Times" pitchFamily="2" charset="0"/>
              </a:rPr>
              <a:t>:</a:t>
            </a:r>
            <a:r>
              <a:rPr lang="en-US" altLang="vi-VN" sz="3200" dirty="0">
                <a:solidFill>
                  <a:srgbClr val="000000"/>
                </a:solidFill>
                <a:latin typeface="VNI-Times" pitchFamily="2" charset="0"/>
              </a:rPr>
              <a:t> </a:t>
            </a:r>
          </a:p>
          <a:p>
            <a:pPr algn="just">
              <a:spcBef>
                <a:spcPct val="20000"/>
              </a:spcBef>
            </a:pP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        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Giaùo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duïc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hoïc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sinh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aên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ñuû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chaát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ñeå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giöõ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gìn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söùc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333399"/>
                </a:solidFill>
                <a:latin typeface="VNI-Times" pitchFamily="2" charset="0"/>
              </a:rPr>
              <a:t>khỏe</a:t>
            </a:r>
            <a:r>
              <a:rPr lang="en-US" altLang="vi-VN" sz="3200" dirty="0">
                <a:solidFill>
                  <a:srgbClr val="333399"/>
                </a:solidFill>
                <a:latin typeface="VNI-Times" pitchFamily="2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vi-VN" sz="3200" dirty="0">
              <a:solidFill>
                <a:srgbClr val="000000"/>
              </a:solidFill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Kể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về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bữa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ăn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của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em</a:t>
            </a:r>
            <a:r>
              <a:rPr lang="en-US" dirty="0">
                <a:solidFill>
                  <a:schemeClr val="accent2"/>
                </a:solidFill>
              </a:rPr>
              <a:t> ?</a:t>
            </a: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948251" y="1748737"/>
            <a:ext cx="10602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hãy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kể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thức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ăn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đồ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uống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thường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dùng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vào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bữa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sáng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trưa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tối</a:t>
            </a:r>
            <a:endParaRPr kumimoji="0" lang="en-US" altLang="zh-CN" sz="4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FBC655F-DFDD-48C5-86D7-953C4509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82"/>
            <a:ext cx="3676190" cy="5791048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9D70D8B-3995-470A-908C-F54E73699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56" y="304882"/>
            <a:ext cx="7924592" cy="61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2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0810E62-2F67-4CE0-8981-E2A8E32C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12" y="591390"/>
            <a:ext cx="876277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50"/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9 </a:t>
            </a:r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  <a:p>
            <a:pPr algn="ctr" defTabSz="514350"/>
            <a:r>
              <a:rPr lang="en-US" altLang="en-US" b="1" u="sng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Khoa </a:t>
            </a:r>
            <a:r>
              <a:rPr lang="en-US" altLang="en-US" b="1" u="sng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endParaRPr lang="en-US" altLang="en-US" b="1" u="sng" dirty="0">
              <a:solidFill>
                <a:srgbClr val="FFFF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514350"/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dinh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dưỡng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 defTabSz="514350"/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bột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endParaRPr lang="en-US" altLang="en-US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514350"/>
            <a:endParaRPr lang="en-US" altLang="en-US" sz="1600" u="sng" dirty="0">
              <a:solidFill>
                <a:srgbClr val="FFFF0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F39572-A6CF-4985-80EA-BA66C8C7590C}"/>
              </a:ext>
            </a:extLst>
          </p:cNvPr>
          <p:cNvSpPr/>
          <p:nvPr/>
        </p:nvSpPr>
        <p:spPr>
          <a:xfrm>
            <a:off x="762140" y="3145935"/>
            <a:ext cx="54664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sz="36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25F47-EF1C-4B91-B855-9AC1BD54D372}"/>
              </a:ext>
            </a:extLst>
          </p:cNvPr>
          <p:cNvSpPr/>
          <p:nvPr/>
        </p:nvSpPr>
        <p:spPr>
          <a:xfrm>
            <a:off x="426494" y="4016782"/>
            <a:ext cx="77842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2. Nhóm thức ăn có chứa nhiều chất bột đường.</a:t>
            </a:r>
            <a:r>
              <a:rPr lang="en-US" sz="3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à vai trò của chúng</a:t>
            </a:r>
            <a:endParaRPr lang="en-US" sz="36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2667090" y="1905040"/>
            <a:ext cx="60196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1199</Words>
  <Application>Microsoft Office PowerPoint</Application>
  <PresentationFormat>Widescreen</PresentationFormat>
  <Paragraphs>216</Paragraphs>
  <Slides>32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.VnTime</vt:lpstr>
      <vt:lpstr>Arial</vt:lpstr>
      <vt:lpstr>Calibri</vt:lpstr>
      <vt:lpstr>Calibri Light</vt:lpstr>
      <vt:lpstr>Constantia</vt:lpstr>
      <vt:lpstr>HP001 4 hàng</vt:lpstr>
      <vt:lpstr>Times New Roman</vt:lpstr>
      <vt:lpstr>VNI-Times</vt:lpstr>
      <vt:lpstr>2_Office Theme</vt:lpstr>
      <vt:lpstr>1_Office 主题</vt:lpstr>
      <vt:lpstr>默认设计模板</vt:lpstr>
      <vt:lpstr>Default Design</vt:lpstr>
      <vt:lpstr>3_Office Theme</vt:lpstr>
      <vt:lpstr>4_Office Theme</vt:lpstr>
      <vt:lpstr>5_Office Theme</vt:lpstr>
      <vt:lpstr>6_Office Theme</vt:lpstr>
      <vt:lpstr>Office Theme</vt:lpstr>
      <vt:lpstr>7_Office Theme</vt:lpstr>
      <vt:lpstr>2_Office 主题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về bữa ăn của em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Nguyen Thi Hoa</cp:lastModifiedBy>
  <cp:revision>190</cp:revision>
  <dcterms:created xsi:type="dcterms:W3CDTF">2009-09-28T10:17:00Z</dcterms:created>
  <dcterms:modified xsi:type="dcterms:W3CDTF">2021-11-23T14:24:53Z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1033-11.2.0.9665</vt:lpwstr>
  </property>
</Properties>
</file>