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 id="2147483661" r:id="rId6"/>
    <p:sldMasterId id="2147483673" r:id="rId7"/>
    <p:sldMasterId id="2147483675" r:id="rId8"/>
    <p:sldMasterId id="2147483688" r:id="rId9"/>
    <p:sldMasterId id="2147483700"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41" roundtripDataSignature="AMtx7mifXDkm+5kNG16w1QWD4+cao4DXB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65AEA98-AEC6-493E-90C7-EBFC1981C0A1}">
  <a:tblStyle styleId="{665AEA98-AEC6-493E-90C7-EBFC1981C0A1}"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9.xml"/><Relationship Id="rId20" Type="http://schemas.openxmlformats.org/officeDocument/2006/relationships/slide" Target="slides/slide9.xml"/><Relationship Id="rId41" Type="http://customschemas.google.com/relationships/presentationmetadata" Target="metadata"/><Relationship Id="rId22" Type="http://schemas.openxmlformats.org/officeDocument/2006/relationships/slide" Target="slides/slide11.xml"/><Relationship Id="rId21" Type="http://schemas.openxmlformats.org/officeDocument/2006/relationships/slide" Target="slides/slide10.xml"/><Relationship Id="rId24" Type="http://schemas.openxmlformats.org/officeDocument/2006/relationships/slide" Target="slides/slide13.xml"/><Relationship Id="rId23" Type="http://schemas.openxmlformats.org/officeDocument/2006/relationships/slide" Target="slides/slide12.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26" Type="http://schemas.openxmlformats.org/officeDocument/2006/relationships/slide" Target="slides/slide15.xml"/><Relationship Id="rId25" Type="http://schemas.openxmlformats.org/officeDocument/2006/relationships/slide" Target="slides/slide14.xml"/><Relationship Id="rId28" Type="http://schemas.openxmlformats.org/officeDocument/2006/relationships/slide" Target="slides/slide17.xml"/><Relationship Id="rId27" Type="http://schemas.openxmlformats.org/officeDocument/2006/relationships/slide" Target="slides/slide16.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18.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0.xml"/><Relationship Id="rId30" Type="http://schemas.openxmlformats.org/officeDocument/2006/relationships/slide" Target="slides/slide19.xml"/><Relationship Id="rId11" Type="http://schemas.openxmlformats.org/officeDocument/2006/relationships/notesMaster" Target="notesMasters/notesMaster1.xml"/><Relationship Id="rId33" Type="http://schemas.openxmlformats.org/officeDocument/2006/relationships/slide" Target="slides/slide22.xml"/><Relationship Id="rId10" Type="http://schemas.openxmlformats.org/officeDocument/2006/relationships/slideMaster" Target="slideMasters/slideMaster6.xml"/><Relationship Id="rId32" Type="http://schemas.openxmlformats.org/officeDocument/2006/relationships/slide" Target="slides/slide21.xml"/><Relationship Id="rId13" Type="http://schemas.openxmlformats.org/officeDocument/2006/relationships/slide" Target="slides/slide2.xml"/><Relationship Id="rId35" Type="http://schemas.openxmlformats.org/officeDocument/2006/relationships/slide" Target="slides/slide24.xml"/><Relationship Id="rId12" Type="http://schemas.openxmlformats.org/officeDocument/2006/relationships/slide" Target="slides/slide1.xml"/><Relationship Id="rId34" Type="http://schemas.openxmlformats.org/officeDocument/2006/relationships/slide" Target="slides/slide23.xml"/><Relationship Id="rId15" Type="http://schemas.openxmlformats.org/officeDocument/2006/relationships/slide" Target="slides/slide4.xml"/><Relationship Id="rId37" Type="http://schemas.openxmlformats.org/officeDocument/2006/relationships/slide" Target="slides/slide26.xml"/><Relationship Id="rId14" Type="http://schemas.openxmlformats.org/officeDocument/2006/relationships/slide" Target="slides/slide3.xml"/><Relationship Id="rId36" Type="http://schemas.openxmlformats.org/officeDocument/2006/relationships/slide" Target="slides/slide25.xml"/><Relationship Id="rId17" Type="http://schemas.openxmlformats.org/officeDocument/2006/relationships/slide" Target="slides/slide6.xml"/><Relationship Id="rId39" Type="http://schemas.openxmlformats.org/officeDocument/2006/relationships/slide" Target="slides/slide28.xml"/><Relationship Id="rId16" Type="http://schemas.openxmlformats.org/officeDocument/2006/relationships/slide" Target="slides/slide5.xml"/><Relationship Id="rId38" Type="http://schemas.openxmlformats.org/officeDocument/2006/relationships/slide" Target="slides/slide27.xml"/><Relationship Id="rId19" Type="http://schemas.openxmlformats.org/officeDocument/2006/relationships/slide" Target="slides/slide8.xml"/><Relationship Id="rId1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f32f675213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f32f67521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8" name="Shape 798"/>
        <p:cNvGrpSpPr/>
        <p:nvPr/>
      </p:nvGrpSpPr>
      <p:grpSpPr>
        <a:xfrm>
          <a:off x="0" y="0"/>
          <a:ext cx="0" cy="0"/>
          <a:chOff x="0" y="0"/>
          <a:chExt cx="0" cy="0"/>
        </a:xfrm>
      </p:grpSpPr>
      <p:sp>
        <p:nvSpPr>
          <p:cNvPr id="799" name="Google Shape;799;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1" name="Shape 851"/>
        <p:cNvGrpSpPr/>
        <p:nvPr/>
      </p:nvGrpSpPr>
      <p:grpSpPr>
        <a:xfrm>
          <a:off x="0" y="0"/>
          <a:ext cx="0" cy="0"/>
          <a:chOff x="0" y="0"/>
          <a:chExt cx="0" cy="0"/>
        </a:xfrm>
      </p:grpSpPr>
      <p:sp>
        <p:nvSpPr>
          <p:cNvPr id="852" name="Google Shape;852;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f32f67521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f32f67521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2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 name="Google Shape;13;p29"/>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 name="Google Shape;14;p2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6" name="Shape 66"/>
        <p:cNvGrpSpPr/>
        <p:nvPr/>
      </p:nvGrpSpPr>
      <p:grpSpPr>
        <a:xfrm>
          <a:off x="0" y="0"/>
          <a:ext cx="0" cy="0"/>
          <a:chOff x="0" y="0"/>
          <a:chExt cx="0" cy="0"/>
        </a:xfrm>
      </p:grpSpPr>
      <p:sp>
        <p:nvSpPr>
          <p:cNvPr id="67" name="Google Shape;67;p4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8" name="Google Shape;68;p4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69" name="Google Shape;69;p4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70" name="Google Shape;70;p4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4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3" name="Shape 73"/>
        <p:cNvGrpSpPr/>
        <p:nvPr/>
      </p:nvGrpSpPr>
      <p:grpSpPr>
        <a:xfrm>
          <a:off x="0" y="0"/>
          <a:ext cx="0" cy="0"/>
          <a:chOff x="0" y="0"/>
          <a:chExt cx="0" cy="0"/>
        </a:xfrm>
      </p:grpSpPr>
      <p:sp>
        <p:nvSpPr>
          <p:cNvPr id="74" name="Google Shape;74;p4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5" name="Google Shape;75;p4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76" name="Google Shape;76;p4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4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9" name="Shape 79"/>
        <p:cNvGrpSpPr/>
        <p:nvPr/>
      </p:nvGrpSpPr>
      <p:grpSpPr>
        <a:xfrm>
          <a:off x="0" y="0"/>
          <a:ext cx="0" cy="0"/>
          <a:chOff x="0" y="0"/>
          <a:chExt cx="0" cy="0"/>
        </a:xfrm>
      </p:grpSpPr>
      <p:sp>
        <p:nvSpPr>
          <p:cNvPr id="80" name="Google Shape;80;p48"/>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1" name="Google Shape;81;p4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82" name="Google Shape;82;p4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4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4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4" name="Shape 94"/>
        <p:cNvGrpSpPr/>
        <p:nvPr/>
      </p:nvGrpSpPr>
      <p:grpSpPr>
        <a:xfrm>
          <a:off x="0" y="0"/>
          <a:ext cx="0" cy="0"/>
          <a:chOff x="0" y="0"/>
          <a:chExt cx="0" cy="0"/>
        </a:xfrm>
      </p:grpSpPr>
      <p:sp>
        <p:nvSpPr>
          <p:cNvPr id="95" name="Google Shape;95;p32"/>
          <p:cNvSpPr txBox="1"/>
          <p:nvPr>
            <p:ph type="title"/>
          </p:nvPr>
        </p:nvSpPr>
        <p:spPr>
          <a:xfrm>
            <a:off x="685800" y="609600"/>
            <a:ext cx="7772400" cy="1143000"/>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6" name="Google Shape;96;p32"/>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320040" lvl="0" marL="457200" algn="l">
              <a:spcBef>
                <a:spcPts val="360"/>
              </a:spcBef>
              <a:spcAft>
                <a:spcPts val="0"/>
              </a:spcAft>
              <a:buSzPts val="1440"/>
              <a:buChar char="●"/>
              <a:defRPr/>
            </a:lvl1pPr>
            <a:lvl2pPr indent="-331469" lvl="1" marL="914400" algn="l">
              <a:spcBef>
                <a:spcPts val="360"/>
              </a:spcBef>
              <a:spcAft>
                <a:spcPts val="0"/>
              </a:spcAft>
              <a:buSzPts val="1620"/>
              <a:buChar char="–"/>
              <a:defRPr/>
            </a:lvl2pPr>
            <a:lvl3pPr indent="-297180" lvl="2" marL="1371600" algn="l">
              <a:spcBef>
                <a:spcPts val="360"/>
              </a:spcBef>
              <a:spcAft>
                <a:spcPts val="0"/>
              </a:spcAft>
              <a:buSzPts val="108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97" name="Google Shape;97;p32"/>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32"/>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32"/>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lip Art" type="txAndClipArt">
  <p:cSld name="TEXT_AND_CLIPART">
    <p:spTree>
      <p:nvGrpSpPr>
        <p:cNvPr id="100" name="Shape 100"/>
        <p:cNvGrpSpPr/>
        <p:nvPr/>
      </p:nvGrpSpPr>
      <p:grpSpPr>
        <a:xfrm>
          <a:off x="0" y="0"/>
          <a:ext cx="0" cy="0"/>
          <a:chOff x="0" y="0"/>
          <a:chExt cx="0" cy="0"/>
        </a:xfrm>
      </p:grpSpPr>
      <p:sp>
        <p:nvSpPr>
          <p:cNvPr id="101" name="Google Shape;101;p49"/>
          <p:cNvSpPr txBox="1"/>
          <p:nvPr>
            <p:ph type="title"/>
          </p:nvPr>
        </p:nvSpPr>
        <p:spPr>
          <a:xfrm>
            <a:off x="685800" y="609600"/>
            <a:ext cx="7772400" cy="1143000"/>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2" name="Google Shape;102;p49"/>
          <p:cNvSpPr txBox="1"/>
          <p:nvPr>
            <p:ph idx="1" type="body"/>
          </p:nvPr>
        </p:nvSpPr>
        <p:spPr>
          <a:xfrm>
            <a:off x="685800" y="1981200"/>
            <a:ext cx="3810000" cy="4114800"/>
          </a:xfrm>
          <a:prstGeom prst="rect">
            <a:avLst/>
          </a:prstGeom>
          <a:noFill/>
          <a:ln>
            <a:noFill/>
          </a:ln>
        </p:spPr>
        <p:txBody>
          <a:bodyPr anchorCtr="0" anchor="t" bIns="45700" lIns="91425" spcFirstLastPara="1" rIns="91425" wrap="square" tIns="45700">
            <a:noAutofit/>
          </a:bodyPr>
          <a:lstStyle>
            <a:lvl1pPr indent="-320040" lvl="0" marL="457200" algn="l">
              <a:spcBef>
                <a:spcPts val="360"/>
              </a:spcBef>
              <a:spcAft>
                <a:spcPts val="0"/>
              </a:spcAft>
              <a:buSzPts val="1440"/>
              <a:buChar char="●"/>
              <a:defRPr/>
            </a:lvl1pPr>
            <a:lvl2pPr indent="-331469" lvl="1" marL="914400" algn="l">
              <a:spcBef>
                <a:spcPts val="360"/>
              </a:spcBef>
              <a:spcAft>
                <a:spcPts val="0"/>
              </a:spcAft>
              <a:buSzPts val="1620"/>
              <a:buChar char="–"/>
              <a:defRPr/>
            </a:lvl2pPr>
            <a:lvl3pPr indent="-297180" lvl="2" marL="1371600" algn="l">
              <a:spcBef>
                <a:spcPts val="360"/>
              </a:spcBef>
              <a:spcAft>
                <a:spcPts val="0"/>
              </a:spcAft>
              <a:buSzPts val="108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03" name="Google Shape;103;p49"/>
          <p:cNvSpPr/>
          <p:nvPr>
            <p:ph idx="2" type="clipArt"/>
          </p:nvPr>
        </p:nvSpPr>
        <p:spPr>
          <a:xfrm>
            <a:off x="4648200" y="1981200"/>
            <a:ext cx="3810000" cy="4114800"/>
          </a:xfrm>
          <a:prstGeom prst="rect">
            <a:avLst/>
          </a:prstGeom>
          <a:noFill/>
          <a:ln>
            <a:noFill/>
          </a:ln>
        </p:spPr>
      </p:sp>
      <p:sp>
        <p:nvSpPr>
          <p:cNvPr id="104" name="Google Shape;104;p49"/>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49"/>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49"/>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7" name="Shape 107"/>
        <p:cNvGrpSpPr/>
        <p:nvPr/>
      </p:nvGrpSpPr>
      <p:grpSpPr>
        <a:xfrm>
          <a:off x="0" y="0"/>
          <a:ext cx="0" cy="0"/>
          <a:chOff x="0" y="0"/>
          <a:chExt cx="0" cy="0"/>
        </a:xfrm>
      </p:grpSpPr>
      <p:sp>
        <p:nvSpPr>
          <p:cNvPr id="108" name="Google Shape;108;p50"/>
          <p:cNvSpPr txBox="1"/>
          <p:nvPr>
            <p:ph type="title"/>
          </p:nvPr>
        </p:nvSpPr>
        <p:spPr>
          <a:xfrm rot="5400000">
            <a:off x="4743450" y="2381250"/>
            <a:ext cx="5486400" cy="1943100"/>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9" name="Google Shape;109;p50"/>
          <p:cNvSpPr txBox="1"/>
          <p:nvPr>
            <p:ph idx="1" type="body"/>
          </p:nvPr>
        </p:nvSpPr>
        <p:spPr>
          <a:xfrm rot="5400000">
            <a:off x="781050" y="514350"/>
            <a:ext cx="5486400" cy="5676900"/>
          </a:xfrm>
          <a:prstGeom prst="rect">
            <a:avLst/>
          </a:prstGeom>
          <a:noFill/>
          <a:ln>
            <a:noFill/>
          </a:ln>
        </p:spPr>
        <p:txBody>
          <a:bodyPr anchorCtr="0" anchor="t" bIns="45700" lIns="91425" spcFirstLastPara="1" rIns="91425" wrap="square" tIns="45700">
            <a:noAutofit/>
          </a:bodyPr>
          <a:lstStyle>
            <a:lvl1pPr indent="-320040" lvl="0" marL="457200" algn="l">
              <a:spcBef>
                <a:spcPts val="360"/>
              </a:spcBef>
              <a:spcAft>
                <a:spcPts val="0"/>
              </a:spcAft>
              <a:buSzPts val="1440"/>
              <a:buChar char="●"/>
              <a:defRPr/>
            </a:lvl1pPr>
            <a:lvl2pPr indent="-331469" lvl="1" marL="914400" algn="l">
              <a:spcBef>
                <a:spcPts val="360"/>
              </a:spcBef>
              <a:spcAft>
                <a:spcPts val="0"/>
              </a:spcAft>
              <a:buSzPts val="1620"/>
              <a:buChar char="–"/>
              <a:defRPr/>
            </a:lvl2pPr>
            <a:lvl3pPr indent="-297180" lvl="2" marL="1371600" algn="l">
              <a:spcBef>
                <a:spcPts val="360"/>
              </a:spcBef>
              <a:spcAft>
                <a:spcPts val="0"/>
              </a:spcAft>
              <a:buSzPts val="108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10" name="Google Shape;110;p50"/>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50"/>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50"/>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51"/>
          <p:cNvSpPr txBox="1"/>
          <p:nvPr>
            <p:ph type="title"/>
          </p:nvPr>
        </p:nvSpPr>
        <p:spPr>
          <a:xfrm>
            <a:off x="685800" y="609600"/>
            <a:ext cx="7772400" cy="1143000"/>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15" name="Google Shape;115;p51"/>
          <p:cNvSpPr txBox="1"/>
          <p:nvPr>
            <p:ph idx="1" type="body"/>
          </p:nvPr>
        </p:nvSpPr>
        <p:spPr>
          <a:xfrm rot="5400000">
            <a:off x="2514600" y="152400"/>
            <a:ext cx="4114800" cy="7772400"/>
          </a:xfrm>
          <a:prstGeom prst="rect">
            <a:avLst/>
          </a:prstGeom>
          <a:noFill/>
          <a:ln>
            <a:noFill/>
          </a:ln>
        </p:spPr>
        <p:txBody>
          <a:bodyPr anchorCtr="0" anchor="t" bIns="45700" lIns="91425" spcFirstLastPara="1" rIns="91425" wrap="square" tIns="45700">
            <a:noAutofit/>
          </a:bodyPr>
          <a:lstStyle>
            <a:lvl1pPr indent="-320040" lvl="0" marL="457200" algn="l">
              <a:spcBef>
                <a:spcPts val="360"/>
              </a:spcBef>
              <a:spcAft>
                <a:spcPts val="0"/>
              </a:spcAft>
              <a:buSzPts val="1440"/>
              <a:buChar char="●"/>
              <a:defRPr/>
            </a:lvl1pPr>
            <a:lvl2pPr indent="-331469" lvl="1" marL="914400" algn="l">
              <a:spcBef>
                <a:spcPts val="360"/>
              </a:spcBef>
              <a:spcAft>
                <a:spcPts val="0"/>
              </a:spcAft>
              <a:buSzPts val="1620"/>
              <a:buChar char="–"/>
              <a:defRPr/>
            </a:lvl2pPr>
            <a:lvl3pPr indent="-297180" lvl="2" marL="1371600" algn="l">
              <a:spcBef>
                <a:spcPts val="360"/>
              </a:spcBef>
              <a:spcAft>
                <a:spcPts val="0"/>
              </a:spcAft>
              <a:buSzPts val="108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16" name="Google Shape;116;p51"/>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51"/>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51"/>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9" name="Shape 119"/>
        <p:cNvGrpSpPr/>
        <p:nvPr/>
      </p:nvGrpSpPr>
      <p:grpSpPr>
        <a:xfrm>
          <a:off x="0" y="0"/>
          <a:ext cx="0" cy="0"/>
          <a:chOff x="0" y="0"/>
          <a:chExt cx="0" cy="0"/>
        </a:xfrm>
      </p:grpSpPr>
      <p:sp>
        <p:nvSpPr>
          <p:cNvPr id="120" name="Google Shape;120;p52"/>
          <p:cNvSpPr txBox="1"/>
          <p:nvPr>
            <p:ph type="title"/>
          </p:nvPr>
        </p:nvSpPr>
        <p:spPr>
          <a:xfrm>
            <a:off x="1792288" y="4800600"/>
            <a:ext cx="5486400" cy="566738"/>
          </a:xfrm>
          <a:prstGeom prst="rect">
            <a:avLst/>
          </a:prstGeom>
          <a:noFill/>
          <a:ln>
            <a:noFill/>
          </a:ln>
        </p:spPr>
        <p:txBody>
          <a:bodyPr anchorCtr="0" anchor="b" bIns="46025" lIns="92075" spcFirstLastPara="1" rIns="92075" wrap="square" tIns="46025">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21" name="Google Shape;121;p52"/>
          <p:cNvSpPr/>
          <p:nvPr>
            <p:ph idx="2" type="pic"/>
          </p:nvPr>
        </p:nvSpPr>
        <p:spPr>
          <a:xfrm>
            <a:off x="1792288" y="612775"/>
            <a:ext cx="5486400" cy="4114800"/>
          </a:xfrm>
          <a:prstGeom prst="rect">
            <a:avLst/>
          </a:prstGeom>
          <a:noFill/>
          <a:ln>
            <a:noFill/>
          </a:ln>
        </p:spPr>
      </p:sp>
      <p:sp>
        <p:nvSpPr>
          <p:cNvPr id="122" name="Google Shape;122;p5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120"/>
              <a:buNone/>
              <a:defRPr sz="1400"/>
            </a:lvl1pPr>
            <a:lvl2pPr indent="-228600" lvl="1" marL="914400" algn="l">
              <a:spcBef>
                <a:spcPts val="240"/>
              </a:spcBef>
              <a:spcAft>
                <a:spcPts val="0"/>
              </a:spcAft>
              <a:buSzPts val="1080"/>
              <a:buFont typeface="Times New Roman"/>
              <a:buNone/>
              <a:defRPr sz="1200"/>
            </a:lvl2pPr>
            <a:lvl3pPr indent="-228600" lvl="2" marL="1371600" algn="l">
              <a:spcBef>
                <a:spcPts val="200"/>
              </a:spcBef>
              <a:spcAft>
                <a:spcPts val="0"/>
              </a:spcAft>
              <a:buSzPts val="600"/>
              <a:buNone/>
              <a:defRPr sz="1000"/>
            </a:lvl3pPr>
            <a:lvl4pPr indent="-228600" lvl="3" marL="1828800" algn="l">
              <a:spcBef>
                <a:spcPts val="180"/>
              </a:spcBef>
              <a:spcAft>
                <a:spcPts val="0"/>
              </a:spcAft>
              <a:buSzPts val="900"/>
              <a:buFont typeface="Times New Roman"/>
              <a:buNone/>
              <a:defRPr sz="900"/>
            </a:lvl4pPr>
            <a:lvl5pPr indent="-228600" lvl="4" marL="2286000" algn="l">
              <a:spcBef>
                <a:spcPts val="180"/>
              </a:spcBef>
              <a:spcAft>
                <a:spcPts val="0"/>
              </a:spcAft>
              <a:buSzPts val="900"/>
              <a:buFont typeface="Times New Roman"/>
              <a:buNone/>
              <a:defRPr sz="900"/>
            </a:lvl5pPr>
            <a:lvl6pPr indent="-228600" lvl="5" marL="2743200" algn="l">
              <a:spcBef>
                <a:spcPts val="180"/>
              </a:spcBef>
              <a:spcAft>
                <a:spcPts val="0"/>
              </a:spcAft>
              <a:buSzPts val="900"/>
              <a:buFont typeface="Times New Roman"/>
              <a:buNone/>
              <a:defRPr sz="900"/>
            </a:lvl6pPr>
            <a:lvl7pPr indent="-228600" lvl="6" marL="3200400" algn="l">
              <a:spcBef>
                <a:spcPts val="180"/>
              </a:spcBef>
              <a:spcAft>
                <a:spcPts val="0"/>
              </a:spcAft>
              <a:buSzPts val="900"/>
              <a:buFont typeface="Times New Roman"/>
              <a:buNone/>
              <a:defRPr sz="900"/>
            </a:lvl7pPr>
            <a:lvl8pPr indent="-228600" lvl="7" marL="3657600" algn="l">
              <a:spcBef>
                <a:spcPts val="180"/>
              </a:spcBef>
              <a:spcAft>
                <a:spcPts val="0"/>
              </a:spcAft>
              <a:buSzPts val="900"/>
              <a:buFont typeface="Times New Roman"/>
              <a:buNone/>
              <a:defRPr sz="900"/>
            </a:lvl8pPr>
            <a:lvl9pPr indent="-228600" lvl="8" marL="4114800" algn="l">
              <a:spcBef>
                <a:spcPts val="180"/>
              </a:spcBef>
              <a:spcAft>
                <a:spcPts val="0"/>
              </a:spcAft>
              <a:buSzPts val="900"/>
              <a:buFont typeface="Times New Roman"/>
              <a:buNone/>
              <a:defRPr sz="900"/>
            </a:lvl9pPr>
          </a:lstStyle>
          <a:p/>
        </p:txBody>
      </p:sp>
      <p:sp>
        <p:nvSpPr>
          <p:cNvPr id="123" name="Google Shape;123;p52"/>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52"/>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52"/>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6" name="Shape 126"/>
        <p:cNvGrpSpPr/>
        <p:nvPr/>
      </p:nvGrpSpPr>
      <p:grpSpPr>
        <a:xfrm>
          <a:off x="0" y="0"/>
          <a:ext cx="0" cy="0"/>
          <a:chOff x="0" y="0"/>
          <a:chExt cx="0" cy="0"/>
        </a:xfrm>
      </p:grpSpPr>
      <p:sp>
        <p:nvSpPr>
          <p:cNvPr id="127" name="Google Shape;127;p53"/>
          <p:cNvSpPr txBox="1"/>
          <p:nvPr>
            <p:ph type="title"/>
          </p:nvPr>
        </p:nvSpPr>
        <p:spPr>
          <a:xfrm>
            <a:off x="457200" y="273050"/>
            <a:ext cx="3008313" cy="1162050"/>
          </a:xfrm>
          <a:prstGeom prst="rect">
            <a:avLst/>
          </a:prstGeom>
          <a:noFill/>
          <a:ln>
            <a:noFill/>
          </a:ln>
        </p:spPr>
        <p:txBody>
          <a:bodyPr anchorCtr="0" anchor="b" bIns="46025" lIns="92075" spcFirstLastPara="1" rIns="92075" wrap="square" tIns="46025">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28" name="Google Shape;128;p5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391160" lvl="0" marL="457200" algn="l">
              <a:spcBef>
                <a:spcPts val="640"/>
              </a:spcBef>
              <a:spcAft>
                <a:spcPts val="0"/>
              </a:spcAft>
              <a:buSzPts val="2560"/>
              <a:buChar char="●"/>
              <a:defRPr sz="3200"/>
            </a:lvl1pPr>
            <a:lvl2pPr indent="-388619" lvl="1" marL="914400" algn="l">
              <a:spcBef>
                <a:spcPts val="560"/>
              </a:spcBef>
              <a:spcAft>
                <a:spcPts val="0"/>
              </a:spcAft>
              <a:buSzPts val="2520"/>
              <a:buFont typeface="Times New Roman"/>
              <a:buChar char="–"/>
              <a:defRPr sz="2800"/>
            </a:lvl2pPr>
            <a:lvl3pPr indent="-320039" lvl="2" marL="1371600" algn="l">
              <a:spcBef>
                <a:spcPts val="480"/>
              </a:spcBef>
              <a:spcAft>
                <a:spcPts val="0"/>
              </a:spcAft>
              <a:buSzPts val="1440"/>
              <a:buChar char="●"/>
              <a:defRPr sz="2400"/>
            </a:lvl3pPr>
            <a:lvl4pPr indent="-355600" lvl="3" marL="1828800" algn="l">
              <a:spcBef>
                <a:spcPts val="400"/>
              </a:spcBef>
              <a:spcAft>
                <a:spcPts val="0"/>
              </a:spcAft>
              <a:buSzPts val="2000"/>
              <a:buFont typeface="Times New Roman"/>
              <a:buChar char="–"/>
              <a:defRPr sz="2000"/>
            </a:lvl4pPr>
            <a:lvl5pPr indent="-355600" lvl="4" marL="2286000" algn="l">
              <a:spcBef>
                <a:spcPts val="400"/>
              </a:spcBef>
              <a:spcAft>
                <a:spcPts val="0"/>
              </a:spcAft>
              <a:buSzPts val="2000"/>
              <a:buFont typeface="Times New Roman"/>
              <a:buChar char="•"/>
              <a:defRPr sz="2000"/>
            </a:lvl5pPr>
            <a:lvl6pPr indent="-355600" lvl="5" marL="2743200" algn="l">
              <a:spcBef>
                <a:spcPts val="400"/>
              </a:spcBef>
              <a:spcAft>
                <a:spcPts val="0"/>
              </a:spcAft>
              <a:buSzPts val="2000"/>
              <a:buFont typeface="Times New Roman"/>
              <a:buChar char="•"/>
              <a:defRPr sz="2000"/>
            </a:lvl6pPr>
            <a:lvl7pPr indent="-355600" lvl="6" marL="3200400" algn="l">
              <a:spcBef>
                <a:spcPts val="400"/>
              </a:spcBef>
              <a:spcAft>
                <a:spcPts val="0"/>
              </a:spcAft>
              <a:buSzPts val="2000"/>
              <a:buFont typeface="Times New Roman"/>
              <a:buChar char="•"/>
              <a:defRPr sz="2000"/>
            </a:lvl7pPr>
            <a:lvl8pPr indent="-355600" lvl="7" marL="3657600" algn="l">
              <a:spcBef>
                <a:spcPts val="400"/>
              </a:spcBef>
              <a:spcAft>
                <a:spcPts val="0"/>
              </a:spcAft>
              <a:buSzPts val="2000"/>
              <a:buFont typeface="Times New Roman"/>
              <a:buChar char="•"/>
              <a:defRPr sz="2000"/>
            </a:lvl8pPr>
            <a:lvl9pPr indent="-355600" lvl="8" marL="4114800" algn="l">
              <a:spcBef>
                <a:spcPts val="400"/>
              </a:spcBef>
              <a:spcAft>
                <a:spcPts val="0"/>
              </a:spcAft>
              <a:buSzPts val="2000"/>
              <a:buFont typeface="Times New Roman"/>
              <a:buChar char="•"/>
              <a:defRPr sz="2000"/>
            </a:lvl9pPr>
          </a:lstStyle>
          <a:p/>
        </p:txBody>
      </p:sp>
      <p:sp>
        <p:nvSpPr>
          <p:cNvPr id="129" name="Google Shape;129;p5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120"/>
              <a:buNone/>
              <a:defRPr sz="1400"/>
            </a:lvl1pPr>
            <a:lvl2pPr indent="-228600" lvl="1" marL="914400" algn="l">
              <a:spcBef>
                <a:spcPts val="240"/>
              </a:spcBef>
              <a:spcAft>
                <a:spcPts val="0"/>
              </a:spcAft>
              <a:buSzPts val="1080"/>
              <a:buFont typeface="Times New Roman"/>
              <a:buNone/>
              <a:defRPr sz="1200"/>
            </a:lvl2pPr>
            <a:lvl3pPr indent="-228600" lvl="2" marL="1371600" algn="l">
              <a:spcBef>
                <a:spcPts val="200"/>
              </a:spcBef>
              <a:spcAft>
                <a:spcPts val="0"/>
              </a:spcAft>
              <a:buSzPts val="600"/>
              <a:buNone/>
              <a:defRPr sz="1000"/>
            </a:lvl3pPr>
            <a:lvl4pPr indent="-228600" lvl="3" marL="1828800" algn="l">
              <a:spcBef>
                <a:spcPts val="180"/>
              </a:spcBef>
              <a:spcAft>
                <a:spcPts val="0"/>
              </a:spcAft>
              <a:buSzPts val="900"/>
              <a:buFont typeface="Times New Roman"/>
              <a:buNone/>
              <a:defRPr sz="900"/>
            </a:lvl4pPr>
            <a:lvl5pPr indent="-228600" lvl="4" marL="2286000" algn="l">
              <a:spcBef>
                <a:spcPts val="180"/>
              </a:spcBef>
              <a:spcAft>
                <a:spcPts val="0"/>
              </a:spcAft>
              <a:buSzPts val="900"/>
              <a:buFont typeface="Times New Roman"/>
              <a:buNone/>
              <a:defRPr sz="900"/>
            </a:lvl5pPr>
            <a:lvl6pPr indent="-228600" lvl="5" marL="2743200" algn="l">
              <a:spcBef>
                <a:spcPts val="180"/>
              </a:spcBef>
              <a:spcAft>
                <a:spcPts val="0"/>
              </a:spcAft>
              <a:buSzPts val="900"/>
              <a:buFont typeface="Times New Roman"/>
              <a:buNone/>
              <a:defRPr sz="900"/>
            </a:lvl6pPr>
            <a:lvl7pPr indent="-228600" lvl="6" marL="3200400" algn="l">
              <a:spcBef>
                <a:spcPts val="180"/>
              </a:spcBef>
              <a:spcAft>
                <a:spcPts val="0"/>
              </a:spcAft>
              <a:buSzPts val="900"/>
              <a:buFont typeface="Times New Roman"/>
              <a:buNone/>
              <a:defRPr sz="900"/>
            </a:lvl7pPr>
            <a:lvl8pPr indent="-228600" lvl="7" marL="3657600" algn="l">
              <a:spcBef>
                <a:spcPts val="180"/>
              </a:spcBef>
              <a:spcAft>
                <a:spcPts val="0"/>
              </a:spcAft>
              <a:buSzPts val="900"/>
              <a:buFont typeface="Times New Roman"/>
              <a:buNone/>
              <a:defRPr sz="900"/>
            </a:lvl8pPr>
            <a:lvl9pPr indent="-228600" lvl="8" marL="4114800" algn="l">
              <a:spcBef>
                <a:spcPts val="180"/>
              </a:spcBef>
              <a:spcAft>
                <a:spcPts val="0"/>
              </a:spcAft>
              <a:buSzPts val="900"/>
              <a:buFont typeface="Times New Roman"/>
              <a:buNone/>
              <a:defRPr sz="900"/>
            </a:lvl9pPr>
          </a:lstStyle>
          <a:p/>
        </p:txBody>
      </p:sp>
      <p:sp>
        <p:nvSpPr>
          <p:cNvPr id="130" name="Google Shape;130;p53"/>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53"/>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53"/>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3" name="Shape 133"/>
        <p:cNvGrpSpPr/>
        <p:nvPr/>
      </p:nvGrpSpPr>
      <p:grpSpPr>
        <a:xfrm>
          <a:off x="0" y="0"/>
          <a:ext cx="0" cy="0"/>
          <a:chOff x="0" y="0"/>
          <a:chExt cx="0" cy="0"/>
        </a:xfrm>
      </p:grpSpPr>
      <p:sp>
        <p:nvSpPr>
          <p:cNvPr id="134" name="Google Shape;134;p54"/>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54"/>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54"/>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Only">
  <p:cSld name="OBJECT_ONLY">
    <p:spTree>
      <p:nvGrpSpPr>
        <p:cNvPr id="17" name="Shape 17"/>
        <p:cNvGrpSpPr/>
        <p:nvPr/>
      </p:nvGrpSpPr>
      <p:grpSpPr>
        <a:xfrm>
          <a:off x="0" y="0"/>
          <a:ext cx="0" cy="0"/>
          <a:chOff x="0" y="0"/>
          <a:chExt cx="0" cy="0"/>
        </a:xfrm>
      </p:grpSpPr>
      <p:sp>
        <p:nvSpPr>
          <p:cNvPr id="18" name="Google Shape;18;p30"/>
          <p:cNvSpPr txBox="1"/>
          <p:nvPr>
            <p:ph idx="1" type="body"/>
          </p:nvPr>
        </p:nvSpPr>
        <p:spPr>
          <a:xfrm>
            <a:off x="457200" y="274638"/>
            <a:ext cx="8229600" cy="585152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 name="Google Shape;19;p3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7" name="Shape 137"/>
        <p:cNvGrpSpPr/>
        <p:nvPr/>
      </p:nvGrpSpPr>
      <p:grpSpPr>
        <a:xfrm>
          <a:off x="0" y="0"/>
          <a:ext cx="0" cy="0"/>
          <a:chOff x="0" y="0"/>
          <a:chExt cx="0" cy="0"/>
        </a:xfrm>
      </p:grpSpPr>
      <p:sp>
        <p:nvSpPr>
          <p:cNvPr id="138" name="Google Shape;138;p55"/>
          <p:cNvSpPr txBox="1"/>
          <p:nvPr>
            <p:ph type="title"/>
          </p:nvPr>
        </p:nvSpPr>
        <p:spPr>
          <a:xfrm>
            <a:off x="685800" y="609600"/>
            <a:ext cx="7772400" cy="1143000"/>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9" name="Google Shape;139;p55"/>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55"/>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55"/>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42" name="Shape 142"/>
        <p:cNvGrpSpPr/>
        <p:nvPr/>
      </p:nvGrpSpPr>
      <p:grpSpPr>
        <a:xfrm>
          <a:off x="0" y="0"/>
          <a:ext cx="0" cy="0"/>
          <a:chOff x="0" y="0"/>
          <a:chExt cx="0" cy="0"/>
        </a:xfrm>
      </p:grpSpPr>
      <p:sp>
        <p:nvSpPr>
          <p:cNvPr id="143" name="Google Shape;143;p56"/>
          <p:cNvSpPr txBox="1"/>
          <p:nvPr>
            <p:ph type="title"/>
          </p:nvPr>
        </p:nvSpPr>
        <p:spPr>
          <a:xfrm>
            <a:off x="457200" y="274638"/>
            <a:ext cx="8229600" cy="1143000"/>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44" name="Google Shape;144;p5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920"/>
              <a:buNone/>
              <a:defRPr b="1" sz="2400"/>
            </a:lvl1pPr>
            <a:lvl2pPr indent="-228600" lvl="1" marL="914400" algn="l">
              <a:spcBef>
                <a:spcPts val="400"/>
              </a:spcBef>
              <a:spcAft>
                <a:spcPts val="0"/>
              </a:spcAft>
              <a:buSzPts val="1800"/>
              <a:buFont typeface="Times New Roman"/>
              <a:buNone/>
              <a:defRPr b="1" sz="2000"/>
            </a:lvl2pPr>
            <a:lvl3pPr indent="-228600" lvl="2" marL="1371600" algn="l">
              <a:spcBef>
                <a:spcPts val="360"/>
              </a:spcBef>
              <a:spcAft>
                <a:spcPts val="0"/>
              </a:spcAft>
              <a:buSzPts val="1080"/>
              <a:buNone/>
              <a:defRPr b="1" sz="1800"/>
            </a:lvl3pPr>
            <a:lvl4pPr indent="-228600" lvl="3" marL="1828800" algn="l">
              <a:spcBef>
                <a:spcPts val="320"/>
              </a:spcBef>
              <a:spcAft>
                <a:spcPts val="0"/>
              </a:spcAft>
              <a:buSzPts val="1600"/>
              <a:buFont typeface="Times New Roman"/>
              <a:buNone/>
              <a:defRPr b="1" sz="1600"/>
            </a:lvl4pPr>
            <a:lvl5pPr indent="-228600" lvl="4" marL="2286000" algn="l">
              <a:spcBef>
                <a:spcPts val="320"/>
              </a:spcBef>
              <a:spcAft>
                <a:spcPts val="0"/>
              </a:spcAft>
              <a:buSzPts val="1600"/>
              <a:buFont typeface="Times New Roman"/>
              <a:buNone/>
              <a:defRPr b="1" sz="1600"/>
            </a:lvl5pPr>
            <a:lvl6pPr indent="-228600" lvl="5" marL="2743200" algn="l">
              <a:spcBef>
                <a:spcPts val="320"/>
              </a:spcBef>
              <a:spcAft>
                <a:spcPts val="0"/>
              </a:spcAft>
              <a:buSzPts val="1600"/>
              <a:buFont typeface="Times New Roman"/>
              <a:buNone/>
              <a:defRPr b="1" sz="1600"/>
            </a:lvl6pPr>
            <a:lvl7pPr indent="-228600" lvl="6" marL="3200400" algn="l">
              <a:spcBef>
                <a:spcPts val="320"/>
              </a:spcBef>
              <a:spcAft>
                <a:spcPts val="0"/>
              </a:spcAft>
              <a:buSzPts val="1600"/>
              <a:buFont typeface="Times New Roman"/>
              <a:buNone/>
              <a:defRPr b="1" sz="1600"/>
            </a:lvl7pPr>
            <a:lvl8pPr indent="-228600" lvl="7" marL="3657600" algn="l">
              <a:spcBef>
                <a:spcPts val="320"/>
              </a:spcBef>
              <a:spcAft>
                <a:spcPts val="0"/>
              </a:spcAft>
              <a:buSzPts val="1600"/>
              <a:buFont typeface="Times New Roman"/>
              <a:buNone/>
              <a:defRPr b="1" sz="1600"/>
            </a:lvl8pPr>
            <a:lvl9pPr indent="-228600" lvl="8" marL="4114800" algn="l">
              <a:spcBef>
                <a:spcPts val="320"/>
              </a:spcBef>
              <a:spcAft>
                <a:spcPts val="0"/>
              </a:spcAft>
              <a:buSzPts val="1600"/>
              <a:buFont typeface="Times New Roman"/>
              <a:buNone/>
              <a:defRPr b="1" sz="1600"/>
            </a:lvl9pPr>
          </a:lstStyle>
          <a:p/>
        </p:txBody>
      </p:sp>
      <p:sp>
        <p:nvSpPr>
          <p:cNvPr id="145" name="Google Shape;145;p5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50520" lvl="0" marL="457200" algn="l">
              <a:spcBef>
                <a:spcPts val="480"/>
              </a:spcBef>
              <a:spcAft>
                <a:spcPts val="0"/>
              </a:spcAft>
              <a:buSzPts val="1920"/>
              <a:buChar char="●"/>
              <a:defRPr sz="2400"/>
            </a:lvl1pPr>
            <a:lvl2pPr indent="-342900" lvl="1" marL="914400" algn="l">
              <a:spcBef>
                <a:spcPts val="400"/>
              </a:spcBef>
              <a:spcAft>
                <a:spcPts val="0"/>
              </a:spcAft>
              <a:buSzPts val="1800"/>
              <a:buFont typeface="Times New Roman"/>
              <a:buChar char="–"/>
              <a:defRPr sz="2000"/>
            </a:lvl2pPr>
            <a:lvl3pPr indent="-297180" lvl="2" marL="1371600" algn="l">
              <a:spcBef>
                <a:spcPts val="360"/>
              </a:spcBef>
              <a:spcAft>
                <a:spcPts val="0"/>
              </a:spcAft>
              <a:buSzPts val="1080"/>
              <a:buChar char="●"/>
              <a:defRPr sz="1800"/>
            </a:lvl3pPr>
            <a:lvl4pPr indent="-330200" lvl="3" marL="1828800" algn="l">
              <a:spcBef>
                <a:spcPts val="320"/>
              </a:spcBef>
              <a:spcAft>
                <a:spcPts val="0"/>
              </a:spcAft>
              <a:buSzPts val="1600"/>
              <a:buFont typeface="Times New Roman"/>
              <a:buChar char="–"/>
              <a:defRPr sz="1600"/>
            </a:lvl4pPr>
            <a:lvl5pPr indent="-330200" lvl="4" marL="2286000" algn="l">
              <a:spcBef>
                <a:spcPts val="320"/>
              </a:spcBef>
              <a:spcAft>
                <a:spcPts val="0"/>
              </a:spcAft>
              <a:buSzPts val="1600"/>
              <a:buFont typeface="Times New Roman"/>
              <a:buChar char="•"/>
              <a:defRPr sz="1600"/>
            </a:lvl5pPr>
            <a:lvl6pPr indent="-330200" lvl="5" marL="2743200" algn="l">
              <a:spcBef>
                <a:spcPts val="320"/>
              </a:spcBef>
              <a:spcAft>
                <a:spcPts val="0"/>
              </a:spcAft>
              <a:buSzPts val="1600"/>
              <a:buFont typeface="Times New Roman"/>
              <a:buChar char="•"/>
              <a:defRPr sz="1600"/>
            </a:lvl6pPr>
            <a:lvl7pPr indent="-330200" lvl="6" marL="3200400" algn="l">
              <a:spcBef>
                <a:spcPts val="320"/>
              </a:spcBef>
              <a:spcAft>
                <a:spcPts val="0"/>
              </a:spcAft>
              <a:buSzPts val="1600"/>
              <a:buFont typeface="Times New Roman"/>
              <a:buChar char="•"/>
              <a:defRPr sz="1600"/>
            </a:lvl7pPr>
            <a:lvl8pPr indent="-330200" lvl="7" marL="3657600" algn="l">
              <a:spcBef>
                <a:spcPts val="320"/>
              </a:spcBef>
              <a:spcAft>
                <a:spcPts val="0"/>
              </a:spcAft>
              <a:buSzPts val="1600"/>
              <a:buFont typeface="Times New Roman"/>
              <a:buChar char="•"/>
              <a:defRPr sz="1600"/>
            </a:lvl8pPr>
            <a:lvl9pPr indent="-330200" lvl="8" marL="4114800" algn="l">
              <a:spcBef>
                <a:spcPts val="320"/>
              </a:spcBef>
              <a:spcAft>
                <a:spcPts val="0"/>
              </a:spcAft>
              <a:buSzPts val="1600"/>
              <a:buFont typeface="Times New Roman"/>
              <a:buChar char="•"/>
              <a:defRPr sz="1600"/>
            </a:lvl9pPr>
          </a:lstStyle>
          <a:p/>
        </p:txBody>
      </p:sp>
      <p:sp>
        <p:nvSpPr>
          <p:cNvPr id="146" name="Google Shape;146;p5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920"/>
              <a:buNone/>
              <a:defRPr b="1" sz="2400"/>
            </a:lvl1pPr>
            <a:lvl2pPr indent="-228600" lvl="1" marL="914400" algn="l">
              <a:spcBef>
                <a:spcPts val="400"/>
              </a:spcBef>
              <a:spcAft>
                <a:spcPts val="0"/>
              </a:spcAft>
              <a:buSzPts val="1800"/>
              <a:buFont typeface="Times New Roman"/>
              <a:buNone/>
              <a:defRPr b="1" sz="2000"/>
            </a:lvl2pPr>
            <a:lvl3pPr indent="-228600" lvl="2" marL="1371600" algn="l">
              <a:spcBef>
                <a:spcPts val="360"/>
              </a:spcBef>
              <a:spcAft>
                <a:spcPts val="0"/>
              </a:spcAft>
              <a:buSzPts val="1080"/>
              <a:buNone/>
              <a:defRPr b="1" sz="1800"/>
            </a:lvl3pPr>
            <a:lvl4pPr indent="-228600" lvl="3" marL="1828800" algn="l">
              <a:spcBef>
                <a:spcPts val="320"/>
              </a:spcBef>
              <a:spcAft>
                <a:spcPts val="0"/>
              </a:spcAft>
              <a:buSzPts val="1600"/>
              <a:buFont typeface="Times New Roman"/>
              <a:buNone/>
              <a:defRPr b="1" sz="1600"/>
            </a:lvl4pPr>
            <a:lvl5pPr indent="-228600" lvl="4" marL="2286000" algn="l">
              <a:spcBef>
                <a:spcPts val="320"/>
              </a:spcBef>
              <a:spcAft>
                <a:spcPts val="0"/>
              </a:spcAft>
              <a:buSzPts val="1600"/>
              <a:buFont typeface="Times New Roman"/>
              <a:buNone/>
              <a:defRPr b="1" sz="1600"/>
            </a:lvl5pPr>
            <a:lvl6pPr indent="-228600" lvl="5" marL="2743200" algn="l">
              <a:spcBef>
                <a:spcPts val="320"/>
              </a:spcBef>
              <a:spcAft>
                <a:spcPts val="0"/>
              </a:spcAft>
              <a:buSzPts val="1600"/>
              <a:buFont typeface="Times New Roman"/>
              <a:buNone/>
              <a:defRPr b="1" sz="1600"/>
            </a:lvl6pPr>
            <a:lvl7pPr indent="-228600" lvl="6" marL="3200400" algn="l">
              <a:spcBef>
                <a:spcPts val="320"/>
              </a:spcBef>
              <a:spcAft>
                <a:spcPts val="0"/>
              </a:spcAft>
              <a:buSzPts val="1600"/>
              <a:buFont typeface="Times New Roman"/>
              <a:buNone/>
              <a:defRPr b="1" sz="1600"/>
            </a:lvl7pPr>
            <a:lvl8pPr indent="-228600" lvl="7" marL="3657600" algn="l">
              <a:spcBef>
                <a:spcPts val="320"/>
              </a:spcBef>
              <a:spcAft>
                <a:spcPts val="0"/>
              </a:spcAft>
              <a:buSzPts val="1600"/>
              <a:buFont typeface="Times New Roman"/>
              <a:buNone/>
              <a:defRPr b="1" sz="1600"/>
            </a:lvl8pPr>
            <a:lvl9pPr indent="-228600" lvl="8" marL="4114800" algn="l">
              <a:spcBef>
                <a:spcPts val="320"/>
              </a:spcBef>
              <a:spcAft>
                <a:spcPts val="0"/>
              </a:spcAft>
              <a:buSzPts val="1600"/>
              <a:buFont typeface="Times New Roman"/>
              <a:buNone/>
              <a:defRPr b="1" sz="1600"/>
            </a:lvl9pPr>
          </a:lstStyle>
          <a:p/>
        </p:txBody>
      </p:sp>
      <p:sp>
        <p:nvSpPr>
          <p:cNvPr id="147" name="Google Shape;147;p5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50520" lvl="0" marL="457200" algn="l">
              <a:spcBef>
                <a:spcPts val="480"/>
              </a:spcBef>
              <a:spcAft>
                <a:spcPts val="0"/>
              </a:spcAft>
              <a:buSzPts val="1920"/>
              <a:buChar char="●"/>
              <a:defRPr sz="2400"/>
            </a:lvl1pPr>
            <a:lvl2pPr indent="-342900" lvl="1" marL="914400" algn="l">
              <a:spcBef>
                <a:spcPts val="400"/>
              </a:spcBef>
              <a:spcAft>
                <a:spcPts val="0"/>
              </a:spcAft>
              <a:buSzPts val="1800"/>
              <a:buFont typeface="Times New Roman"/>
              <a:buChar char="–"/>
              <a:defRPr sz="2000"/>
            </a:lvl2pPr>
            <a:lvl3pPr indent="-297180" lvl="2" marL="1371600" algn="l">
              <a:spcBef>
                <a:spcPts val="360"/>
              </a:spcBef>
              <a:spcAft>
                <a:spcPts val="0"/>
              </a:spcAft>
              <a:buSzPts val="1080"/>
              <a:buChar char="●"/>
              <a:defRPr sz="1800"/>
            </a:lvl3pPr>
            <a:lvl4pPr indent="-330200" lvl="3" marL="1828800" algn="l">
              <a:spcBef>
                <a:spcPts val="320"/>
              </a:spcBef>
              <a:spcAft>
                <a:spcPts val="0"/>
              </a:spcAft>
              <a:buSzPts val="1600"/>
              <a:buFont typeface="Times New Roman"/>
              <a:buChar char="–"/>
              <a:defRPr sz="1600"/>
            </a:lvl4pPr>
            <a:lvl5pPr indent="-330200" lvl="4" marL="2286000" algn="l">
              <a:spcBef>
                <a:spcPts val="320"/>
              </a:spcBef>
              <a:spcAft>
                <a:spcPts val="0"/>
              </a:spcAft>
              <a:buSzPts val="1600"/>
              <a:buFont typeface="Times New Roman"/>
              <a:buChar char="•"/>
              <a:defRPr sz="1600"/>
            </a:lvl5pPr>
            <a:lvl6pPr indent="-330200" lvl="5" marL="2743200" algn="l">
              <a:spcBef>
                <a:spcPts val="320"/>
              </a:spcBef>
              <a:spcAft>
                <a:spcPts val="0"/>
              </a:spcAft>
              <a:buSzPts val="1600"/>
              <a:buFont typeface="Times New Roman"/>
              <a:buChar char="•"/>
              <a:defRPr sz="1600"/>
            </a:lvl6pPr>
            <a:lvl7pPr indent="-330200" lvl="6" marL="3200400" algn="l">
              <a:spcBef>
                <a:spcPts val="320"/>
              </a:spcBef>
              <a:spcAft>
                <a:spcPts val="0"/>
              </a:spcAft>
              <a:buSzPts val="1600"/>
              <a:buFont typeface="Times New Roman"/>
              <a:buChar char="•"/>
              <a:defRPr sz="1600"/>
            </a:lvl7pPr>
            <a:lvl8pPr indent="-330200" lvl="7" marL="3657600" algn="l">
              <a:spcBef>
                <a:spcPts val="320"/>
              </a:spcBef>
              <a:spcAft>
                <a:spcPts val="0"/>
              </a:spcAft>
              <a:buSzPts val="1600"/>
              <a:buFont typeface="Times New Roman"/>
              <a:buChar char="•"/>
              <a:defRPr sz="1600"/>
            </a:lvl8pPr>
            <a:lvl9pPr indent="-330200" lvl="8" marL="4114800" algn="l">
              <a:spcBef>
                <a:spcPts val="320"/>
              </a:spcBef>
              <a:spcAft>
                <a:spcPts val="0"/>
              </a:spcAft>
              <a:buSzPts val="1600"/>
              <a:buFont typeface="Times New Roman"/>
              <a:buChar char="•"/>
              <a:defRPr sz="1600"/>
            </a:lvl9pPr>
          </a:lstStyle>
          <a:p/>
        </p:txBody>
      </p:sp>
      <p:sp>
        <p:nvSpPr>
          <p:cNvPr id="148" name="Google Shape;148;p56"/>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p56"/>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56"/>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1" name="Shape 151"/>
        <p:cNvGrpSpPr/>
        <p:nvPr/>
      </p:nvGrpSpPr>
      <p:grpSpPr>
        <a:xfrm>
          <a:off x="0" y="0"/>
          <a:ext cx="0" cy="0"/>
          <a:chOff x="0" y="0"/>
          <a:chExt cx="0" cy="0"/>
        </a:xfrm>
      </p:grpSpPr>
      <p:sp>
        <p:nvSpPr>
          <p:cNvPr id="152" name="Google Shape;152;p57"/>
          <p:cNvSpPr txBox="1"/>
          <p:nvPr>
            <p:ph type="title"/>
          </p:nvPr>
        </p:nvSpPr>
        <p:spPr>
          <a:xfrm>
            <a:off x="685800" y="609600"/>
            <a:ext cx="7772400" cy="1143000"/>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3" name="Google Shape;153;p57"/>
          <p:cNvSpPr txBox="1"/>
          <p:nvPr>
            <p:ph idx="1" type="body"/>
          </p:nvPr>
        </p:nvSpPr>
        <p:spPr>
          <a:xfrm>
            <a:off x="685800" y="1981200"/>
            <a:ext cx="3810000" cy="4114800"/>
          </a:xfrm>
          <a:prstGeom prst="rect">
            <a:avLst/>
          </a:prstGeom>
          <a:noFill/>
          <a:ln>
            <a:noFill/>
          </a:ln>
        </p:spPr>
        <p:txBody>
          <a:bodyPr anchorCtr="0" anchor="t" bIns="45700" lIns="91425" spcFirstLastPara="1" rIns="91425" wrap="square" tIns="45700">
            <a:noAutofit/>
          </a:bodyPr>
          <a:lstStyle>
            <a:lvl1pPr indent="-370840" lvl="0" marL="457200" algn="l">
              <a:spcBef>
                <a:spcPts val="560"/>
              </a:spcBef>
              <a:spcAft>
                <a:spcPts val="0"/>
              </a:spcAft>
              <a:buSzPts val="2240"/>
              <a:buChar char="●"/>
              <a:defRPr sz="2800"/>
            </a:lvl1pPr>
            <a:lvl2pPr indent="-365760" lvl="1" marL="914400" algn="l">
              <a:spcBef>
                <a:spcPts val="480"/>
              </a:spcBef>
              <a:spcAft>
                <a:spcPts val="0"/>
              </a:spcAft>
              <a:buSzPts val="2160"/>
              <a:buFont typeface="Times New Roman"/>
              <a:buChar char="–"/>
              <a:defRPr sz="2400"/>
            </a:lvl2pPr>
            <a:lvl3pPr indent="-304800" lvl="2" marL="1371600" algn="l">
              <a:spcBef>
                <a:spcPts val="400"/>
              </a:spcBef>
              <a:spcAft>
                <a:spcPts val="0"/>
              </a:spcAft>
              <a:buSzPts val="1200"/>
              <a:buChar char="●"/>
              <a:defRPr sz="2000"/>
            </a:lvl3pPr>
            <a:lvl4pPr indent="-342900" lvl="3" marL="1828800" algn="l">
              <a:spcBef>
                <a:spcPts val="360"/>
              </a:spcBef>
              <a:spcAft>
                <a:spcPts val="0"/>
              </a:spcAft>
              <a:buSzPts val="1800"/>
              <a:buFont typeface="Times New Roman"/>
              <a:buChar char="–"/>
              <a:defRPr sz="1800"/>
            </a:lvl4pPr>
            <a:lvl5pPr indent="-342900" lvl="4" marL="2286000" algn="l">
              <a:spcBef>
                <a:spcPts val="360"/>
              </a:spcBef>
              <a:spcAft>
                <a:spcPts val="0"/>
              </a:spcAft>
              <a:buSzPts val="1800"/>
              <a:buFont typeface="Times New Roman"/>
              <a:buChar char="•"/>
              <a:defRPr sz="1800"/>
            </a:lvl5pPr>
            <a:lvl6pPr indent="-342900" lvl="5" marL="2743200" algn="l">
              <a:spcBef>
                <a:spcPts val="360"/>
              </a:spcBef>
              <a:spcAft>
                <a:spcPts val="0"/>
              </a:spcAft>
              <a:buSzPts val="1800"/>
              <a:buFont typeface="Times New Roman"/>
              <a:buChar char="•"/>
              <a:defRPr sz="1800"/>
            </a:lvl6pPr>
            <a:lvl7pPr indent="-342900" lvl="6" marL="3200400" algn="l">
              <a:spcBef>
                <a:spcPts val="360"/>
              </a:spcBef>
              <a:spcAft>
                <a:spcPts val="0"/>
              </a:spcAft>
              <a:buSzPts val="1800"/>
              <a:buFont typeface="Times New Roman"/>
              <a:buChar char="•"/>
              <a:defRPr sz="1800"/>
            </a:lvl7pPr>
            <a:lvl8pPr indent="-342900" lvl="7" marL="3657600" algn="l">
              <a:spcBef>
                <a:spcPts val="360"/>
              </a:spcBef>
              <a:spcAft>
                <a:spcPts val="0"/>
              </a:spcAft>
              <a:buSzPts val="1800"/>
              <a:buFont typeface="Times New Roman"/>
              <a:buChar char="•"/>
              <a:defRPr sz="1800"/>
            </a:lvl8pPr>
            <a:lvl9pPr indent="-342900" lvl="8" marL="4114800" algn="l">
              <a:spcBef>
                <a:spcPts val="360"/>
              </a:spcBef>
              <a:spcAft>
                <a:spcPts val="0"/>
              </a:spcAft>
              <a:buSzPts val="1800"/>
              <a:buFont typeface="Times New Roman"/>
              <a:buChar char="•"/>
              <a:defRPr sz="1800"/>
            </a:lvl9pPr>
          </a:lstStyle>
          <a:p/>
        </p:txBody>
      </p:sp>
      <p:sp>
        <p:nvSpPr>
          <p:cNvPr id="154" name="Google Shape;154;p57"/>
          <p:cNvSpPr txBox="1"/>
          <p:nvPr>
            <p:ph idx="2" type="body"/>
          </p:nvPr>
        </p:nvSpPr>
        <p:spPr>
          <a:xfrm>
            <a:off x="4648200" y="1981200"/>
            <a:ext cx="3810000" cy="4114800"/>
          </a:xfrm>
          <a:prstGeom prst="rect">
            <a:avLst/>
          </a:prstGeom>
          <a:noFill/>
          <a:ln>
            <a:noFill/>
          </a:ln>
        </p:spPr>
        <p:txBody>
          <a:bodyPr anchorCtr="0" anchor="t" bIns="45700" lIns="91425" spcFirstLastPara="1" rIns="91425" wrap="square" tIns="45700">
            <a:noAutofit/>
          </a:bodyPr>
          <a:lstStyle>
            <a:lvl1pPr indent="-370840" lvl="0" marL="457200" algn="l">
              <a:spcBef>
                <a:spcPts val="560"/>
              </a:spcBef>
              <a:spcAft>
                <a:spcPts val="0"/>
              </a:spcAft>
              <a:buSzPts val="2240"/>
              <a:buChar char="●"/>
              <a:defRPr sz="2800"/>
            </a:lvl1pPr>
            <a:lvl2pPr indent="-365760" lvl="1" marL="914400" algn="l">
              <a:spcBef>
                <a:spcPts val="480"/>
              </a:spcBef>
              <a:spcAft>
                <a:spcPts val="0"/>
              </a:spcAft>
              <a:buSzPts val="2160"/>
              <a:buFont typeface="Times New Roman"/>
              <a:buChar char="–"/>
              <a:defRPr sz="2400"/>
            </a:lvl2pPr>
            <a:lvl3pPr indent="-304800" lvl="2" marL="1371600" algn="l">
              <a:spcBef>
                <a:spcPts val="400"/>
              </a:spcBef>
              <a:spcAft>
                <a:spcPts val="0"/>
              </a:spcAft>
              <a:buSzPts val="1200"/>
              <a:buChar char="●"/>
              <a:defRPr sz="2000"/>
            </a:lvl3pPr>
            <a:lvl4pPr indent="-342900" lvl="3" marL="1828800" algn="l">
              <a:spcBef>
                <a:spcPts val="360"/>
              </a:spcBef>
              <a:spcAft>
                <a:spcPts val="0"/>
              </a:spcAft>
              <a:buSzPts val="1800"/>
              <a:buFont typeface="Times New Roman"/>
              <a:buChar char="–"/>
              <a:defRPr sz="1800"/>
            </a:lvl4pPr>
            <a:lvl5pPr indent="-342900" lvl="4" marL="2286000" algn="l">
              <a:spcBef>
                <a:spcPts val="360"/>
              </a:spcBef>
              <a:spcAft>
                <a:spcPts val="0"/>
              </a:spcAft>
              <a:buSzPts val="1800"/>
              <a:buFont typeface="Times New Roman"/>
              <a:buChar char="•"/>
              <a:defRPr sz="1800"/>
            </a:lvl5pPr>
            <a:lvl6pPr indent="-342900" lvl="5" marL="2743200" algn="l">
              <a:spcBef>
                <a:spcPts val="360"/>
              </a:spcBef>
              <a:spcAft>
                <a:spcPts val="0"/>
              </a:spcAft>
              <a:buSzPts val="1800"/>
              <a:buFont typeface="Times New Roman"/>
              <a:buChar char="•"/>
              <a:defRPr sz="1800"/>
            </a:lvl6pPr>
            <a:lvl7pPr indent="-342900" lvl="6" marL="3200400" algn="l">
              <a:spcBef>
                <a:spcPts val="360"/>
              </a:spcBef>
              <a:spcAft>
                <a:spcPts val="0"/>
              </a:spcAft>
              <a:buSzPts val="1800"/>
              <a:buFont typeface="Times New Roman"/>
              <a:buChar char="•"/>
              <a:defRPr sz="1800"/>
            </a:lvl7pPr>
            <a:lvl8pPr indent="-342900" lvl="7" marL="3657600" algn="l">
              <a:spcBef>
                <a:spcPts val="360"/>
              </a:spcBef>
              <a:spcAft>
                <a:spcPts val="0"/>
              </a:spcAft>
              <a:buSzPts val="1800"/>
              <a:buFont typeface="Times New Roman"/>
              <a:buChar char="•"/>
              <a:defRPr sz="1800"/>
            </a:lvl8pPr>
            <a:lvl9pPr indent="-342900" lvl="8" marL="4114800" algn="l">
              <a:spcBef>
                <a:spcPts val="360"/>
              </a:spcBef>
              <a:spcAft>
                <a:spcPts val="0"/>
              </a:spcAft>
              <a:buSzPts val="1800"/>
              <a:buFont typeface="Times New Roman"/>
              <a:buChar char="•"/>
              <a:defRPr sz="1800"/>
            </a:lvl9pPr>
          </a:lstStyle>
          <a:p/>
        </p:txBody>
      </p:sp>
      <p:sp>
        <p:nvSpPr>
          <p:cNvPr id="155" name="Google Shape;155;p57"/>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p57"/>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57"/>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8" name="Shape 158"/>
        <p:cNvGrpSpPr/>
        <p:nvPr/>
      </p:nvGrpSpPr>
      <p:grpSpPr>
        <a:xfrm>
          <a:off x="0" y="0"/>
          <a:ext cx="0" cy="0"/>
          <a:chOff x="0" y="0"/>
          <a:chExt cx="0" cy="0"/>
        </a:xfrm>
      </p:grpSpPr>
      <p:sp>
        <p:nvSpPr>
          <p:cNvPr id="159" name="Google Shape;159;p58"/>
          <p:cNvSpPr txBox="1"/>
          <p:nvPr>
            <p:ph type="title"/>
          </p:nvPr>
        </p:nvSpPr>
        <p:spPr>
          <a:xfrm>
            <a:off x="722313" y="4406900"/>
            <a:ext cx="7772400" cy="1362075"/>
          </a:xfrm>
          <a:prstGeom prst="rect">
            <a:avLst/>
          </a:prstGeom>
          <a:noFill/>
          <a:ln>
            <a:noFill/>
          </a:ln>
        </p:spPr>
        <p:txBody>
          <a:bodyPr anchorCtr="0" anchor="t" bIns="46025" lIns="92075" spcFirstLastPara="1" rIns="92075" wrap="square" tIns="46025">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0" name="Google Shape;160;p5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SzPts val="1600"/>
              <a:buNone/>
              <a:defRPr sz="2000"/>
            </a:lvl1pPr>
            <a:lvl2pPr indent="-228600" lvl="1" marL="914400" algn="l">
              <a:spcBef>
                <a:spcPts val="360"/>
              </a:spcBef>
              <a:spcAft>
                <a:spcPts val="0"/>
              </a:spcAft>
              <a:buSzPts val="1620"/>
              <a:buFont typeface="Times New Roman"/>
              <a:buNone/>
              <a:defRPr sz="1800"/>
            </a:lvl2pPr>
            <a:lvl3pPr indent="-228600" lvl="2" marL="1371600" algn="l">
              <a:spcBef>
                <a:spcPts val="320"/>
              </a:spcBef>
              <a:spcAft>
                <a:spcPts val="0"/>
              </a:spcAft>
              <a:buSzPts val="960"/>
              <a:buNone/>
              <a:defRPr sz="1600"/>
            </a:lvl3pPr>
            <a:lvl4pPr indent="-228600" lvl="3" marL="1828800" algn="l">
              <a:spcBef>
                <a:spcPts val="280"/>
              </a:spcBef>
              <a:spcAft>
                <a:spcPts val="0"/>
              </a:spcAft>
              <a:buSzPts val="1400"/>
              <a:buFont typeface="Times New Roman"/>
              <a:buNone/>
              <a:defRPr sz="1400"/>
            </a:lvl4pPr>
            <a:lvl5pPr indent="-228600" lvl="4" marL="2286000" algn="l">
              <a:spcBef>
                <a:spcPts val="280"/>
              </a:spcBef>
              <a:spcAft>
                <a:spcPts val="0"/>
              </a:spcAft>
              <a:buSzPts val="1400"/>
              <a:buFont typeface="Times New Roman"/>
              <a:buNone/>
              <a:defRPr sz="1400"/>
            </a:lvl5pPr>
            <a:lvl6pPr indent="-228600" lvl="5" marL="2743200" algn="l">
              <a:spcBef>
                <a:spcPts val="280"/>
              </a:spcBef>
              <a:spcAft>
                <a:spcPts val="0"/>
              </a:spcAft>
              <a:buSzPts val="1400"/>
              <a:buFont typeface="Times New Roman"/>
              <a:buNone/>
              <a:defRPr sz="1400"/>
            </a:lvl6pPr>
            <a:lvl7pPr indent="-228600" lvl="6" marL="3200400" algn="l">
              <a:spcBef>
                <a:spcPts val="280"/>
              </a:spcBef>
              <a:spcAft>
                <a:spcPts val="0"/>
              </a:spcAft>
              <a:buSzPts val="1400"/>
              <a:buFont typeface="Times New Roman"/>
              <a:buNone/>
              <a:defRPr sz="1400"/>
            </a:lvl7pPr>
            <a:lvl8pPr indent="-228600" lvl="7" marL="3657600" algn="l">
              <a:spcBef>
                <a:spcPts val="280"/>
              </a:spcBef>
              <a:spcAft>
                <a:spcPts val="0"/>
              </a:spcAft>
              <a:buSzPts val="1400"/>
              <a:buFont typeface="Times New Roman"/>
              <a:buNone/>
              <a:defRPr sz="1400"/>
            </a:lvl8pPr>
            <a:lvl9pPr indent="-228600" lvl="8" marL="4114800" algn="l">
              <a:spcBef>
                <a:spcPts val="280"/>
              </a:spcBef>
              <a:spcAft>
                <a:spcPts val="0"/>
              </a:spcAft>
              <a:buSzPts val="1400"/>
              <a:buFont typeface="Times New Roman"/>
              <a:buNone/>
              <a:defRPr sz="1400"/>
            </a:lvl9pPr>
          </a:lstStyle>
          <a:p/>
        </p:txBody>
      </p:sp>
      <p:sp>
        <p:nvSpPr>
          <p:cNvPr id="161" name="Google Shape;161;p58"/>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2" name="Google Shape;162;p58"/>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p58"/>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3" name="Shape 173"/>
        <p:cNvGrpSpPr/>
        <p:nvPr/>
      </p:nvGrpSpPr>
      <p:grpSpPr>
        <a:xfrm>
          <a:off x="0" y="0"/>
          <a:ext cx="0" cy="0"/>
          <a:chOff x="0" y="0"/>
          <a:chExt cx="0" cy="0"/>
        </a:xfrm>
      </p:grpSpPr>
      <p:sp>
        <p:nvSpPr>
          <p:cNvPr id="174" name="Google Shape;174;p34"/>
          <p:cNvSpPr txBox="1"/>
          <p:nvPr>
            <p:ph type="ctrTitle"/>
          </p:nvPr>
        </p:nvSpPr>
        <p:spPr>
          <a:xfrm>
            <a:off x="1293813" y="762000"/>
            <a:ext cx="7772400" cy="1143000"/>
          </a:xfrm>
          <a:prstGeom prst="rect">
            <a:avLst/>
          </a:prstGeom>
          <a:noFill/>
          <a:ln>
            <a:noFill/>
          </a:ln>
        </p:spPr>
        <p:txBody>
          <a:bodyPr anchorCtr="0" anchor="b" bIns="46025" lIns="92075" spcFirstLastPara="1" rIns="92075" wrap="square" tIns="460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5" name="Google Shape;175;p34"/>
          <p:cNvSpPr txBox="1"/>
          <p:nvPr>
            <p:ph idx="1" type="subTitle"/>
          </p:nvPr>
        </p:nvSpPr>
        <p:spPr>
          <a:xfrm>
            <a:off x="685800" y="3429000"/>
            <a:ext cx="6400800" cy="1752600"/>
          </a:xfrm>
          <a:prstGeom prst="rect">
            <a:avLst/>
          </a:prstGeom>
          <a:noFill/>
          <a:ln>
            <a:noFill/>
          </a:ln>
        </p:spPr>
        <p:txBody>
          <a:bodyPr anchorCtr="0" anchor="ctr" bIns="46025" lIns="92075" spcFirstLastPara="1" rIns="92075" wrap="square" tIns="46025">
            <a:noAutofit/>
          </a:bodyPr>
          <a:lstStyle>
            <a:lvl1pPr lvl="0" algn="ctr">
              <a:spcBef>
                <a:spcPts val="640"/>
              </a:spcBef>
              <a:spcAft>
                <a:spcPts val="0"/>
              </a:spcAft>
              <a:buSzPts val="2560"/>
              <a:buFont typeface="Noto Sans Symbols"/>
              <a:buNone/>
              <a:defRPr/>
            </a:lvl1pPr>
            <a:lvl2pPr lvl="1" algn="l">
              <a:spcBef>
                <a:spcPts val="360"/>
              </a:spcBef>
              <a:spcAft>
                <a:spcPts val="0"/>
              </a:spcAft>
              <a:buSzPts val="1620"/>
              <a:buChar char="–"/>
              <a:defRPr/>
            </a:lvl2pPr>
            <a:lvl3pPr lvl="2" algn="l">
              <a:spcBef>
                <a:spcPts val="360"/>
              </a:spcBef>
              <a:spcAft>
                <a:spcPts val="0"/>
              </a:spcAft>
              <a:buSzPts val="1080"/>
              <a:buChar char="●"/>
              <a:defRPr/>
            </a:lvl3pPr>
            <a:lvl4pPr lvl="3" algn="l">
              <a:spcBef>
                <a:spcPts val="360"/>
              </a:spcBef>
              <a:spcAft>
                <a:spcPts val="0"/>
              </a:spcAft>
              <a:buSzPts val="1800"/>
              <a:buChar char="–"/>
              <a:defRPr/>
            </a:lvl4pPr>
            <a:lvl5pPr lvl="4" algn="l">
              <a:spcBef>
                <a:spcPts val="360"/>
              </a:spcBef>
              <a:spcAft>
                <a:spcPts val="0"/>
              </a:spcAft>
              <a:buSzPts val="1800"/>
              <a:buChar char="•"/>
              <a:defRPr/>
            </a:lvl5pPr>
            <a:lvl6pPr lvl="5" algn="l">
              <a:spcBef>
                <a:spcPts val="360"/>
              </a:spcBef>
              <a:spcAft>
                <a:spcPts val="0"/>
              </a:spcAft>
              <a:buSzPts val="1800"/>
              <a:buChar char="•"/>
              <a:defRPr/>
            </a:lvl6pPr>
            <a:lvl7pPr lvl="6" algn="l">
              <a:spcBef>
                <a:spcPts val="360"/>
              </a:spcBef>
              <a:spcAft>
                <a:spcPts val="0"/>
              </a:spcAft>
              <a:buSzPts val="1800"/>
              <a:buChar char="•"/>
              <a:defRPr/>
            </a:lvl7pPr>
            <a:lvl8pPr lvl="7" algn="l">
              <a:spcBef>
                <a:spcPts val="360"/>
              </a:spcBef>
              <a:spcAft>
                <a:spcPts val="0"/>
              </a:spcAft>
              <a:buSzPts val="1800"/>
              <a:buChar char="•"/>
              <a:defRPr/>
            </a:lvl8pPr>
            <a:lvl9pPr lvl="8" algn="l">
              <a:spcBef>
                <a:spcPts val="360"/>
              </a:spcBef>
              <a:spcAft>
                <a:spcPts val="0"/>
              </a:spcAft>
              <a:buSzPts val="1800"/>
              <a:buChar char="•"/>
              <a:defRPr/>
            </a:lvl9pPr>
          </a:lstStyle>
          <a:p/>
        </p:txBody>
      </p:sp>
      <p:sp>
        <p:nvSpPr>
          <p:cNvPr id="176" name="Google Shape;176;p34"/>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p34"/>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8" name="Google Shape;178;p34"/>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5" name="Shape 185"/>
        <p:cNvGrpSpPr/>
        <p:nvPr/>
      </p:nvGrpSpPr>
      <p:grpSpPr>
        <a:xfrm>
          <a:off x="0" y="0"/>
          <a:ext cx="0" cy="0"/>
          <a:chOff x="0" y="0"/>
          <a:chExt cx="0" cy="0"/>
        </a:xfrm>
      </p:grpSpPr>
      <p:sp>
        <p:nvSpPr>
          <p:cNvPr id="186" name="Google Shape;186;p3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87" name="Google Shape;187;p36"/>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8" name="Google Shape;188;p3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9" name="Google Shape;189;p3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0" name="Google Shape;190;p3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Only">
  <p:cSld name="OBJECT_ONLY">
    <p:spTree>
      <p:nvGrpSpPr>
        <p:cNvPr id="191" name="Shape 191"/>
        <p:cNvGrpSpPr/>
        <p:nvPr/>
      </p:nvGrpSpPr>
      <p:grpSpPr>
        <a:xfrm>
          <a:off x="0" y="0"/>
          <a:ext cx="0" cy="0"/>
          <a:chOff x="0" y="0"/>
          <a:chExt cx="0" cy="0"/>
        </a:xfrm>
      </p:grpSpPr>
      <p:sp>
        <p:nvSpPr>
          <p:cNvPr id="192" name="Google Shape;192;p69"/>
          <p:cNvSpPr txBox="1"/>
          <p:nvPr>
            <p:ph idx="1" type="body"/>
          </p:nvPr>
        </p:nvSpPr>
        <p:spPr>
          <a:xfrm>
            <a:off x="457200" y="274638"/>
            <a:ext cx="8229600" cy="585152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3" name="Google Shape;193;p6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4" name="Google Shape;194;p6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5" name="Google Shape;195;p6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96" name="Shape 196"/>
        <p:cNvGrpSpPr/>
        <p:nvPr/>
      </p:nvGrpSpPr>
      <p:grpSpPr>
        <a:xfrm>
          <a:off x="0" y="0"/>
          <a:ext cx="0" cy="0"/>
          <a:chOff x="0" y="0"/>
          <a:chExt cx="0" cy="0"/>
        </a:xfrm>
      </p:grpSpPr>
      <p:sp>
        <p:nvSpPr>
          <p:cNvPr id="197" name="Google Shape;197;p70"/>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8" name="Google Shape;198;p70"/>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9" name="Google Shape;199;p7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0" name="Google Shape;200;p7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1" name="Google Shape;201;p7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02" name="Shape 202"/>
        <p:cNvGrpSpPr/>
        <p:nvPr/>
      </p:nvGrpSpPr>
      <p:grpSpPr>
        <a:xfrm>
          <a:off x="0" y="0"/>
          <a:ext cx="0" cy="0"/>
          <a:chOff x="0" y="0"/>
          <a:chExt cx="0" cy="0"/>
        </a:xfrm>
      </p:grpSpPr>
      <p:sp>
        <p:nvSpPr>
          <p:cNvPr id="203" name="Google Shape;203;p7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04" name="Google Shape;204;p71"/>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5" name="Google Shape;205;p7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6" name="Google Shape;206;p7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7" name="Google Shape;207;p7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08" name="Shape 208"/>
        <p:cNvGrpSpPr/>
        <p:nvPr/>
      </p:nvGrpSpPr>
      <p:grpSpPr>
        <a:xfrm>
          <a:off x="0" y="0"/>
          <a:ext cx="0" cy="0"/>
          <a:chOff x="0" y="0"/>
          <a:chExt cx="0" cy="0"/>
        </a:xfrm>
      </p:grpSpPr>
      <p:sp>
        <p:nvSpPr>
          <p:cNvPr id="209" name="Google Shape;209;p7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0" name="Google Shape;210;p72"/>
          <p:cNvSpPr/>
          <p:nvPr>
            <p:ph idx="2" type="pic"/>
          </p:nvPr>
        </p:nvSpPr>
        <p:spPr>
          <a:xfrm>
            <a:off x="1792288" y="612775"/>
            <a:ext cx="5486400" cy="4114800"/>
          </a:xfrm>
          <a:prstGeom prst="rect">
            <a:avLst/>
          </a:prstGeom>
          <a:noFill/>
          <a:ln>
            <a:noFill/>
          </a:ln>
        </p:spPr>
      </p:sp>
      <p:sp>
        <p:nvSpPr>
          <p:cNvPr id="211" name="Google Shape;211;p7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212" name="Google Shape;212;p7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3" name="Google Shape;213;p7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4" name="Google Shape;214;p7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 name="Shape 22"/>
        <p:cNvGrpSpPr/>
        <p:nvPr/>
      </p:nvGrpSpPr>
      <p:grpSpPr>
        <a:xfrm>
          <a:off x="0" y="0"/>
          <a:ext cx="0" cy="0"/>
          <a:chOff x="0" y="0"/>
          <a:chExt cx="0" cy="0"/>
        </a:xfrm>
      </p:grpSpPr>
      <p:sp>
        <p:nvSpPr>
          <p:cNvPr id="23" name="Google Shape;23;p3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15" name="Shape 215"/>
        <p:cNvGrpSpPr/>
        <p:nvPr/>
      </p:nvGrpSpPr>
      <p:grpSpPr>
        <a:xfrm>
          <a:off x="0" y="0"/>
          <a:ext cx="0" cy="0"/>
          <a:chOff x="0" y="0"/>
          <a:chExt cx="0" cy="0"/>
        </a:xfrm>
      </p:grpSpPr>
      <p:sp>
        <p:nvSpPr>
          <p:cNvPr id="216" name="Google Shape;216;p7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7" name="Google Shape;217;p7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218" name="Google Shape;218;p7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219" name="Google Shape;219;p7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0" name="Google Shape;220;p7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1" name="Google Shape;221;p7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2" name="Shape 222"/>
        <p:cNvGrpSpPr/>
        <p:nvPr/>
      </p:nvGrpSpPr>
      <p:grpSpPr>
        <a:xfrm>
          <a:off x="0" y="0"/>
          <a:ext cx="0" cy="0"/>
          <a:chOff x="0" y="0"/>
          <a:chExt cx="0" cy="0"/>
        </a:xfrm>
      </p:grpSpPr>
      <p:sp>
        <p:nvSpPr>
          <p:cNvPr id="223" name="Google Shape;223;p7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4" name="Google Shape;224;p7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5" name="Google Shape;225;p7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6" name="Shape 226"/>
        <p:cNvGrpSpPr/>
        <p:nvPr/>
      </p:nvGrpSpPr>
      <p:grpSpPr>
        <a:xfrm>
          <a:off x="0" y="0"/>
          <a:ext cx="0" cy="0"/>
          <a:chOff x="0" y="0"/>
          <a:chExt cx="0" cy="0"/>
        </a:xfrm>
      </p:grpSpPr>
      <p:sp>
        <p:nvSpPr>
          <p:cNvPr id="227" name="Google Shape;227;p7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28" name="Google Shape;228;p7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9" name="Google Shape;229;p7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0" name="Google Shape;230;p7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31" name="Shape 231"/>
        <p:cNvGrpSpPr/>
        <p:nvPr/>
      </p:nvGrpSpPr>
      <p:grpSpPr>
        <a:xfrm>
          <a:off x="0" y="0"/>
          <a:ext cx="0" cy="0"/>
          <a:chOff x="0" y="0"/>
          <a:chExt cx="0" cy="0"/>
        </a:xfrm>
      </p:grpSpPr>
      <p:sp>
        <p:nvSpPr>
          <p:cNvPr id="232" name="Google Shape;232;p7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3" name="Google Shape;233;p7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234" name="Google Shape;234;p7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235" name="Google Shape;235;p7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236" name="Google Shape;236;p7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237" name="Google Shape;237;p7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8" name="Google Shape;238;p7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9" name="Google Shape;239;p7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40" name="Shape 240"/>
        <p:cNvGrpSpPr/>
        <p:nvPr/>
      </p:nvGrpSpPr>
      <p:grpSpPr>
        <a:xfrm>
          <a:off x="0" y="0"/>
          <a:ext cx="0" cy="0"/>
          <a:chOff x="0" y="0"/>
          <a:chExt cx="0" cy="0"/>
        </a:xfrm>
      </p:grpSpPr>
      <p:sp>
        <p:nvSpPr>
          <p:cNvPr id="241" name="Google Shape;241;p7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42" name="Google Shape;242;p7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243" name="Google Shape;243;p7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244" name="Google Shape;244;p7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5" name="Google Shape;245;p7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6" name="Google Shape;246;p7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7" name="Shape 247"/>
        <p:cNvGrpSpPr/>
        <p:nvPr/>
      </p:nvGrpSpPr>
      <p:grpSpPr>
        <a:xfrm>
          <a:off x="0" y="0"/>
          <a:ext cx="0" cy="0"/>
          <a:chOff x="0" y="0"/>
          <a:chExt cx="0" cy="0"/>
        </a:xfrm>
      </p:grpSpPr>
      <p:sp>
        <p:nvSpPr>
          <p:cNvPr id="248" name="Google Shape;248;p7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49" name="Google Shape;249;p7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250" name="Google Shape;250;p7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1" name="Google Shape;251;p7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2" name="Google Shape;252;p7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3" name="Shape 253"/>
        <p:cNvGrpSpPr/>
        <p:nvPr/>
      </p:nvGrpSpPr>
      <p:grpSpPr>
        <a:xfrm>
          <a:off x="0" y="0"/>
          <a:ext cx="0" cy="0"/>
          <a:chOff x="0" y="0"/>
          <a:chExt cx="0" cy="0"/>
        </a:xfrm>
      </p:grpSpPr>
      <p:sp>
        <p:nvSpPr>
          <p:cNvPr id="254" name="Google Shape;254;p79"/>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55" name="Google Shape;255;p7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256" name="Google Shape;256;p7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7" name="Google Shape;257;p7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8" name="Google Shape;258;p7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8" name="Shape 268"/>
        <p:cNvGrpSpPr/>
        <p:nvPr/>
      </p:nvGrpSpPr>
      <p:grpSpPr>
        <a:xfrm>
          <a:off x="0" y="0"/>
          <a:ext cx="0" cy="0"/>
          <a:chOff x="0" y="0"/>
          <a:chExt cx="0" cy="0"/>
        </a:xfrm>
      </p:grpSpPr>
      <p:sp>
        <p:nvSpPr>
          <p:cNvPr id="269" name="Google Shape;269;p38"/>
          <p:cNvSpPr txBox="1"/>
          <p:nvPr>
            <p:ph type="title"/>
          </p:nvPr>
        </p:nvSpPr>
        <p:spPr>
          <a:xfrm>
            <a:off x="685800" y="609600"/>
            <a:ext cx="7772400" cy="1143000"/>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70" name="Google Shape;270;p38"/>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320040" lvl="0" marL="457200" algn="l">
              <a:spcBef>
                <a:spcPts val="360"/>
              </a:spcBef>
              <a:spcAft>
                <a:spcPts val="0"/>
              </a:spcAft>
              <a:buSzPts val="1440"/>
              <a:buChar char="●"/>
              <a:defRPr/>
            </a:lvl1pPr>
            <a:lvl2pPr indent="-331469" lvl="1" marL="914400" algn="l">
              <a:spcBef>
                <a:spcPts val="360"/>
              </a:spcBef>
              <a:spcAft>
                <a:spcPts val="0"/>
              </a:spcAft>
              <a:buSzPts val="1620"/>
              <a:buChar char="–"/>
              <a:defRPr/>
            </a:lvl2pPr>
            <a:lvl3pPr indent="-297180" lvl="2" marL="1371600" algn="l">
              <a:spcBef>
                <a:spcPts val="360"/>
              </a:spcBef>
              <a:spcAft>
                <a:spcPts val="0"/>
              </a:spcAft>
              <a:buSzPts val="108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71" name="Google Shape;271;p38"/>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2" name="Google Shape;272;p38"/>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3" name="Google Shape;273;p38"/>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lip Art" type="txAndClipArt">
  <p:cSld name="TEXT_AND_CLIPART">
    <p:spTree>
      <p:nvGrpSpPr>
        <p:cNvPr id="274" name="Shape 274"/>
        <p:cNvGrpSpPr/>
        <p:nvPr/>
      </p:nvGrpSpPr>
      <p:grpSpPr>
        <a:xfrm>
          <a:off x="0" y="0"/>
          <a:ext cx="0" cy="0"/>
          <a:chOff x="0" y="0"/>
          <a:chExt cx="0" cy="0"/>
        </a:xfrm>
      </p:grpSpPr>
      <p:sp>
        <p:nvSpPr>
          <p:cNvPr id="275" name="Google Shape;275;p59"/>
          <p:cNvSpPr txBox="1"/>
          <p:nvPr>
            <p:ph type="title"/>
          </p:nvPr>
        </p:nvSpPr>
        <p:spPr>
          <a:xfrm>
            <a:off x="685800" y="609600"/>
            <a:ext cx="7772400" cy="1143000"/>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76" name="Google Shape;276;p59"/>
          <p:cNvSpPr txBox="1"/>
          <p:nvPr>
            <p:ph idx="1" type="body"/>
          </p:nvPr>
        </p:nvSpPr>
        <p:spPr>
          <a:xfrm>
            <a:off x="685800" y="1981200"/>
            <a:ext cx="3810000" cy="4114800"/>
          </a:xfrm>
          <a:prstGeom prst="rect">
            <a:avLst/>
          </a:prstGeom>
          <a:noFill/>
          <a:ln>
            <a:noFill/>
          </a:ln>
        </p:spPr>
        <p:txBody>
          <a:bodyPr anchorCtr="0" anchor="t" bIns="45700" lIns="91425" spcFirstLastPara="1" rIns="91425" wrap="square" tIns="45700">
            <a:noAutofit/>
          </a:bodyPr>
          <a:lstStyle>
            <a:lvl1pPr indent="-320040" lvl="0" marL="457200" algn="l">
              <a:spcBef>
                <a:spcPts val="360"/>
              </a:spcBef>
              <a:spcAft>
                <a:spcPts val="0"/>
              </a:spcAft>
              <a:buSzPts val="1440"/>
              <a:buChar char="●"/>
              <a:defRPr/>
            </a:lvl1pPr>
            <a:lvl2pPr indent="-331469" lvl="1" marL="914400" algn="l">
              <a:spcBef>
                <a:spcPts val="360"/>
              </a:spcBef>
              <a:spcAft>
                <a:spcPts val="0"/>
              </a:spcAft>
              <a:buSzPts val="1620"/>
              <a:buChar char="–"/>
              <a:defRPr/>
            </a:lvl2pPr>
            <a:lvl3pPr indent="-297180" lvl="2" marL="1371600" algn="l">
              <a:spcBef>
                <a:spcPts val="360"/>
              </a:spcBef>
              <a:spcAft>
                <a:spcPts val="0"/>
              </a:spcAft>
              <a:buSzPts val="108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77" name="Google Shape;277;p59"/>
          <p:cNvSpPr/>
          <p:nvPr>
            <p:ph idx="2" type="clipArt"/>
          </p:nvPr>
        </p:nvSpPr>
        <p:spPr>
          <a:xfrm>
            <a:off x="4648200" y="1981200"/>
            <a:ext cx="3810000" cy="4114800"/>
          </a:xfrm>
          <a:prstGeom prst="rect">
            <a:avLst/>
          </a:prstGeom>
          <a:noFill/>
          <a:ln>
            <a:noFill/>
          </a:ln>
        </p:spPr>
      </p:sp>
      <p:sp>
        <p:nvSpPr>
          <p:cNvPr id="278" name="Google Shape;278;p59"/>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9" name="Google Shape;279;p59"/>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0" name="Google Shape;280;p59"/>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81" name="Shape 281"/>
        <p:cNvGrpSpPr/>
        <p:nvPr/>
      </p:nvGrpSpPr>
      <p:grpSpPr>
        <a:xfrm>
          <a:off x="0" y="0"/>
          <a:ext cx="0" cy="0"/>
          <a:chOff x="0" y="0"/>
          <a:chExt cx="0" cy="0"/>
        </a:xfrm>
      </p:grpSpPr>
      <p:sp>
        <p:nvSpPr>
          <p:cNvPr id="282" name="Google Shape;282;p60"/>
          <p:cNvSpPr txBox="1"/>
          <p:nvPr>
            <p:ph type="title"/>
          </p:nvPr>
        </p:nvSpPr>
        <p:spPr>
          <a:xfrm rot="5400000">
            <a:off x="4743450" y="2381250"/>
            <a:ext cx="5486400" cy="1943100"/>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83" name="Google Shape;283;p60"/>
          <p:cNvSpPr txBox="1"/>
          <p:nvPr>
            <p:ph idx="1" type="body"/>
          </p:nvPr>
        </p:nvSpPr>
        <p:spPr>
          <a:xfrm rot="5400000">
            <a:off x="781050" y="514350"/>
            <a:ext cx="5486400" cy="5676900"/>
          </a:xfrm>
          <a:prstGeom prst="rect">
            <a:avLst/>
          </a:prstGeom>
          <a:noFill/>
          <a:ln>
            <a:noFill/>
          </a:ln>
        </p:spPr>
        <p:txBody>
          <a:bodyPr anchorCtr="0" anchor="t" bIns="45700" lIns="91425" spcFirstLastPara="1" rIns="91425" wrap="square" tIns="45700">
            <a:noAutofit/>
          </a:bodyPr>
          <a:lstStyle>
            <a:lvl1pPr indent="-320040" lvl="0" marL="457200" algn="l">
              <a:spcBef>
                <a:spcPts val="360"/>
              </a:spcBef>
              <a:spcAft>
                <a:spcPts val="0"/>
              </a:spcAft>
              <a:buSzPts val="1440"/>
              <a:buChar char="●"/>
              <a:defRPr/>
            </a:lvl1pPr>
            <a:lvl2pPr indent="-331469" lvl="1" marL="914400" algn="l">
              <a:spcBef>
                <a:spcPts val="360"/>
              </a:spcBef>
              <a:spcAft>
                <a:spcPts val="0"/>
              </a:spcAft>
              <a:buSzPts val="1620"/>
              <a:buChar char="–"/>
              <a:defRPr/>
            </a:lvl2pPr>
            <a:lvl3pPr indent="-297180" lvl="2" marL="1371600" algn="l">
              <a:spcBef>
                <a:spcPts val="360"/>
              </a:spcBef>
              <a:spcAft>
                <a:spcPts val="0"/>
              </a:spcAft>
              <a:buSzPts val="108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84" name="Google Shape;284;p60"/>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5" name="Google Shape;285;p60"/>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6" name="Google Shape;286;p60"/>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6" name="Shape 26"/>
        <p:cNvGrpSpPr/>
        <p:nvPr/>
      </p:nvGrpSpPr>
      <p:grpSpPr>
        <a:xfrm>
          <a:off x="0" y="0"/>
          <a:ext cx="0" cy="0"/>
          <a:chOff x="0" y="0"/>
          <a:chExt cx="0" cy="0"/>
        </a:xfrm>
      </p:grpSpPr>
      <p:sp>
        <p:nvSpPr>
          <p:cNvPr id="27" name="Google Shape;27;p40"/>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8" name="Google Shape;28;p40"/>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9" name="Google Shape;29;p4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4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87" name="Shape 287"/>
        <p:cNvGrpSpPr/>
        <p:nvPr/>
      </p:nvGrpSpPr>
      <p:grpSpPr>
        <a:xfrm>
          <a:off x="0" y="0"/>
          <a:ext cx="0" cy="0"/>
          <a:chOff x="0" y="0"/>
          <a:chExt cx="0" cy="0"/>
        </a:xfrm>
      </p:grpSpPr>
      <p:sp>
        <p:nvSpPr>
          <p:cNvPr id="288" name="Google Shape;288;p61"/>
          <p:cNvSpPr txBox="1"/>
          <p:nvPr>
            <p:ph type="title"/>
          </p:nvPr>
        </p:nvSpPr>
        <p:spPr>
          <a:xfrm>
            <a:off x="685800" y="609600"/>
            <a:ext cx="7772400" cy="1143000"/>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89" name="Google Shape;289;p61"/>
          <p:cNvSpPr txBox="1"/>
          <p:nvPr>
            <p:ph idx="1" type="body"/>
          </p:nvPr>
        </p:nvSpPr>
        <p:spPr>
          <a:xfrm rot="5400000">
            <a:off x="2514600" y="152400"/>
            <a:ext cx="4114800" cy="7772400"/>
          </a:xfrm>
          <a:prstGeom prst="rect">
            <a:avLst/>
          </a:prstGeom>
          <a:noFill/>
          <a:ln>
            <a:noFill/>
          </a:ln>
        </p:spPr>
        <p:txBody>
          <a:bodyPr anchorCtr="0" anchor="t" bIns="45700" lIns="91425" spcFirstLastPara="1" rIns="91425" wrap="square" tIns="45700">
            <a:noAutofit/>
          </a:bodyPr>
          <a:lstStyle>
            <a:lvl1pPr indent="-320040" lvl="0" marL="457200" algn="l">
              <a:spcBef>
                <a:spcPts val="360"/>
              </a:spcBef>
              <a:spcAft>
                <a:spcPts val="0"/>
              </a:spcAft>
              <a:buSzPts val="1440"/>
              <a:buChar char="●"/>
              <a:defRPr/>
            </a:lvl1pPr>
            <a:lvl2pPr indent="-331469" lvl="1" marL="914400" algn="l">
              <a:spcBef>
                <a:spcPts val="360"/>
              </a:spcBef>
              <a:spcAft>
                <a:spcPts val="0"/>
              </a:spcAft>
              <a:buSzPts val="1620"/>
              <a:buChar char="–"/>
              <a:defRPr/>
            </a:lvl2pPr>
            <a:lvl3pPr indent="-297180" lvl="2" marL="1371600" algn="l">
              <a:spcBef>
                <a:spcPts val="360"/>
              </a:spcBef>
              <a:spcAft>
                <a:spcPts val="0"/>
              </a:spcAft>
              <a:buSzPts val="108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90" name="Google Shape;290;p61"/>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1" name="Google Shape;291;p61"/>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2" name="Google Shape;292;p61"/>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93" name="Shape 293"/>
        <p:cNvGrpSpPr/>
        <p:nvPr/>
      </p:nvGrpSpPr>
      <p:grpSpPr>
        <a:xfrm>
          <a:off x="0" y="0"/>
          <a:ext cx="0" cy="0"/>
          <a:chOff x="0" y="0"/>
          <a:chExt cx="0" cy="0"/>
        </a:xfrm>
      </p:grpSpPr>
      <p:sp>
        <p:nvSpPr>
          <p:cNvPr id="294" name="Google Shape;294;p62"/>
          <p:cNvSpPr txBox="1"/>
          <p:nvPr>
            <p:ph type="title"/>
          </p:nvPr>
        </p:nvSpPr>
        <p:spPr>
          <a:xfrm>
            <a:off x="1792288" y="4800600"/>
            <a:ext cx="5486400" cy="566738"/>
          </a:xfrm>
          <a:prstGeom prst="rect">
            <a:avLst/>
          </a:prstGeom>
          <a:noFill/>
          <a:ln>
            <a:noFill/>
          </a:ln>
        </p:spPr>
        <p:txBody>
          <a:bodyPr anchorCtr="0" anchor="b" bIns="46025" lIns="92075" spcFirstLastPara="1" rIns="92075" wrap="square" tIns="46025">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5" name="Google Shape;295;p62"/>
          <p:cNvSpPr/>
          <p:nvPr>
            <p:ph idx="2" type="pic"/>
          </p:nvPr>
        </p:nvSpPr>
        <p:spPr>
          <a:xfrm>
            <a:off x="1792288" y="612775"/>
            <a:ext cx="5486400" cy="4114800"/>
          </a:xfrm>
          <a:prstGeom prst="rect">
            <a:avLst/>
          </a:prstGeom>
          <a:noFill/>
          <a:ln>
            <a:noFill/>
          </a:ln>
        </p:spPr>
      </p:sp>
      <p:sp>
        <p:nvSpPr>
          <p:cNvPr id="296" name="Google Shape;296;p6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120"/>
              <a:buNone/>
              <a:defRPr sz="1400"/>
            </a:lvl1pPr>
            <a:lvl2pPr indent="-228600" lvl="1" marL="914400" algn="l">
              <a:spcBef>
                <a:spcPts val="240"/>
              </a:spcBef>
              <a:spcAft>
                <a:spcPts val="0"/>
              </a:spcAft>
              <a:buSzPts val="1080"/>
              <a:buFont typeface="Times New Roman"/>
              <a:buNone/>
              <a:defRPr sz="1200"/>
            </a:lvl2pPr>
            <a:lvl3pPr indent="-228600" lvl="2" marL="1371600" algn="l">
              <a:spcBef>
                <a:spcPts val="200"/>
              </a:spcBef>
              <a:spcAft>
                <a:spcPts val="0"/>
              </a:spcAft>
              <a:buSzPts val="600"/>
              <a:buNone/>
              <a:defRPr sz="1000"/>
            </a:lvl3pPr>
            <a:lvl4pPr indent="-228600" lvl="3" marL="1828800" algn="l">
              <a:spcBef>
                <a:spcPts val="180"/>
              </a:spcBef>
              <a:spcAft>
                <a:spcPts val="0"/>
              </a:spcAft>
              <a:buSzPts val="900"/>
              <a:buFont typeface="Times New Roman"/>
              <a:buNone/>
              <a:defRPr sz="900"/>
            </a:lvl4pPr>
            <a:lvl5pPr indent="-228600" lvl="4" marL="2286000" algn="l">
              <a:spcBef>
                <a:spcPts val="180"/>
              </a:spcBef>
              <a:spcAft>
                <a:spcPts val="0"/>
              </a:spcAft>
              <a:buSzPts val="900"/>
              <a:buFont typeface="Times New Roman"/>
              <a:buNone/>
              <a:defRPr sz="900"/>
            </a:lvl5pPr>
            <a:lvl6pPr indent="-228600" lvl="5" marL="2743200" algn="l">
              <a:spcBef>
                <a:spcPts val="180"/>
              </a:spcBef>
              <a:spcAft>
                <a:spcPts val="0"/>
              </a:spcAft>
              <a:buSzPts val="900"/>
              <a:buFont typeface="Times New Roman"/>
              <a:buNone/>
              <a:defRPr sz="900"/>
            </a:lvl6pPr>
            <a:lvl7pPr indent="-228600" lvl="6" marL="3200400" algn="l">
              <a:spcBef>
                <a:spcPts val="180"/>
              </a:spcBef>
              <a:spcAft>
                <a:spcPts val="0"/>
              </a:spcAft>
              <a:buSzPts val="900"/>
              <a:buFont typeface="Times New Roman"/>
              <a:buNone/>
              <a:defRPr sz="900"/>
            </a:lvl7pPr>
            <a:lvl8pPr indent="-228600" lvl="7" marL="3657600" algn="l">
              <a:spcBef>
                <a:spcPts val="180"/>
              </a:spcBef>
              <a:spcAft>
                <a:spcPts val="0"/>
              </a:spcAft>
              <a:buSzPts val="900"/>
              <a:buFont typeface="Times New Roman"/>
              <a:buNone/>
              <a:defRPr sz="900"/>
            </a:lvl8pPr>
            <a:lvl9pPr indent="-228600" lvl="8" marL="4114800" algn="l">
              <a:spcBef>
                <a:spcPts val="180"/>
              </a:spcBef>
              <a:spcAft>
                <a:spcPts val="0"/>
              </a:spcAft>
              <a:buSzPts val="900"/>
              <a:buFont typeface="Times New Roman"/>
              <a:buNone/>
              <a:defRPr sz="900"/>
            </a:lvl9pPr>
          </a:lstStyle>
          <a:p/>
        </p:txBody>
      </p:sp>
      <p:sp>
        <p:nvSpPr>
          <p:cNvPr id="297" name="Google Shape;297;p62"/>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8" name="Google Shape;298;p62"/>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9" name="Google Shape;299;p62"/>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00" name="Shape 300"/>
        <p:cNvGrpSpPr/>
        <p:nvPr/>
      </p:nvGrpSpPr>
      <p:grpSpPr>
        <a:xfrm>
          <a:off x="0" y="0"/>
          <a:ext cx="0" cy="0"/>
          <a:chOff x="0" y="0"/>
          <a:chExt cx="0" cy="0"/>
        </a:xfrm>
      </p:grpSpPr>
      <p:sp>
        <p:nvSpPr>
          <p:cNvPr id="301" name="Google Shape;301;p63"/>
          <p:cNvSpPr txBox="1"/>
          <p:nvPr>
            <p:ph type="title"/>
          </p:nvPr>
        </p:nvSpPr>
        <p:spPr>
          <a:xfrm>
            <a:off x="457200" y="273050"/>
            <a:ext cx="3008313" cy="1162050"/>
          </a:xfrm>
          <a:prstGeom prst="rect">
            <a:avLst/>
          </a:prstGeom>
          <a:noFill/>
          <a:ln>
            <a:noFill/>
          </a:ln>
        </p:spPr>
        <p:txBody>
          <a:bodyPr anchorCtr="0" anchor="b" bIns="46025" lIns="92075" spcFirstLastPara="1" rIns="92075" wrap="square" tIns="46025">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02" name="Google Shape;302;p6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391160" lvl="0" marL="457200" algn="l">
              <a:spcBef>
                <a:spcPts val="640"/>
              </a:spcBef>
              <a:spcAft>
                <a:spcPts val="0"/>
              </a:spcAft>
              <a:buSzPts val="2560"/>
              <a:buChar char="●"/>
              <a:defRPr sz="3200"/>
            </a:lvl1pPr>
            <a:lvl2pPr indent="-388619" lvl="1" marL="914400" algn="l">
              <a:spcBef>
                <a:spcPts val="560"/>
              </a:spcBef>
              <a:spcAft>
                <a:spcPts val="0"/>
              </a:spcAft>
              <a:buSzPts val="2520"/>
              <a:buFont typeface="Times New Roman"/>
              <a:buChar char="–"/>
              <a:defRPr sz="2800"/>
            </a:lvl2pPr>
            <a:lvl3pPr indent="-320039" lvl="2" marL="1371600" algn="l">
              <a:spcBef>
                <a:spcPts val="480"/>
              </a:spcBef>
              <a:spcAft>
                <a:spcPts val="0"/>
              </a:spcAft>
              <a:buSzPts val="1440"/>
              <a:buChar char="●"/>
              <a:defRPr sz="2400"/>
            </a:lvl3pPr>
            <a:lvl4pPr indent="-355600" lvl="3" marL="1828800" algn="l">
              <a:spcBef>
                <a:spcPts val="400"/>
              </a:spcBef>
              <a:spcAft>
                <a:spcPts val="0"/>
              </a:spcAft>
              <a:buSzPts val="2000"/>
              <a:buFont typeface="Times New Roman"/>
              <a:buChar char="–"/>
              <a:defRPr sz="2000"/>
            </a:lvl4pPr>
            <a:lvl5pPr indent="-355600" lvl="4" marL="2286000" algn="l">
              <a:spcBef>
                <a:spcPts val="400"/>
              </a:spcBef>
              <a:spcAft>
                <a:spcPts val="0"/>
              </a:spcAft>
              <a:buSzPts val="2000"/>
              <a:buFont typeface="Times New Roman"/>
              <a:buChar char="•"/>
              <a:defRPr sz="2000"/>
            </a:lvl5pPr>
            <a:lvl6pPr indent="-355600" lvl="5" marL="2743200" algn="l">
              <a:spcBef>
                <a:spcPts val="400"/>
              </a:spcBef>
              <a:spcAft>
                <a:spcPts val="0"/>
              </a:spcAft>
              <a:buSzPts val="2000"/>
              <a:buFont typeface="Times New Roman"/>
              <a:buChar char="•"/>
              <a:defRPr sz="2000"/>
            </a:lvl6pPr>
            <a:lvl7pPr indent="-355600" lvl="6" marL="3200400" algn="l">
              <a:spcBef>
                <a:spcPts val="400"/>
              </a:spcBef>
              <a:spcAft>
                <a:spcPts val="0"/>
              </a:spcAft>
              <a:buSzPts val="2000"/>
              <a:buFont typeface="Times New Roman"/>
              <a:buChar char="•"/>
              <a:defRPr sz="2000"/>
            </a:lvl7pPr>
            <a:lvl8pPr indent="-355600" lvl="7" marL="3657600" algn="l">
              <a:spcBef>
                <a:spcPts val="400"/>
              </a:spcBef>
              <a:spcAft>
                <a:spcPts val="0"/>
              </a:spcAft>
              <a:buSzPts val="2000"/>
              <a:buFont typeface="Times New Roman"/>
              <a:buChar char="•"/>
              <a:defRPr sz="2000"/>
            </a:lvl8pPr>
            <a:lvl9pPr indent="-355600" lvl="8" marL="4114800" algn="l">
              <a:spcBef>
                <a:spcPts val="400"/>
              </a:spcBef>
              <a:spcAft>
                <a:spcPts val="0"/>
              </a:spcAft>
              <a:buSzPts val="2000"/>
              <a:buFont typeface="Times New Roman"/>
              <a:buChar char="•"/>
              <a:defRPr sz="2000"/>
            </a:lvl9pPr>
          </a:lstStyle>
          <a:p/>
        </p:txBody>
      </p:sp>
      <p:sp>
        <p:nvSpPr>
          <p:cNvPr id="303" name="Google Shape;303;p6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120"/>
              <a:buNone/>
              <a:defRPr sz="1400"/>
            </a:lvl1pPr>
            <a:lvl2pPr indent="-228600" lvl="1" marL="914400" algn="l">
              <a:spcBef>
                <a:spcPts val="240"/>
              </a:spcBef>
              <a:spcAft>
                <a:spcPts val="0"/>
              </a:spcAft>
              <a:buSzPts val="1080"/>
              <a:buFont typeface="Times New Roman"/>
              <a:buNone/>
              <a:defRPr sz="1200"/>
            </a:lvl2pPr>
            <a:lvl3pPr indent="-228600" lvl="2" marL="1371600" algn="l">
              <a:spcBef>
                <a:spcPts val="200"/>
              </a:spcBef>
              <a:spcAft>
                <a:spcPts val="0"/>
              </a:spcAft>
              <a:buSzPts val="600"/>
              <a:buNone/>
              <a:defRPr sz="1000"/>
            </a:lvl3pPr>
            <a:lvl4pPr indent="-228600" lvl="3" marL="1828800" algn="l">
              <a:spcBef>
                <a:spcPts val="180"/>
              </a:spcBef>
              <a:spcAft>
                <a:spcPts val="0"/>
              </a:spcAft>
              <a:buSzPts val="900"/>
              <a:buFont typeface="Times New Roman"/>
              <a:buNone/>
              <a:defRPr sz="900"/>
            </a:lvl4pPr>
            <a:lvl5pPr indent="-228600" lvl="4" marL="2286000" algn="l">
              <a:spcBef>
                <a:spcPts val="180"/>
              </a:spcBef>
              <a:spcAft>
                <a:spcPts val="0"/>
              </a:spcAft>
              <a:buSzPts val="900"/>
              <a:buFont typeface="Times New Roman"/>
              <a:buNone/>
              <a:defRPr sz="900"/>
            </a:lvl5pPr>
            <a:lvl6pPr indent="-228600" lvl="5" marL="2743200" algn="l">
              <a:spcBef>
                <a:spcPts val="180"/>
              </a:spcBef>
              <a:spcAft>
                <a:spcPts val="0"/>
              </a:spcAft>
              <a:buSzPts val="900"/>
              <a:buFont typeface="Times New Roman"/>
              <a:buNone/>
              <a:defRPr sz="900"/>
            </a:lvl6pPr>
            <a:lvl7pPr indent="-228600" lvl="6" marL="3200400" algn="l">
              <a:spcBef>
                <a:spcPts val="180"/>
              </a:spcBef>
              <a:spcAft>
                <a:spcPts val="0"/>
              </a:spcAft>
              <a:buSzPts val="900"/>
              <a:buFont typeface="Times New Roman"/>
              <a:buNone/>
              <a:defRPr sz="900"/>
            </a:lvl7pPr>
            <a:lvl8pPr indent="-228600" lvl="7" marL="3657600" algn="l">
              <a:spcBef>
                <a:spcPts val="180"/>
              </a:spcBef>
              <a:spcAft>
                <a:spcPts val="0"/>
              </a:spcAft>
              <a:buSzPts val="900"/>
              <a:buFont typeface="Times New Roman"/>
              <a:buNone/>
              <a:defRPr sz="900"/>
            </a:lvl8pPr>
            <a:lvl9pPr indent="-228600" lvl="8" marL="4114800" algn="l">
              <a:spcBef>
                <a:spcPts val="180"/>
              </a:spcBef>
              <a:spcAft>
                <a:spcPts val="0"/>
              </a:spcAft>
              <a:buSzPts val="900"/>
              <a:buFont typeface="Times New Roman"/>
              <a:buNone/>
              <a:defRPr sz="900"/>
            </a:lvl9pPr>
          </a:lstStyle>
          <a:p/>
        </p:txBody>
      </p:sp>
      <p:sp>
        <p:nvSpPr>
          <p:cNvPr id="304" name="Google Shape;304;p63"/>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5" name="Google Shape;305;p63"/>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6" name="Google Shape;306;p63"/>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07" name="Shape 307"/>
        <p:cNvGrpSpPr/>
        <p:nvPr/>
      </p:nvGrpSpPr>
      <p:grpSpPr>
        <a:xfrm>
          <a:off x="0" y="0"/>
          <a:ext cx="0" cy="0"/>
          <a:chOff x="0" y="0"/>
          <a:chExt cx="0" cy="0"/>
        </a:xfrm>
      </p:grpSpPr>
      <p:sp>
        <p:nvSpPr>
          <p:cNvPr id="308" name="Google Shape;308;p64"/>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9" name="Google Shape;309;p64"/>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0" name="Google Shape;310;p64"/>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1" name="Shape 311"/>
        <p:cNvGrpSpPr/>
        <p:nvPr/>
      </p:nvGrpSpPr>
      <p:grpSpPr>
        <a:xfrm>
          <a:off x="0" y="0"/>
          <a:ext cx="0" cy="0"/>
          <a:chOff x="0" y="0"/>
          <a:chExt cx="0" cy="0"/>
        </a:xfrm>
      </p:grpSpPr>
      <p:sp>
        <p:nvSpPr>
          <p:cNvPr id="312" name="Google Shape;312;p65"/>
          <p:cNvSpPr txBox="1"/>
          <p:nvPr>
            <p:ph type="title"/>
          </p:nvPr>
        </p:nvSpPr>
        <p:spPr>
          <a:xfrm>
            <a:off x="685800" y="609600"/>
            <a:ext cx="7772400" cy="1143000"/>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13" name="Google Shape;313;p65"/>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4" name="Google Shape;314;p65"/>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5" name="Google Shape;315;p65"/>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16" name="Shape 316"/>
        <p:cNvGrpSpPr/>
        <p:nvPr/>
      </p:nvGrpSpPr>
      <p:grpSpPr>
        <a:xfrm>
          <a:off x="0" y="0"/>
          <a:ext cx="0" cy="0"/>
          <a:chOff x="0" y="0"/>
          <a:chExt cx="0" cy="0"/>
        </a:xfrm>
      </p:grpSpPr>
      <p:sp>
        <p:nvSpPr>
          <p:cNvPr id="317" name="Google Shape;317;p66"/>
          <p:cNvSpPr txBox="1"/>
          <p:nvPr>
            <p:ph type="title"/>
          </p:nvPr>
        </p:nvSpPr>
        <p:spPr>
          <a:xfrm>
            <a:off x="457200" y="274638"/>
            <a:ext cx="8229600" cy="1143000"/>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18" name="Google Shape;318;p6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920"/>
              <a:buNone/>
              <a:defRPr b="1" sz="2400"/>
            </a:lvl1pPr>
            <a:lvl2pPr indent="-228600" lvl="1" marL="914400" algn="l">
              <a:spcBef>
                <a:spcPts val="400"/>
              </a:spcBef>
              <a:spcAft>
                <a:spcPts val="0"/>
              </a:spcAft>
              <a:buSzPts val="1800"/>
              <a:buFont typeface="Times New Roman"/>
              <a:buNone/>
              <a:defRPr b="1" sz="2000"/>
            </a:lvl2pPr>
            <a:lvl3pPr indent="-228600" lvl="2" marL="1371600" algn="l">
              <a:spcBef>
                <a:spcPts val="360"/>
              </a:spcBef>
              <a:spcAft>
                <a:spcPts val="0"/>
              </a:spcAft>
              <a:buSzPts val="1080"/>
              <a:buNone/>
              <a:defRPr b="1" sz="1800"/>
            </a:lvl3pPr>
            <a:lvl4pPr indent="-228600" lvl="3" marL="1828800" algn="l">
              <a:spcBef>
                <a:spcPts val="320"/>
              </a:spcBef>
              <a:spcAft>
                <a:spcPts val="0"/>
              </a:spcAft>
              <a:buSzPts val="1600"/>
              <a:buFont typeface="Times New Roman"/>
              <a:buNone/>
              <a:defRPr b="1" sz="1600"/>
            </a:lvl4pPr>
            <a:lvl5pPr indent="-228600" lvl="4" marL="2286000" algn="l">
              <a:spcBef>
                <a:spcPts val="320"/>
              </a:spcBef>
              <a:spcAft>
                <a:spcPts val="0"/>
              </a:spcAft>
              <a:buSzPts val="1600"/>
              <a:buFont typeface="Times New Roman"/>
              <a:buNone/>
              <a:defRPr b="1" sz="1600"/>
            </a:lvl5pPr>
            <a:lvl6pPr indent="-228600" lvl="5" marL="2743200" algn="l">
              <a:spcBef>
                <a:spcPts val="320"/>
              </a:spcBef>
              <a:spcAft>
                <a:spcPts val="0"/>
              </a:spcAft>
              <a:buSzPts val="1600"/>
              <a:buFont typeface="Times New Roman"/>
              <a:buNone/>
              <a:defRPr b="1" sz="1600"/>
            </a:lvl6pPr>
            <a:lvl7pPr indent="-228600" lvl="6" marL="3200400" algn="l">
              <a:spcBef>
                <a:spcPts val="320"/>
              </a:spcBef>
              <a:spcAft>
                <a:spcPts val="0"/>
              </a:spcAft>
              <a:buSzPts val="1600"/>
              <a:buFont typeface="Times New Roman"/>
              <a:buNone/>
              <a:defRPr b="1" sz="1600"/>
            </a:lvl7pPr>
            <a:lvl8pPr indent="-228600" lvl="7" marL="3657600" algn="l">
              <a:spcBef>
                <a:spcPts val="320"/>
              </a:spcBef>
              <a:spcAft>
                <a:spcPts val="0"/>
              </a:spcAft>
              <a:buSzPts val="1600"/>
              <a:buFont typeface="Times New Roman"/>
              <a:buNone/>
              <a:defRPr b="1" sz="1600"/>
            </a:lvl8pPr>
            <a:lvl9pPr indent="-228600" lvl="8" marL="4114800" algn="l">
              <a:spcBef>
                <a:spcPts val="320"/>
              </a:spcBef>
              <a:spcAft>
                <a:spcPts val="0"/>
              </a:spcAft>
              <a:buSzPts val="1600"/>
              <a:buFont typeface="Times New Roman"/>
              <a:buNone/>
              <a:defRPr b="1" sz="1600"/>
            </a:lvl9pPr>
          </a:lstStyle>
          <a:p/>
        </p:txBody>
      </p:sp>
      <p:sp>
        <p:nvSpPr>
          <p:cNvPr id="319" name="Google Shape;319;p6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50520" lvl="0" marL="457200" algn="l">
              <a:spcBef>
                <a:spcPts val="480"/>
              </a:spcBef>
              <a:spcAft>
                <a:spcPts val="0"/>
              </a:spcAft>
              <a:buSzPts val="1920"/>
              <a:buChar char="●"/>
              <a:defRPr sz="2400"/>
            </a:lvl1pPr>
            <a:lvl2pPr indent="-342900" lvl="1" marL="914400" algn="l">
              <a:spcBef>
                <a:spcPts val="400"/>
              </a:spcBef>
              <a:spcAft>
                <a:spcPts val="0"/>
              </a:spcAft>
              <a:buSzPts val="1800"/>
              <a:buFont typeface="Times New Roman"/>
              <a:buChar char="–"/>
              <a:defRPr sz="2000"/>
            </a:lvl2pPr>
            <a:lvl3pPr indent="-297180" lvl="2" marL="1371600" algn="l">
              <a:spcBef>
                <a:spcPts val="360"/>
              </a:spcBef>
              <a:spcAft>
                <a:spcPts val="0"/>
              </a:spcAft>
              <a:buSzPts val="1080"/>
              <a:buChar char="●"/>
              <a:defRPr sz="1800"/>
            </a:lvl3pPr>
            <a:lvl4pPr indent="-330200" lvl="3" marL="1828800" algn="l">
              <a:spcBef>
                <a:spcPts val="320"/>
              </a:spcBef>
              <a:spcAft>
                <a:spcPts val="0"/>
              </a:spcAft>
              <a:buSzPts val="1600"/>
              <a:buFont typeface="Times New Roman"/>
              <a:buChar char="–"/>
              <a:defRPr sz="1600"/>
            </a:lvl4pPr>
            <a:lvl5pPr indent="-330200" lvl="4" marL="2286000" algn="l">
              <a:spcBef>
                <a:spcPts val="320"/>
              </a:spcBef>
              <a:spcAft>
                <a:spcPts val="0"/>
              </a:spcAft>
              <a:buSzPts val="1600"/>
              <a:buFont typeface="Times New Roman"/>
              <a:buChar char="•"/>
              <a:defRPr sz="1600"/>
            </a:lvl5pPr>
            <a:lvl6pPr indent="-330200" lvl="5" marL="2743200" algn="l">
              <a:spcBef>
                <a:spcPts val="320"/>
              </a:spcBef>
              <a:spcAft>
                <a:spcPts val="0"/>
              </a:spcAft>
              <a:buSzPts val="1600"/>
              <a:buFont typeface="Times New Roman"/>
              <a:buChar char="•"/>
              <a:defRPr sz="1600"/>
            </a:lvl6pPr>
            <a:lvl7pPr indent="-330200" lvl="6" marL="3200400" algn="l">
              <a:spcBef>
                <a:spcPts val="320"/>
              </a:spcBef>
              <a:spcAft>
                <a:spcPts val="0"/>
              </a:spcAft>
              <a:buSzPts val="1600"/>
              <a:buFont typeface="Times New Roman"/>
              <a:buChar char="•"/>
              <a:defRPr sz="1600"/>
            </a:lvl7pPr>
            <a:lvl8pPr indent="-330200" lvl="7" marL="3657600" algn="l">
              <a:spcBef>
                <a:spcPts val="320"/>
              </a:spcBef>
              <a:spcAft>
                <a:spcPts val="0"/>
              </a:spcAft>
              <a:buSzPts val="1600"/>
              <a:buFont typeface="Times New Roman"/>
              <a:buChar char="•"/>
              <a:defRPr sz="1600"/>
            </a:lvl8pPr>
            <a:lvl9pPr indent="-330200" lvl="8" marL="4114800" algn="l">
              <a:spcBef>
                <a:spcPts val="320"/>
              </a:spcBef>
              <a:spcAft>
                <a:spcPts val="0"/>
              </a:spcAft>
              <a:buSzPts val="1600"/>
              <a:buFont typeface="Times New Roman"/>
              <a:buChar char="•"/>
              <a:defRPr sz="1600"/>
            </a:lvl9pPr>
          </a:lstStyle>
          <a:p/>
        </p:txBody>
      </p:sp>
      <p:sp>
        <p:nvSpPr>
          <p:cNvPr id="320" name="Google Shape;320;p6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920"/>
              <a:buNone/>
              <a:defRPr b="1" sz="2400"/>
            </a:lvl1pPr>
            <a:lvl2pPr indent="-228600" lvl="1" marL="914400" algn="l">
              <a:spcBef>
                <a:spcPts val="400"/>
              </a:spcBef>
              <a:spcAft>
                <a:spcPts val="0"/>
              </a:spcAft>
              <a:buSzPts val="1800"/>
              <a:buFont typeface="Times New Roman"/>
              <a:buNone/>
              <a:defRPr b="1" sz="2000"/>
            </a:lvl2pPr>
            <a:lvl3pPr indent="-228600" lvl="2" marL="1371600" algn="l">
              <a:spcBef>
                <a:spcPts val="360"/>
              </a:spcBef>
              <a:spcAft>
                <a:spcPts val="0"/>
              </a:spcAft>
              <a:buSzPts val="1080"/>
              <a:buNone/>
              <a:defRPr b="1" sz="1800"/>
            </a:lvl3pPr>
            <a:lvl4pPr indent="-228600" lvl="3" marL="1828800" algn="l">
              <a:spcBef>
                <a:spcPts val="320"/>
              </a:spcBef>
              <a:spcAft>
                <a:spcPts val="0"/>
              </a:spcAft>
              <a:buSzPts val="1600"/>
              <a:buFont typeface="Times New Roman"/>
              <a:buNone/>
              <a:defRPr b="1" sz="1600"/>
            </a:lvl4pPr>
            <a:lvl5pPr indent="-228600" lvl="4" marL="2286000" algn="l">
              <a:spcBef>
                <a:spcPts val="320"/>
              </a:spcBef>
              <a:spcAft>
                <a:spcPts val="0"/>
              </a:spcAft>
              <a:buSzPts val="1600"/>
              <a:buFont typeface="Times New Roman"/>
              <a:buNone/>
              <a:defRPr b="1" sz="1600"/>
            </a:lvl5pPr>
            <a:lvl6pPr indent="-228600" lvl="5" marL="2743200" algn="l">
              <a:spcBef>
                <a:spcPts val="320"/>
              </a:spcBef>
              <a:spcAft>
                <a:spcPts val="0"/>
              </a:spcAft>
              <a:buSzPts val="1600"/>
              <a:buFont typeface="Times New Roman"/>
              <a:buNone/>
              <a:defRPr b="1" sz="1600"/>
            </a:lvl6pPr>
            <a:lvl7pPr indent="-228600" lvl="6" marL="3200400" algn="l">
              <a:spcBef>
                <a:spcPts val="320"/>
              </a:spcBef>
              <a:spcAft>
                <a:spcPts val="0"/>
              </a:spcAft>
              <a:buSzPts val="1600"/>
              <a:buFont typeface="Times New Roman"/>
              <a:buNone/>
              <a:defRPr b="1" sz="1600"/>
            </a:lvl7pPr>
            <a:lvl8pPr indent="-228600" lvl="7" marL="3657600" algn="l">
              <a:spcBef>
                <a:spcPts val="320"/>
              </a:spcBef>
              <a:spcAft>
                <a:spcPts val="0"/>
              </a:spcAft>
              <a:buSzPts val="1600"/>
              <a:buFont typeface="Times New Roman"/>
              <a:buNone/>
              <a:defRPr b="1" sz="1600"/>
            </a:lvl8pPr>
            <a:lvl9pPr indent="-228600" lvl="8" marL="4114800" algn="l">
              <a:spcBef>
                <a:spcPts val="320"/>
              </a:spcBef>
              <a:spcAft>
                <a:spcPts val="0"/>
              </a:spcAft>
              <a:buSzPts val="1600"/>
              <a:buFont typeface="Times New Roman"/>
              <a:buNone/>
              <a:defRPr b="1" sz="1600"/>
            </a:lvl9pPr>
          </a:lstStyle>
          <a:p/>
        </p:txBody>
      </p:sp>
      <p:sp>
        <p:nvSpPr>
          <p:cNvPr id="321" name="Google Shape;321;p6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50520" lvl="0" marL="457200" algn="l">
              <a:spcBef>
                <a:spcPts val="480"/>
              </a:spcBef>
              <a:spcAft>
                <a:spcPts val="0"/>
              </a:spcAft>
              <a:buSzPts val="1920"/>
              <a:buChar char="●"/>
              <a:defRPr sz="2400"/>
            </a:lvl1pPr>
            <a:lvl2pPr indent="-342900" lvl="1" marL="914400" algn="l">
              <a:spcBef>
                <a:spcPts val="400"/>
              </a:spcBef>
              <a:spcAft>
                <a:spcPts val="0"/>
              </a:spcAft>
              <a:buSzPts val="1800"/>
              <a:buFont typeface="Times New Roman"/>
              <a:buChar char="–"/>
              <a:defRPr sz="2000"/>
            </a:lvl2pPr>
            <a:lvl3pPr indent="-297180" lvl="2" marL="1371600" algn="l">
              <a:spcBef>
                <a:spcPts val="360"/>
              </a:spcBef>
              <a:spcAft>
                <a:spcPts val="0"/>
              </a:spcAft>
              <a:buSzPts val="1080"/>
              <a:buChar char="●"/>
              <a:defRPr sz="1800"/>
            </a:lvl3pPr>
            <a:lvl4pPr indent="-330200" lvl="3" marL="1828800" algn="l">
              <a:spcBef>
                <a:spcPts val="320"/>
              </a:spcBef>
              <a:spcAft>
                <a:spcPts val="0"/>
              </a:spcAft>
              <a:buSzPts val="1600"/>
              <a:buFont typeface="Times New Roman"/>
              <a:buChar char="–"/>
              <a:defRPr sz="1600"/>
            </a:lvl4pPr>
            <a:lvl5pPr indent="-330200" lvl="4" marL="2286000" algn="l">
              <a:spcBef>
                <a:spcPts val="320"/>
              </a:spcBef>
              <a:spcAft>
                <a:spcPts val="0"/>
              </a:spcAft>
              <a:buSzPts val="1600"/>
              <a:buFont typeface="Times New Roman"/>
              <a:buChar char="•"/>
              <a:defRPr sz="1600"/>
            </a:lvl5pPr>
            <a:lvl6pPr indent="-330200" lvl="5" marL="2743200" algn="l">
              <a:spcBef>
                <a:spcPts val="320"/>
              </a:spcBef>
              <a:spcAft>
                <a:spcPts val="0"/>
              </a:spcAft>
              <a:buSzPts val="1600"/>
              <a:buFont typeface="Times New Roman"/>
              <a:buChar char="•"/>
              <a:defRPr sz="1600"/>
            </a:lvl6pPr>
            <a:lvl7pPr indent="-330200" lvl="6" marL="3200400" algn="l">
              <a:spcBef>
                <a:spcPts val="320"/>
              </a:spcBef>
              <a:spcAft>
                <a:spcPts val="0"/>
              </a:spcAft>
              <a:buSzPts val="1600"/>
              <a:buFont typeface="Times New Roman"/>
              <a:buChar char="•"/>
              <a:defRPr sz="1600"/>
            </a:lvl7pPr>
            <a:lvl8pPr indent="-330200" lvl="7" marL="3657600" algn="l">
              <a:spcBef>
                <a:spcPts val="320"/>
              </a:spcBef>
              <a:spcAft>
                <a:spcPts val="0"/>
              </a:spcAft>
              <a:buSzPts val="1600"/>
              <a:buFont typeface="Times New Roman"/>
              <a:buChar char="•"/>
              <a:defRPr sz="1600"/>
            </a:lvl8pPr>
            <a:lvl9pPr indent="-330200" lvl="8" marL="4114800" algn="l">
              <a:spcBef>
                <a:spcPts val="320"/>
              </a:spcBef>
              <a:spcAft>
                <a:spcPts val="0"/>
              </a:spcAft>
              <a:buSzPts val="1600"/>
              <a:buFont typeface="Times New Roman"/>
              <a:buChar char="•"/>
              <a:defRPr sz="1600"/>
            </a:lvl9pPr>
          </a:lstStyle>
          <a:p/>
        </p:txBody>
      </p:sp>
      <p:sp>
        <p:nvSpPr>
          <p:cNvPr id="322" name="Google Shape;322;p66"/>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3" name="Google Shape;323;p66"/>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4" name="Google Shape;324;p66"/>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25" name="Shape 325"/>
        <p:cNvGrpSpPr/>
        <p:nvPr/>
      </p:nvGrpSpPr>
      <p:grpSpPr>
        <a:xfrm>
          <a:off x="0" y="0"/>
          <a:ext cx="0" cy="0"/>
          <a:chOff x="0" y="0"/>
          <a:chExt cx="0" cy="0"/>
        </a:xfrm>
      </p:grpSpPr>
      <p:sp>
        <p:nvSpPr>
          <p:cNvPr id="326" name="Google Shape;326;p67"/>
          <p:cNvSpPr txBox="1"/>
          <p:nvPr>
            <p:ph type="title"/>
          </p:nvPr>
        </p:nvSpPr>
        <p:spPr>
          <a:xfrm>
            <a:off x="685800" y="609600"/>
            <a:ext cx="7772400" cy="1143000"/>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27" name="Google Shape;327;p67"/>
          <p:cNvSpPr txBox="1"/>
          <p:nvPr>
            <p:ph idx="1" type="body"/>
          </p:nvPr>
        </p:nvSpPr>
        <p:spPr>
          <a:xfrm>
            <a:off x="685800" y="1981200"/>
            <a:ext cx="3810000" cy="4114800"/>
          </a:xfrm>
          <a:prstGeom prst="rect">
            <a:avLst/>
          </a:prstGeom>
          <a:noFill/>
          <a:ln>
            <a:noFill/>
          </a:ln>
        </p:spPr>
        <p:txBody>
          <a:bodyPr anchorCtr="0" anchor="t" bIns="45700" lIns="91425" spcFirstLastPara="1" rIns="91425" wrap="square" tIns="45700">
            <a:noAutofit/>
          </a:bodyPr>
          <a:lstStyle>
            <a:lvl1pPr indent="-370840" lvl="0" marL="457200" algn="l">
              <a:spcBef>
                <a:spcPts val="560"/>
              </a:spcBef>
              <a:spcAft>
                <a:spcPts val="0"/>
              </a:spcAft>
              <a:buSzPts val="2240"/>
              <a:buChar char="●"/>
              <a:defRPr sz="2800"/>
            </a:lvl1pPr>
            <a:lvl2pPr indent="-365760" lvl="1" marL="914400" algn="l">
              <a:spcBef>
                <a:spcPts val="480"/>
              </a:spcBef>
              <a:spcAft>
                <a:spcPts val="0"/>
              </a:spcAft>
              <a:buSzPts val="2160"/>
              <a:buFont typeface="Times New Roman"/>
              <a:buChar char="–"/>
              <a:defRPr sz="2400"/>
            </a:lvl2pPr>
            <a:lvl3pPr indent="-304800" lvl="2" marL="1371600" algn="l">
              <a:spcBef>
                <a:spcPts val="400"/>
              </a:spcBef>
              <a:spcAft>
                <a:spcPts val="0"/>
              </a:spcAft>
              <a:buSzPts val="1200"/>
              <a:buChar char="●"/>
              <a:defRPr sz="2000"/>
            </a:lvl3pPr>
            <a:lvl4pPr indent="-342900" lvl="3" marL="1828800" algn="l">
              <a:spcBef>
                <a:spcPts val="360"/>
              </a:spcBef>
              <a:spcAft>
                <a:spcPts val="0"/>
              </a:spcAft>
              <a:buSzPts val="1800"/>
              <a:buFont typeface="Times New Roman"/>
              <a:buChar char="–"/>
              <a:defRPr sz="1800"/>
            </a:lvl4pPr>
            <a:lvl5pPr indent="-342900" lvl="4" marL="2286000" algn="l">
              <a:spcBef>
                <a:spcPts val="360"/>
              </a:spcBef>
              <a:spcAft>
                <a:spcPts val="0"/>
              </a:spcAft>
              <a:buSzPts val="1800"/>
              <a:buFont typeface="Times New Roman"/>
              <a:buChar char="•"/>
              <a:defRPr sz="1800"/>
            </a:lvl5pPr>
            <a:lvl6pPr indent="-342900" lvl="5" marL="2743200" algn="l">
              <a:spcBef>
                <a:spcPts val="360"/>
              </a:spcBef>
              <a:spcAft>
                <a:spcPts val="0"/>
              </a:spcAft>
              <a:buSzPts val="1800"/>
              <a:buFont typeface="Times New Roman"/>
              <a:buChar char="•"/>
              <a:defRPr sz="1800"/>
            </a:lvl6pPr>
            <a:lvl7pPr indent="-342900" lvl="6" marL="3200400" algn="l">
              <a:spcBef>
                <a:spcPts val="360"/>
              </a:spcBef>
              <a:spcAft>
                <a:spcPts val="0"/>
              </a:spcAft>
              <a:buSzPts val="1800"/>
              <a:buFont typeface="Times New Roman"/>
              <a:buChar char="•"/>
              <a:defRPr sz="1800"/>
            </a:lvl7pPr>
            <a:lvl8pPr indent="-342900" lvl="7" marL="3657600" algn="l">
              <a:spcBef>
                <a:spcPts val="360"/>
              </a:spcBef>
              <a:spcAft>
                <a:spcPts val="0"/>
              </a:spcAft>
              <a:buSzPts val="1800"/>
              <a:buFont typeface="Times New Roman"/>
              <a:buChar char="•"/>
              <a:defRPr sz="1800"/>
            </a:lvl8pPr>
            <a:lvl9pPr indent="-342900" lvl="8" marL="4114800" algn="l">
              <a:spcBef>
                <a:spcPts val="360"/>
              </a:spcBef>
              <a:spcAft>
                <a:spcPts val="0"/>
              </a:spcAft>
              <a:buSzPts val="1800"/>
              <a:buFont typeface="Times New Roman"/>
              <a:buChar char="•"/>
              <a:defRPr sz="1800"/>
            </a:lvl9pPr>
          </a:lstStyle>
          <a:p/>
        </p:txBody>
      </p:sp>
      <p:sp>
        <p:nvSpPr>
          <p:cNvPr id="328" name="Google Shape;328;p67"/>
          <p:cNvSpPr txBox="1"/>
          <p:nvPr>
            <p:ph idx="2" type="body"/>
          </p:nvPr>
        </p:nvSpPr>
        <p:spPr>
          <a:xfrm>
            <a:off x="4648200" y="1981200"/>
            <a:ext cx="3810000" cy="4114800"/>
          </a:xfrm>
          <a:prstGeom prst="rect">
            <a:avLst/>
          </a:prstGeom>
          <a:noFill/>
          <a:ln>
            <a:noFill/>
          </a:ln>
        </p:spPr>
        <p:txBody>
          <a:bodyPr anchorCtr="0" anchor="t" bIns="45700" lIns="91425" spcFirstLastPara="1" rIns="91425" wrap="square" tIns="45700">
            <a:noAutofit/>
          </a:bodyPr>
          <a:lstStyle>
            <a:lvl1pPr indent="-370840" lvl="0" marL="457200" algn="l">
              <a:spcBef>
                <a:spcPts val="560"/>
              </a:spcBef>
              <a:spcAft>
                <a:spcPts val="0"/>
              </a:spcAft>
              <a:buSzPts val="2240"/>
              <a:buChar char="●"/>
              <a:defRPr sz="2800"/>
            </a:lvl1pPr>
            <a:lvl2pPr indent="-365760" lvl="1" marL="914400" algn="l">
              <a:spcBef>
                <a:spcPts val="480"/>
              </a:spcBef>
              <a:spcAft>
                <a:spcPts val="0"/>
              </a:spcAft>
              <a:buSzPts val="2160"/>
              <a:buFont typeface="Times New Roman"/>
              <a:buChar char="–"/>
              <a:defRPr sz="2400"/>
            </a:lvl2pPr>
            <a:lvl3pPr indent="-304800" lvl="2" marL="1371600" algn="l">
              <a:spcBef>
                <a:spcPts val="400"/>
              </a:spcBef>
              <a:spcAft>
                <a:spcPts val="0"/>
              </a:spcAft>
              <a:buSzPts val="1200"/>
              <a:buChar char="●"/>
              <a:defRPr sz="2000"/>
            </a:lvl3pPr>
            <a:lvl4pPr indent="-342900" lvl="3" marL="1828800" algn="l">
              <a:spcBef>
                <a:spcPts val="360"/>
              </a:spcBef>
              <a:spcAft>
                <a:spcPts val="0"/>
              </a:spcAft>
              <a:buSzPts val="1800"/>
              <a:buFont typeface="Times New Roman"/>
              <a:buChar char="–"/>
              <a:defRPr sz="1800"/>
            </a:lvl4pPr>
            <a:lvl5pPr indent="-342900" lvl="4" marL="2286000" algn="l">
              <a:spcBef>
                <a:spcPts val="360"/>
              </a:spcBef>
              <a:spcAft>
                <a:spcPts val="0"/>
              </a:spcAft>
              <a:buSzPts val="1800"/>
              <a:buFont typeface="Times New Roman"/>
              <a:buChar char="•"/>
              <a:defRPr sz="1800"/>
            </a:lvl5pPr>
            <a:lvl6pPr indent="-342900" lvl="5" marL="2743200" algn="l">
              <a:spcBef>
                <a:spcPts val="360"/>
              </a:spcBef>
              <a:spcAft>
                <a:spcPts val="0"/>
              </a:spcAft>
              <a:buSzPts val="1800"/>
              <a:buFont typeface="Times New Roman"/>
              <a:buChar char="•"/>
              <a:defRPr sz="1800"/>
            </a:lvl6pPr>
            <a:lvl7pPr indent="-342900" lvl="6" marL="3200400" algn="l">
              <a:spcBef>
                <a:spcPts val="360"/>
              </a:spcBef>
              <a:spcAft>
                <a:spcPts val="0"/>
              </a:spcAft>
              <a:buSzPts val="1800"/>
              <a:buFont typeface="Times New Roman"/>
              <a:buChar char="•"/>
              <a:defRPr sz="1800"/>
            </a:lvl7pPr>
            <a:lvl8pPr indent="-342900" lvl="7" marL="3657600" algn="l">
              <a:spcBef>
                <a:spcPts val="360"/>
              </a:spcBef>
              <a:spcAft>
                <a:spcPts val="0"/>
              </a:spcAft>
              <a:buSzPts val="1800"/>
              <a:buFont typeface="Times New Roman"/>
              <a:buChar char="•"/>
              <a:defRPr sz="1800"/>
            </a:lvl8pPr>
            <a:lvl9pPr indent="-342900" lvl="8" marL="4114800" algn="l">
              <a:spcBef>
                <a:spcPts val="360"/>
              </a:spcBef>
              <a:spcAft>
                <a:spcPts val="0"/>
              </a:spcAft>
              <a:buSzPts val="1800"/>
              <a:buFont typeface="Times New Roman"/>
              <a:buChar char="•"/>
              <a:defRPr sz="1800"/>
            </a:lvl9pPr>
          </a:lstStyle>
          <a:p/>
        </p:txBody>
      </p:sp>
      <p:sp>
        <p:nvSpPr>
          <p:cNvPr id="329" name="Google Shape;329;p67"/>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0" name="Google Shape;330;p67"/>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1" name="Google Shape;331;p67"/>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2" name="Shape 332"/>
        <p:cNvGrpSpPr/>
        <p:nvPr/>
      </p:nvGrpSpPr>
      <p:grpSpPr>
        <a:xfrm>
          <a:off x="0" y="0"/>
          <a:ext cx="0" cy="0"/>
          <a:chOff x="0" y="0"/>
          <a:chExt cx="0" cy="0"/>
        </a:xfrm>
      </p:grpSpPr>
      <p:sp>
        <p:nvSpPr>
          <p:cNvPr id="333" name="Google Shape;333;p68"/>
          <p:cNvSpPr txBox="1"/>
          <p:nvPr>
            <p:ph type="title"/>
          </p:nvPr>
        </p:nvSpPr>
        <p:spPr>
          <a:xfrm>
            <a:off x="722313" y="4406900"/>
            <a:ext cx="7772400" cy="1362075"/>
          </a:xfrm>
          <a:prstGeom prst="rect">
            <a:avLst/>
          </a:prstGeom>
          <a:noFill/>
          <a:ln>
            <a:noFill/>
          </a:ln>
        </p:spPr>
        <p:txBody>
          <a:bodyPr anchorCtr="0" anchor="t" bIns="46025" lIns="92075" spcFirstLastPara="1" rIns="92075" wrap="square" tIns="46025">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34" name="Google Shape;334;p6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SzPts val="1600"/>
              <a:buNone/>
              <a:defRPr sz="2000"/>
            </a:lvl1pPr>
            <a:lvl2pPr indent="-228600" lvl="1" marL="914400" algn="l">
              <a:spcBef>
                <a:spcPts val="360"/>
              </a:spcBef>
              <a:spcAft>
                <a:spcPts val="0"/>
              </a:spcAft>
              <a:buSzPts val="1620"/>
              <a:buFont typeface="Times New Roman"/>
              <a:buNone/>
              <a:defRPr sz="1800"/>
            </a:lvl2pPr>
            <a:lvl3pPr indent="-228600" lvl="2" marL="1371600" algn="l">
              <a:spcBef>
                <a:spcPts val="320"/>
              </a:spcBef>
              <a:spcAft>
                <a:spcPts val="0"/>
              </a:spcAft>
              <a:buSzPts val="960"/>
              <a:buNone/>
              <a:defRPr sz="1600"/>
            </a:lvl3pPr>
            <a:lvl4pPr indent="-228600" lvl="3" marL="1828800" algn="l">
              <a:spcBef>
                <a:spcPts val="280"/>
              </a:spcBef>
              <a:spcAft>
                <a:spcPts val="0"/>
              </a:spcAft>
              <a:buSzPts val="1400"/>
              <a:buFont typeface="Times New Roman"/>
              <a:buNone/>
              <a:defRPr sz="1400"/>
            </a:lvl4pPr>
            <a:lvl5pPr indent="-228600" lvl="4" marL="2286000" algn="l">
              <a:spcBef>
                <a:spcPts val="280"/>
              </a:spcBef>
              <a:spcAft>
                <a:spcPts val="0"/>
              </a:spcAft>
              <a:buSzPts val="1400"/>
              <a:buFont typeface="Times New Roman"/>
              <a:buNone/>
              <a:defRPr sz="1400"/>
            </a:lvl5pPr>
            <a:lvl6pPr indent="-228600" lvl="5" marL="2743200" algn="l">
              <a:spcBef>
                <a:spcPts val="280"/>
              </a:spcBef>
              <a:spcAft>
                <a:spcPts val="0"/>
              </a:spcAft>
              <a:buSzPts val="1400"/>
              <a:buFont typeface="Times New Roman"/>
              <a:buNone/>
              <a:defRPr sz="1400"/>
            </a:lvl6pPr>
            <a:lvl7pPr indent="-228600" lvl="6" marL="3200400" algn="l">
              <a:spcBef>
                <a:spcPts val="280"/>
              </a:spcBef>
              <a:spcAft>
                <a:spcPts val="0"/>
              </a:spcAft>
              <a:buSzPts val="1400"/>
              <a:buFont typeface="Times New Roman"/>
              <a:buNone/>
              <a:defRPr sz="1400"/>
            </a:lvl7pPr>
            <a:lvl8pPr indent="-228600" lvl="7" marL="3657600" algn="l">
              <a:spcBef>
                <a:spcPts val="280"/>
              </a:spcBef>
              <a:spcAft>
                <a:spcPts val="0"/>
              </a:spcAft>
              <a:buSzPts val="1400"/>
              <a:buFont typeface="Times New Roman"/>
              <a:buNone/>
              <a:defRPr sz="1400"/>
            </a:lvl8pPr>
            <a:lvl9pPr indent="-228600" lvl="8" marL="4114800" algn="l">
              <a:spcBef>
                <a:spcPts val="280"/>
              </a:spcBef>
              <a:spcAft>
                <a:spcPts val="0"/>
              </a:spcAft>
              <a:buSzPts val="1400"/>
              <a:buFont typeface="Times New Roman"/>
              <a:buNone/>
              <a:defRPr sz="1400"/>
            </a:lvl9pPr>
          </a:lstStyle>
          <a:p/>
        </p:txBody>
      </p:sp>
      <p:sp>
        <p:nvSpPr>
          <p:cNvPr id="335" name="Google Shape;335;p68"/>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6" name="Google Shape;336;p68"/>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7" name="Google Shape;337;p68"/>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lip Art" type="txAndClipArt">
  <p:cSld name="TEXT_AND_CLIPART">
    <p:spTree>
      <p:nvGrpSpPr>
        <p:cNvPr id="347" name="Shape 347"/>
        <p:cNvGrpSpPr/>
        <p:nvPr/>
      </p:nvGrpSpPr>
      <p:grpSpPr>
        <a:xfrm>
          <a:off x="0" y="0"/>
          <a:ext cx="0" cy="0"/>
          <a:chOff x="0" y="0"/>
          <a:chExt cx="0" cy="0"/>
        </a:xfrm>
      </p:grpSpPr>
      <p:sp>
        <p:nvSpPr>
          <p:cNvPr id="348" name="Google Shape;348;p81"/>
          <p:cNvSpPr txBox="1"/>
          <p:nvPr>
            <p:ph type="title"/>
          </p:nvPr>
        </p:nvSpPr>
        <p:spPr>
          <a:xfrm>
            <a:off x="685800" y="609600"/>
            <a:ext cx="7772400" cy="1143000"/>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49" name="Google Shape;349;p81"/>
          <p:cNvSpPr txBox="1"/>
          <p:nvPr>
            <p:ph idx="1" type="body"/>
          </p:nvPr>
        </p:nvSpPr>
        <p:spPr>
          <a:xfrm>
            <a:off x="685800" y="1981200"/>
            <a:ext cx="3810000" cy="4114800"/>
          </a:xfrm>
          <a:prstGeom prst="rect">
            <a:avLst/>
          </a:prstGeom>
          <a:noFill/>
          <a:ln>
            <a:noFill/>
          </a:ln>
        </p:spPr>
        <p:txBody>
          <a:bodyPr anchorCtr="0" anchor="t" bIns="45700" lIns="91425" spcFirstLastPara="1" rIns="91425" wrap="square" tIns="45700">
            <a:noAutofit/>
          </a:bodyPr>
          <a:lstStyle>
            <a:lvl1pPr indent="-320040" lvl="0" marL="457200" algn="l">
              <a:spcBef>
                <a:spcPts val="360"/>
              </a:spcBef>
              <a:spcAft>
                <a:spcPts val="0"/>
              </a:spcAft>
              <a:buSzPts val="1440"/>
              <a:buChar char="●"/>
              <a:defRPr/>
            </a:lvl1pPr>
            <a:lvl2pPr indent="-331469" lvl="1" marL="914400" algn="l">
              <a:spcBef>
                <a:spcPts val="360"/>
              </a:spcBef>
              <a:spcAft>
                <a:spcPts val="0"/>
              </a:spcAft>
              <a:buSzPts val="1620"/>
              <a:buChar char="–"/>
              <a:defRPr/>
            </a:lvl2pPr>
            <a:lvl3pPr indent="-297180" lvl="2" marL="1371600" algn="l">
              <a:spcBef>
                <a:spcPts val="360"/>
              </a:spcBef>
              <a:spcAft>
                <a:spcPts val="0"/>
              </a:spcAft>
              <a:buSzPts val="108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50" name="Google Shape;350;p81"/>
          <p:cNvSpPr/>
          <p:nvPr>
            <p:ph idx="2" type="clipArt"/>
          </p:nvPr>
        </p:nvSpPr>
        <p:spPr>
          <a:xfrm>
            <a:off x="4648200" y="1981200"/>
            <a:ext cx="3810000" cy="4114800"/>
          </a:xfrm>
          <a:prstGeom prst="rect">
            <a:avLst/>
          </a:prstGeom>
          <a:noFill/>
          <a:ln>
            <a:noFill/>
          </a:ln>
        </p:spPr>
      </p:sp>
      <p:sp>
        <p:nvSpPr>
          <p:cNvPr id="351" name="Google Shape;351;p81"/>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2" name="Google Shape;352;p81"/>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3" name="Google Shape;353;p81"/>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54" name="Shape 354"/>
        <p:cNvGrpSpPr/>
        <p:nvPr/>
      </p:nvGrpSpPr>
      <p:grpSpPr>
        <a:xfrm>
          <a:off x="0" y="0"/>
          <a:ext cx="0" cy="0"/>
          <a:chOff x="0" y="0"/>
          <a:chExt cx="0" cy="0"/>
        </a:xfrm>
      </p:grpSpPr>
      <p:sp>
        <p:nvSpPr>
          <p:cNvPr id="355" name="Google Shape;355;p82"/>
          <p:cNvSpPr txBox="1"/>
          <p:nvPr>
            <p:ph type="title"/>
          </p:nvPr>
        </p:nvSpPr>
        <p:spPr>
          <a:xfrm rot="5400000">
            <a:off x="4743450" y="2381250"/>
            <a:ext cx="5486400" cy="1943100"/>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56" name="Google Shape;356;p82"/>
          <p:cNvSpPr txBox="1"/>
          <p:nvPr>
            <p:ph idx="1" type="body"/>
          </p:nvPr>
        </p:nvSpPr>
        <p:spPr>
          <a:xfrm rot="5400000">
            <a:off x="781050" y="514350"/>
            <a:ext cx="5486400" cy="5676900"/>
          </a:xfrm>
          <a:prstGeom prst="rect">
            <a:avLst/>
          </a:prstGeom>
          <a:noFill/>
          <a:ln>
            <a:noFill/>
          </a:ln>
        </p:spPr>
        <p:txBody>
          <a:bodyPr anchorCtr="0" anchor="t" bIns="45700" lIns="91425" spcFirstLastPara="1" rIns="91425" wrap="square" tIns="45700">
            <a:noAutofit/>
          </a:bodyPr>
          <a:lstStyle>
            <a:lvl1pPr indent="-320040" lvl="0" marL="457200" algn="l">
              <a:spcBef>
                <a:spcPts val="360"/>
              </a:spcBef>
              <a:spcAft>
                <a:spcPts val="0"/>
              </a:spcAft>
              <a:buSzPts val="1440"/>
              <a:buChar char="●"/>
              <a:defRPr/>
            </a:lvl1pPr>
            <a:lvl2pPr indent="-331469" lvl="1" marL="914400" algn="l">
              <a:spcBef>
                <a:spcPts val="360"/>
              </a:spcBef>
              <a:spcAft>
                <a:spcPts val="0"/>
              </a:spcAft>
              <a:buSzPts val="1620"/>
              <a:buChar char="–"/>
              <a:defRPr/>
            </a:lvl2pPr>
            <a:lvl3pPr indent="-297180" lvl="2" marL="1371600" algn="l">
              <a:spcBef>
                <a:spcPts val="360"/>
              </a:spcBef>
              <a:spcAft>
                <a:spcPts val="0"/>
              </a:spcAft>
              <a:buSzPts val="108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57" name="Google Shape;357;p82"/>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8" name="Google Shape;358;p82"/>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9" name="Google Shape;359;p82"/>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2" name="Shape 32"/>
        <p:cNvGrpSpPr/>
        <p:nvPr/>
      </p:nvGrpSpPr>
      <p:grpSpPr>
        <a:xfrm>
          <a:off x="0" y="0"/>
          <a:ext cx="0" cy="0"/>
          <a:chOff x="0" y="0"/>
          <a:chExt cx="0" cy="0"/>
        </a:xfrm>
      </p:grpSpPr>
      <p:sp>
        <p:nvSpPr>
          <p:cNvPr id="33" name="Google Shape;33;p4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4" name="Google Shape;34;p41"/>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5" name="Google Shape;35;p4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4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60" name="Shape 360"/>
        <p:cNvGrpSpPr/>
        <p:nvPr/>
      </p:nvGrpSpPr>
      <p:grpSpPr>
        <a:xfrm>
          <a:off x="0" y="0"/>
          <a:ext cx="0" cy="0"/>
          <a:chOff x="0" y="0"/>
          <a:chExt cx="0" cy="0"/>
        </a:xfrm>
      </p:grpSpPr>
      <p:sp>
        <p:nvSpPr>
          <p:cNvPr id="361" name="Google Shape;361;p83"/>
          <p:cNvSpPr txBox="1"/>
          <p:nvPr>
            <p:ph type="title"/>
          </p:nvPr>
        </p:nvSpPr>
        <p:spPr>
          <a:xfrm>
            <a:off x="685800" y="609600"/>
            <a:ext cx="7772400" cy="1143000"/>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62" name="Google Shape;362;p83"/>
          <p:cNvSpPr txBox="1"/>
          <p:nvPr>
            <p:ph idx="1" type="body"/>
          </p:nvPr>
        </p:nvSpPr>
        <p:spPr>
          <a:xfrm rot="5400000">
            <a:off x="2514600" y="152400"/>
            <a:ext cx="4114800" cy="7772400"/>
          </a:xfrm>
          <a:prstGeom prst="rect">
            <a:avLst/>
          </a:prstGeom>
          <a:noFill/>
          <a:ln>
            <a:noFill/>
          </a:ln>
        </p:spPr>
        <p:txBody>
          <a:bodyPr anchorCtr="0" anchor="t" bIns="45700" lIns="91425" spcFirstLastPara="1" rIns="91425" wrap="square" tIns="45700">
            <a:noAutofit/>
          </a:bodyPr>
          <a:lstStyle>
            <a:lvl1pPr indent="-320040" lvl="0" marL="457200" algn="l">
              <a:spcBef>
                <a:spcPts val="360"/>
              </a:spcBef>
              <a:spcAft>
                <a:spcPts val="0"/>
              </a:spcAft>
              <a:buSzPts val="1440"/>
              <a:buChar char="●"/>
              <a:defRPr/>
            </a:lvl1pPr>
            <a:lvl2pPr indent="-331469" lvl="1" marL="914400" algn="l">
              <a:spcBef>
                <a:spcPts val="360"/>
              </a:spcBef>
              <a:spcAft>
                <a:spcPts val="0"/>
              </a:spcAft>
              <a:buSzPts val="1620"/>
              <a:buChar char="–"/>
              <a:defRPr/>
            </a:lvl2pPr>
            <a:lvl3pPr indent="-297180" lvl="2" marL="1371600" algn="l">
              <a:spcBef>
                <a:spcPts val="360"/>
              </a:spcBef>
              <a:spcAft>
                <a:spcPts val="0"/>
              </a:spcAft>
              <a:buSzPts val="108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63" name="Google Shape;363;p83"/>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4" name="Google Shape;364;p83"/>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5" name="Google Shape;365;p83"/>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66" name="Shape 366"/>
        <p:cNvGrpSpPr/>
        <p:nvPr/>
      </p:nvGrpSpPr>
      <p:grpSpPr>
        <a:xfrm>
          <a:off x="0" y="0"/>
          <a:ext cx="0" cy="0"/>
          <a:chOff x="0" y="0"/>
          <a:chExt cx="0" cy="0"/>
        </a:xfrm>
      </p:grpSpPr>
      <p:sp>
        <p:nvSpPr>
          <p:cNvPr id="367" name="Google Shape;367;p84"/>
          <p:cNvSpPr txBox="1"/>
          <p:nvPr>
            <p:ph type="title"/>
          </p:nvPr>
        </p:nvSpPr>
        <p:spPr>
          <a:xfrm>
            <a:off x="1792288" y="4800600"/>
            <a:ext cx="5486400" cy="566738"/>
          </a:xfrm>
          <a:prstGeom prst="rect">
            <a:avLst/>
          </a:prstGeom>
          <a:noFill/>
          <a:ln>
            <a:noFill/>
          </a:ln>
        </p:spPr>
        <p:txBody>
          <a:bodyPr anchorCtr="0" anchor="b" bIns="46025" lIns="92075" spcFirstLastPara="1" rIns="92075" wrap="square" tIns="46025">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68" name="Google Shape;368;p84"/>
          <p:cNvSpPr/>
          <p:nvPr>
            <p:ph idx="2" type="pic"/>
          </p:nvPr>
        </p:nvSpPr>
        <p:spPr>
          <a:xfrm>
            <a:off x="1792288" y="612775"/>
            <a:ext cx="5486400" cy="4114800"/>
          </a:xfrm>
          <a:prstGeom prst="rect">
            <a:avLst/>
          </a:prstGeom>
          <a:noFill/>
          <a:ln>
            <a:noFill/>
          </a:ln>
        </p:spPr>
      </p:sp>
      <p:sp>
        <p:nvSpPr>
          <p:cNvPr id="369" name="Google Shape;369;p8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120"/>
              <a:buNone/>
              <a:defRPr sz="1400"/>
            </a:lvl1pPr>
            <a:lvl2pPr indent="-228600" lvl="1" marL="914400" algn="l">
              <a:spcBef>
                <a:spcPts val="240"/>
              </a:spcBef>
              <a:spcAft>
                <a:spcPts val="0"/>
              </a:spcAft>
              <a:buSzPts val="1080"/>
              <a:buFont typeface="Times New Roman"/>
              <a:buNone/>
              <a:defRPr sz="1200"/>
            </a:lvl2pPr>
            <a:lvl3pPr indent="-228600" lvl="2" marL="1371600" algn="l">
              <a:spcBef>
                <a:spcPts val="200"/>
              </a:spcBef>
              <a:spcAft>
                <a:spcPts val="0"/>
              </a:spcAft>
              <a:buSzPts val="600"/>
              <a:buNone/>
              <a:defRPr sz="1000"/>
            </a:lvl3pPr>
            <a:lvl4pPr indent="-228600" lvl="3" marL="1828800" algn="l">
              <a:spcBef>
                <a:spcPts val="180"/>
              </a:spcBef>
              <a:spcAft>
                <a:spcPts val="0"/>
              </a:spcAft>
              <a:buSzPts val="900"/>
              <a:buFont typeface="Times New Roman"/>
              <a:buNone/>
              <a:defRPr sz="900"/>
            </a:lvl4pPr>
            <a:lvl5pPr indent="-228600" lvl="4" marL="2286000" algn="l">
              <a:spcBef>
                <a:spcPts val="180"/>
              </a:spcBef>
              <a:spcAft>
                <a:spcPts val="0"/>
              </a:spcAft>
              <a:buSzPts val="900"/>
              <a:buFont typeface="Times New Roman"/>
              <a:buNone/>
              <a:defRPr sz="900"/>
            </a:lvl5pPr>
            <a:lvl6pPr indent="-228600" lvl="5" marL="2743200" algn="l">
              <a:spcBef>
                <a:spcPts val="180"/>
              </a:spcBef>
              <a:spcAft>
                <a:spcPts val="0"/>
              </a:spcAft>
              <a:buSzPts val="900"/>
              <a:buFont typeface="Times New Roman"/>
              <a:buNone/>
              <a:defRPr sz="900"/>
            </a:lvl6pPr>
            <a:lvl7pPr indent="-228600" lvl="6" marL="3200400" algn="l">
              <a:spcBef>
                <a:spcPts val="180"/>
              </a:spcBef>
              <a:spcAft>
                <a:spcPts val="0"/>
              </a:spcAft>
              <a:buSzPts val="900"/>
              <a:buFont typeface="Times New Roman"/>
              <a:buNone/>
              <a:defRPr sz="900"/>
            </a:lvl7pPr>
            <a:lvl8pPr indent="-228600" lvl="7" marL="3657600" algn="l">
              <a:spcBef>
                <a:spcPts val="180"/>
              </a:spcBef>
              <a:spcAft>
                <a:spcPts val="0"/>
              </a:spcAft>
              <a:buSzPts val="900"/>
              <a:buFont typeface="Times New Roman"/>
              <a:buNone/>
              <a:defRPr sz="900"/>
            </a:lvl8pPr>
            <a:lvl9pPr indent="-228600" lvl="8" marL="4114800" algn="l">
              <a:spcBef>
                <a:spcPts val="180"/>
              </a:spcBef>
              <a:spcAft>
                <a:spcPts val="0"/>
              </a:spcAft>
              <a:buSzPts val="900"/>
              <a:buFont typeface="Times New Roman"/>
              <a:buNone/>
              <a:defRPr sz="900"/>
            </a:lvl9pPr>
          </a:lstStyle>
          <a:p/>
        </p:txBody>
      </p:sp>
      <p:sp>
        <p:nvSpPr>
          <p:cNvPr id="370" name="Google Shape;370;p84"/>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1" name="Google Shape;371;p84"/>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2" name="Google Shape;372;p84"/>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73" name="Shape 373"/>
        <p:cNvGrpSpPr/>
        <p:nvPr/>
      </p:nvGrpSpPr>
      <p:grpSpPr>
        <a:xfrm>
          <a:off x="0" y="0"/>
          <a:ext cx="0" cy="0"/>
          <a:chOff x="0" y="0"/>
          <a:chExt cx="0" cy="0"/>
        </a:xfrm>
      </p:grpSpPr>
      <p:sp>
        <p:nvSpPr>
          <p:cNvPr id="374" name="Google Shape;374;p85"/>
          <p:cNvSpPr txBox="1"/>
          <p:nvPr>
            <p:ph type="title"/>
          </p:nvPr>
        </p:nvSpPr>
        <p:spPr>
          <a:xfrm>
            <a:off x="457200" y="273050"/>
            <a:ext cx="3008313" cy="1162050"/>
          </a:xfrm>
          <a:prstGeom prst="rect">
            <a:avLst/>
          </a:prstGeom>
          <a:noFill/>
          <a:ln>
            <a:noFill/>
          </a:ln>
        </p:spPr>
        <p:txBody>
          <a:bodyPr anchorCtr="0" anchor="b" bIns="46025" lIns="92075" spcFirstLastPara="1" rIns="92075" wrap="square" tIns="46025">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75" name="Google Shape;375;p8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391160" lvl="0" marL="457200" algn="l">
              <a:spcBef>
                <a:spcPts val="640"/>
              </a:spcBef>
              <a:spcAft>
                <a:spcPts val="0"/>
              </a:spcAft>
              <a:buSzPts val="2560"/>
              <a:buChar char="●"/>
              <a:defRPr sz="3200"/>
            </a:lvl1pPr>
            <a:lvl2pPr indent="-388619" lvl="1" marL="914400" algn="l">
              <a:spcBef>
                <a:spcPts val="560"/>
              </a:spcBef>
              <a:spcAft>
                <a:spcPts val="0"/>
              </a:spcAft>
              <a:buSzPts val="2520"/>
              <a:buFont typeface="Times New Roman"/>
              <a:buChar char="–"/>
              <a:defRPr sz="2800"/>
            </a:lvl2pPr>
            <a:lvl3pPr indent="-320039" lvl="2" marL="1371600" algn="l">
              <a:spcBef>
                <a:spcPts val="480"/>
              </a:spcBef>
              <a:spcAft>
                <a:spcPts val="0"/>
              </a:spcAft>
              <a:buSzPts val="1440"/>
              <a:buChar char="●"/>
              <a:defRPr sz="2400"/>
            </a:lvl3pPr>
            <a:lvl4pPr indent="-355600" lvl="3" marL="1828800" algn="l">
              <a:spcBef>
                <a:spcPts val="400"/>
              </a:spcBef>
              <a:spcAft>
                <a:spcPts val="0"/>
              </a:spcAft>
              <a:buSzPts val="2000"/>
              <a:buFont typeface="Times New Roman"/>
              <a:buChar char="–"/>
              <a:defRPr sz="2000"/>
            </a:lvl4pPr>
            <a:lvl5pPr indent="-355600" lvl="4" marL="2286000" algn="l">
              <a:spcBef>
                <a:spcPts val="400"/>
              </a:spcBef>
              <a:spcAft>
                <a:spcPts val="0"/>
              </a:spcAft>
              <a:buSzPts val="2000"/>
              <a:buFont typeface="Times New Roman"/>
              <a:buChar char="•"/>
              <a:defRPr sz="2000"/>
            </a:lvl5pPr>
            <a:lvl6pPr indent="-355600" lvl="5" marL="2743200" algn="l">
              <a:spcBef>
                <a:spcPts val="400"/>
              </a:spcBef>
              <a:spcAft>
                <a:spcPts val="0"/>
              </a:spcAft>
              <a:buSzPts val="2000"/>
              <a:buFont typeface="Times New Roman"/>
              <a:buChar char="•"/>
              <a:defRPr sz="2000"/>
            </a:lvl6pPr>
            <a:lvl7pPr indent="-355600" lvl="6" marL="3200400" algn="l">
              <a:spcBef>
                <a:spcPts val="400"/>
              </a:spcBef>
              <a:spcAft>
                <a:spcPts val="0"/>
              </a:spcAft>
              <a:buSzPts val="2000"/>
              <a:buFont typeface="Times New Roman"/>
              <a:buChar char="•"/>
              <a:defRPr sz="2000"/>
            </a:lvl7pPr>
            <a:lvl8pPr indent="-355600" lvl="7" marL="3657600" algn="l">
              <a:spcBef>
                <a:spcPts val="400"/>
              </a:spcBef>
              <a:spcAft>
                <a:spcPts val="0"/>
              </a:spcAft>
              <a:buSzPts val="2000"/>
              <a:buFont typeface="Times New Roman"/>
              <a:buChar char="•"/>
              <a:defRPr sz="2000"/>
            </a:lvl8pPr>
            <a:lvl9pPr indent="-355600" lvl="8" marL="4114800" algn="l">
              <a:spcBef>
                <a:spcPts val="400"/>
              </a:spcBef>
              <a:spcAft>
                <a:spcPts val="0"/>
              </a:spcAft>
              <a:buSzPts val="2000"/>
              <a:buFont typeface="Times New Roman"/>
              <a:buChar char="•"/>
              <a:defRPr sz="2000"/>
            </a:lvl9pPr>
          </a:lstStyle>
          <a:p/>
        </p:txBody>
      </p:sp>
      <p:sp>
        <p:nvSpPr>
          <p:cNvPr id="376" name="Google Shape;376;p8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120"/>
              <a:buNone/>
              <a:defRPr sz="1400"/>
            </a:lvl1pPr>
            <a:lvl2pPr indent="-228600" lvl="1" marL="914400" algn="l">
              <a:spcBef>
                <a:spcPts val="240"/>
              </a:spcBef>
              <a:spcAft>
                <a:spcPts val="0"/>
              </a:spcAft>
              <a:buSzPts val="1080"/>
              <a:buFont typeface="Times New Roman"/>
              <a:buNone/>
              <a:defRPr sz="1200"/>
            </a:lvl2pPr>
            <a:lvl3pPr indent="-228600" lvl="2" marL="1371600" algn="l">
              <a:spcBef>
                <a:spcPts val="200"/>
              </a:spcBef>
              <a:spcAft>
                <a:spcPts val="0"/>
              </a:spcAft>
              <a:buSzPts val="600"/>
              <a:buNone/>
              <a:defRPr sz="1000"/>
            </a:lvl3pPr>
            <a:lvl4pPr indent="-228600" lvl="3" marL="1828800" algn="l">
              <a:spcBef>
                <a:spcPts val="180"/>
              </a:spcBef>
              <a:spcAft>
                <a:spcPts val="0"/>
              </a:spcAft>
              <a:buSzPts val="900"/>
              <a:buFont typeface="Times New Roman"/>
              <a:buNone/>
              <a:defRPr sz="900"/>
            </a:lvl4pPr>
            <a:lvl5pPr indent="-228600" lvl="4" marL="2286000" algn="l">
              <a:spcBef>
                <a:spcPts val="180"/>
              </a:spcBef>
              <a:spcAft>
                <a:spcPts val="0"/>
              </a:spcAft>
              <a:buSzPts val="900"/>
              <a:buFont typeface="Times New Roman"/>
              <a:buNone/>
              <a:defRPr sz="900"/>
            </a:lvl5pPr>
            <a:lvl6pPr indent="-228600" lvl="5" marL="2743200" algn="l">
              <a:spcBef>
                <a:spcPts val="180"/>
              </a:spcBef>
              <a:spcAft>
                <a:spcPts val="0"/>
              </a:spcAft>
              <a:buSzPts val="900"/>
              <a:buFont typeface="Times New Roman"/>
              <a:buNone/>
              <a:defRPr sz="900"/>
            </a:lvl6pPr>
            <a:lvl7pPr indent="-228600" lvl="6" marL="3200400" algn="l">
              <a:spcBef>
                <a:spcPts val="180"/>
              </a:spcBef>
              <a:spcAft>
                <a:spcPts val="0"/>
              </a:spcAft>
              <a:buSzPts val="900"/>
              <a:buFont typeface="Times New Roman"/>
              <a:buNone/>
              <a:defRPr sz="900"/>
            </a:lvl7pPr>
            <a:lvl8pPr indent="-228600" lvl="7" marL="3657600" algn="l">
              <a:spcBef>
                <a:spcPts val="180"/>
              </a:spcBef>
              <a:spcAft>
                <a:spcPts val="0"/>
              </a:spcAft>
              <a:buSzPts val="900"/>
              <a:buFont typeface="Times New Roman"/>
              <a:buNone/>
              <a:defRPr sz="900"/>
            </a:lvl8pPr>
            <a:lvl9pPr indent="-228600" lvl="8" marL="4114800" algn="l">
              <a:spcBef>
                <a:spcPts val="180"/>
              </a:spcBef>
              <a:spcAft>
                <a:spcPts val="0"/>
              </a:spcAft>
              <a:buSzPts val="900"/>
              <a:buFont typeface="Times New Roman"/>
              <a:buNone/>
              <a:defRPr sz="900"/>
            </a:lvl9pPr>
          </a:lstStyle>
          <a:p/>
        </p:txBody>
      </p:sp>
      <p:sp>
        <p:nvSpPr>
          <p:cNvPr id="377" name="Google Shape;377;p85"/>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8" name="Google Shape;378;p85"/>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9" name="Google Shape;379;p85"/>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80" name="Shape 380"/>
        <p:cNvGrpSpPr/>
        <p:nvPr/>
      </p:nvGrpSpPr>
      <p:grpSpPr>
        <a:xfrm>
          <a:off x="0" y="0"/>
          <a:ext cx="0" cy="0"/>
          <a:chOff x="0" y="0"/>
          <a:chExt cx="0" cy="0"/>
        </a:xfrm>
      </p:grpSpPr>
      <p:sp>
        <p:nvSpPr>
          <p:cNvPr id="381" name="Google Shape;381;p86"/>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2" name="Google Shape;382;p86"/>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3" name="Google Shape;383;p86"/>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4" name="Shape 384"/>
        <p:cNvGrpSpPr/>
        <p:nvPr/>
      </p:nvGrpSpPr>
      <p:grpSpPr>
        <a:xfrm>
          <a:off x="0" y="0"/>
          <a:ext cx="0" cy="0"/>
          <a:chOff x="0" y="0"/>
          <a:chExt cx="0" cy="0"/>
        </a:xfrm>
      </p:grpSpPr>
      <p:sp>
        <p:nvSpPr>
          <p:cNvPr id="385" name="Google Shape;385;p87"/>
          <p:cNvSpPr txBox="1"/>
          <p:nvPr>
            <p:ph type="title"/>
          </p:nvPr>
        </p:nvSpPr>
        <p:spPr>
          <a:xfrm>
            <a:off x="685800" y="609600"/>
            <a:ext cx="7772400" cy="1143000"/>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86" name="Google Shape;386;p87"/>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7" name="Google Shape;387;p87"/>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8" name="Google Shape;388;p87"/>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89" name="Shape 389"/>
        <p:cNvGrpSpPr/>
        <p:nvPr/>
      </p:nvGrpSpPr>
      <p:grpSpPr>
        <a:xfrm>
          <a:off x="0" y="0"/>
          <a:ext cx="0" cy="0"/>
          <a:chOff x="0" y="0"/>
          <a:chExt cx="0" cy="0"/>
        </a:xfrm>
      </p:grpSpPr>
      <p:sp>
        <p:nvSpPr>
          <p:cNvPr id="390" name="Google Shape;390;p88"/>
          <p:cNvSpPr txBox="1"/>
          <p:nvPr>
            <p:ph type="title"/>
          </p:nvPr>
        </p:nvSpPr>
        <p:spPr>
          <a:xfrm>
            <a:off x="457200" y="274638"/>
            <a:ext cx="8229600" cy="1143000"/>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91" name="Google Shape;391;p8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920"/>
              <a:buNone/>
              <a:defRPr b="1" sz="2400"/>
            </a:lvl1pPr>
            <a:lvl2pPr indent="-228600" lvl="1" marL="914400" algn="l">
              <a:spcBef>
                <a:spcPts val="400"/>
              </a:spcBef>
              <a:spcAft>
                <a:spcPts val="0"/>
              </a:spcAft>
              <a:buSzPts val="1800"/>
              <a:buFont typeface="Times New Roman"/>
              <a:buNone/>
              <a:defRPr b="1" sz="2000"/>
            </a:lvl2pPr>
            <a:lvl3pPr indent="-228600" lvl="2" marL="1371600" algn="l">
              <a:spcBef>
                <a:spcPts val="360"/>
              </a:spcBef>
              <a:spcAft>
                <a:spcPts val="0"/>
              </a:spcAft>
              <a:buSzPts val="1080"/>
              <a:buNone/>
              <a:defRPr b="1" sz="1800"/>
            </a:lvl3pPr>
            <a:lvl4pPr indent="-228600" lvl="3" marL="1828800" algn="l">
              <a:spcBef>
                <a:spcPts val="320"/>
              </a:spcBef>
              <a:spcAft>
                <a:spcPts val="0"/>
              </a:spcAft>
              <a:buSzPts val="1600"/>
              <a:buFont typeface="Times New Roman"/>
              <a:buNone/>
              <a:defRPr b="1" sz="1600"/>
            </a:lvl4pPr>
            <a:lvl5pPr indent="-228600" lvl="4" marL="2286000" algn="l">
              <a:spcBef>
                <a:spcPts val="320"/>
              </a:spcBef>
              <a:spcAft>
                <a:spcPts val="0"/>
              </a:spcAft>
              <a:buSzPts val="1600"/>
              <a:buFont typeface="Times New Roman"/>
              <a:buNone/>
              <a:defRPr b="1" sz="1600"/>
            </a:lvl5pPr>
            <a:lvl6pPr indent="-228600" lvl="5" marL="2743200" algn="l">
              <a:spcBef>
                <a:spcPts val="320"/>
              </a:spcBef>
              <a:spcAft>
                <a:spcPts val="0"/>
              </a:spcAft>
              <a:buSzPts val="1600"/>
              <a:buFont typeface="Times New Roman"/>
              <a:buNone/>
              <a:defRPr b="1" sz="1600"/>
            </a:lvl6pPr>
            <a:lvl7pPr indent="-228600" lvl="6" marL="3200400" algn="l">
              <a:spcBef>
                <a:spcPts val="320"/>
              </a:spcBef>
              <a:spcAft>
                <a:spcPts val="0"/>
              </a:spcAft>
              <a:buSzPts val="1600"/>
              <a:buFont typeface="Times New Roman"/>
              <a:buNone/>
              <a:defRPr b="1" sz="1600"/>
            </a:lvl7pPr>
            <a:lvl8pPr indent="-228600" lvl="7" marL="3657600" algn="l">
              <a:spcBef>
                <a:spcPts val="320"/>
              </a:spcBef>
              <a:spcAft>
                <a:spcPts val="0"/>
              </a:spcAft>
              <a:buSzPts val="1600"/>
              <a:buFont typeface="Times New Roman"/>
              <a:buNone/>
              <a:defRPr b="1" sz="1600"/>
            </a:lvl8pPr>
            <a:lvl9pPr indent="-228600" lvl="8" marL="4114800" algn="l">
              <a:spcBef>
                <a:spcPts val="320"/>
              </a:spcBef>
              <a:spcAft>
                <a:spcPts val="0"/>
              </a:spcAft>
              <a:buSzPts val="1600"/>
              <a:buFont typeface="Times New Roman"/>
              <a:buNone/>
              <a:defRPr b="1" sz="1600"/>
            </a:lvl9pPr>
          </a:lstStyle>
          <a:p/>
        </p:txBody>
      </p:sp>
      <p:sp>
        <p:nvSpPr>
          <p:cNvPr id="392" name="Google Shape;392;p8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50520" lvl="0" marL="457200" algn="l">
              <a:spcBef>
                <a:spcPts val="480"/>
              </a:spcBef>
              <a:spcAft>
                <a:spcPts val="0"/>
              </a:spcAft>
              <a:buSzPts val="1920"/>
              <a:buChar char="●"/>
              <a:defRPr sz="2400"/>
            </a:lvl1pPr>
            <a:lvl2pPr indent="-342900" lvl="1" marL="914400" algn="l">
              <a:spcBef>
                <a:spcPts val="400"/>
              </a:spcBef>
              <a:spcAft>
                <a:spcPts val="0"/>
              </a:spcAft>
              <a:buSzPts val="1800"/>
              <a:buFont typeface="Times New Roman"/>
              <a:buChar char="–"/>
              <a:defRPr sz="2000"/>
            </a:lvl2pPr>
            <a:lvl3pPr indent="-297180" lvl="2" marL="1371600" algn="l">
              <a:spcBef>
                <a:spcPts val="360"/>
              </a:spcBef>
              <a:spcAft>
                <a:spcPts val="0"/>
              </a:spcAft>
              <a:buSzPts val="1080"/>
              <a:buChar char="●"/>
              <a:defRPr sz="1800"/>
            </a:lvl3pPr>
            <a:lvl4pPr indent="-330200" lvl="3" marL="1828800" algn="l">
              <a:spcBef>
                <a:spcPts val="320"/>
              </a:spcBef>
              <a:spcAft>
                <a:spcPts val="0"/>
              </a:spcAft>
              <a:buSzPts val="1600"/>
              <a:buFont typeface="Times New Roman"/>
              <a:buChar char="–"/>
              <a:defRPr sz="1600"/>
            </a:lvl4pPr>
            <a:lvl5pPr indent="-330200" lvl="4" marL="2286000" algn="l">
              <a:spcBef>
                <a:spcPts val="320"/>
              </a:spcBef>
              <a:spcAft>
                <a:spcPts val="0"/>
              </a:spcAft>
              <a:buSzPts val="1600"/>
              <a:buFont typeface="Times New Roman"/>
              <a:buChar char="•"/>
              <a:defRPr sz="1600"/>
            </a:lvl5pPr>
            <a:lvl6pPr indent="-330200" lvl="5" marL="2743200" algn="l">
              <a:spcBef>
                <a:spcPts val="320"/>
              </a:spcBef>
              <a:spcAft>
                <a:spcPts val="0"/>
              </a:spcAft>
              <a:buSzPts val="1600"/>
              <a:buFont typeface="Times New Roman"/>
              <a:buChar char="•"/>
              <a:defRPr sz="1600"/>
            </a:lvl6pPr>
            <a:lvl7pPr indent="-330200" lvl="6" marL="3200400" algn="l">
              <a:spcBef>
                <a:spcPts val="320"/>
              </a:spcBef>
              <a:spcAft>
                <a:spcPts val="0"/>
              </a:spcAft>
              <a:buSzPts val="1600"/>
              <a:buFont typeface="Times New Roman"/>
              <a:buChar char="•"/>
              <a:defRPr sz="1600"/>
            </a:lvl7pPr>
            <a:lvl8pPr indent="-330200" lvl="7" marL="3657600" algn="l">
              <a:spcBef>
                <a:spcPts val="320"/>
              </a:spcBef>
              <a:spcAft>
                <a:spcPts val="0"/>
              </a:spcAft>
              <a:buSzPts val="1600"/>
              <a:buFont typeface="Times New Roman"/>
              <a:buChar char="•"/>
              <a:defRPr sz="1600"/>
            </a:lvl8pPr>
            <a:lvl9pPr indent="-330200" lvl="8" marL="4114800" algn="l">
              <a:spcBef>
                <a:spcPts val="320"/>
              </a:spcBef>
              <a:spcAft>
                <a:spcPts val="0"/>
              </a:spcAft>
              <a:buSzPts val="1600"/>
              <a:buFont typeface="Times New Roman"/>
              <a:buChar char="•"/>
              <a:defRPr sz="1600"/>
            </a:lvl9pPr>
          </a:lstStyle>
          <a:p/>
        </p:txBody>
      </p:sp>
      <p:sp>
        <p:nvSpPr>
          <p:cNvPr id="393" name="Google Shape;393;p8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920"/>
              <a:buNone/>
              <a:defRPr b="1" sz="2400"/>
            </a:lvl1pPr>
            <a:lvl2pPr indent="-228600" lvl="1" marL="914400" algn="l">
              <a:spcBef>
                <a:spcPts val="400"/>
              </a:spcBef>
              <a:spcAft>
                <a:spcPts val="0"/>
              </a:spcAft>
              <a:buSzPts val="1800"/>
              <a:buFont typeface="Times New Roman"/>
              <a:buNone/>
              <a:defRPr b="1" sz="2000"/>
            </a:lvl2pPr>
            <a:lvl3pPr indent="-228600" lvl="2" marL="1371600" algn="l">
              <a:spcBef>
                <a:spcPts val="360"/>
              </a:spcBef>
              <a:spcAft>
                <a:spcPts val="0"/>
              </a:spcAft>
              <a:buSzPts val="1080"/>
              <a:buNone/>
              <a:defRPr b="1" sz="1800"/>
            </a:lvl3pPr>
            <a:lvl4pPr indent="-228600" lvl="3" marL="1828800" algn="l">
              <a:spcBef>
                <a:spcPts val="320"/>
              </a:spcBef>
              <a:spcAft>
                <a:spcPts val="0"/>
              </a:spcAft>
              <a:buSzPts val="1600"/>
              <a:buFont typeface="Times New Roman"/>
              <a:buNone/>
              <a:defRPr b="1" sz="1600"/>
            </a:lvl4pPr>
            <a:lvl5pPr indent="-228600" lvl="4" marL="2286000" algn="l">
              <a:spcBef>
                <a:spcPts val="320"/>
              </a:spcBef>
              <a:spcAft>
                <a:spcPts val="0"/>
              </a:spcAft>
              <a:buSzPts val="1600"/>
              <a:buFont typeface="Times New Roman"/>
              <a:buNone/>
              <a:defRPr b="1" sz="1600"/>
            </a:lvl5pPr>
            <a:lvl6pPr indent="-228600" lvl="5" marL="2743200" algn="l">
              <a:spcBef>
                <a:spcPts val="320"/>
              </a:spcBef>
              <a:spcAft>
                <a:spcPts val="0"/>
              </a:spcAft>
              <a:buSzPts val="1600"/>
              <a:buFont typeface="Times New Roman"/>
              <a:buNone/>
              <a:defRPr b="1" sz="1600"/>
            </a:lvl6pPr>
            <a:lvl7pPr indent="-228600" lvl="6" marL="3200400" algn="l">
              <a:spcBef>
                <a:spcPts val="320"/>
              </a:spcBef>
              <a:spcAft>
                <a:spcPts val="0"/>
              </a:spcAft>
              <a:buSzPts val="1600"/>
              <a:buFont typeface="Times New Roman"/>
              <a:buNone/>
              <a:defRPr b="1" sz="1600"/>
            </a:lvl7pPr>
            <a:lvl8pPr indent="-228600" lvl="7" marL="3657600" algn="l">
              <a:spcBef>
                <a:spcPts val="320"/>
              </a:spcBef>
              <a:spcAft>
                <a:spcPts val="0"/>
              </a:spcAft>
              <a:buSzPts val="1600"/>
              <a:buFont typeface="Times New Roman"/>
              <a:buNone/>
              <a:defRPr b="1" sz="1600"/>
            </a:lvl8pPr>
            <a:lvl9pPr indent="-228600" lvl="8" marL="4114800" algn="l">
              <a:spcBef>
                <a:spcPts val="320"/>
              </a:spcBef>
              <a:spcAft>
                <a:spcPts val="0"/>
              </a:spcAft>
              <a:buSzPts val="1600"/>
              <a:buFont typeface="Times New Roman"/>
              <a:buNone/>
              <a:defRPr b="1" sz="1600"/>
            </a:lvl9pPr>
          </a:lstStyle>
          <a:p/>
        </p:txBody>
      </p:sp>
      <p:sp>
        <p:nvSpPr>
          <p:cNvPr id="394" name="Google Shape;394;p8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50520" lvl="0" marL="457200" algn="l">
              <a:spcBef>
                <a:spcPts val="480"/>
              </a:spcBef>
              <a:spcAft>
                <a:spcPts val="0"/>
              </a:spcAft>
              <a:buSzPts val="1920"/>
              <a:buChar char="●"/>
              <a:defRPr sz="2400"/>
            </a:lvl1pPr>
            <a:lvl2pPr indent="-342900" lvl="1" marL="914400" algn="l">
              <a:spcBef>
                <a:spcPts val="400"/>
              </a:spcBef>
              <a:spcAft>
                <a:spcPts val="0"/>
              </a:spcAft>
              <a:buSzPts val="1800"/>
              <a:buFont typeface="Times New Roman"/>
              <a:buChar char="–"/>
              <a:defRPr sz="2000"/>
            </a:lvl2pPr>
            <a:lvl3pPr indent="-297180" lvl="2" marL="1371600" algn="l">
              <a:spcBef>
                <a:spcPts val="360"/>
              </a:spcBef>
              <a:spcAft>
                <a:spcPts val="0"/>
              </a:spcAft>
              <a:buSzPts val="1080"/>
              <a:buChar char="●"/>
              <a:defRPr sz="1800"/>
            </a:lvl3pPr>
            <a:lvl4pPr indent="-330200" lvl="3" marL="1828800" algn="l">
              <a:spcBef>
                <a:spcPts val="320"/>
              </a:spcBef>
              <a:spcAft>
                <a:spcPts val="0"/>
              </a:spcAft>
              <a:buSzPts val="1600"/>
              <a:buFont typeface="Times New Roman"/>
              <a:buChar char="–"/>
              <a:defRPr sz="1600"/>
            </a:lvl4pPr>
            <a:lvl5pPr indent="-330200" lvl="4" marL="2286000" algn="l">
              <a:spcBef>
                <a:spcPts val="320"/>
              </a:spcBef>
              <a:spcAft>
                <a:spcPts val="0"/>
              </a:spcAft>
              <a:buSzPts val="1600"/>
              <a:buFont typeface="Times New Roman"/>
              <a:buChar char="•"/>
              <a:defRPr sz="1600"/>
            </a:lvl5pPr>
            <a:lvl6pPr indent="-330200" lvl="5" marL="2743200" algn="l">
              <a:spcBef>
                <a:spcPts val="320"/>
              </a:spcBef>
              <a:spcAft>
                <a:spcPts val="0"/>
              </a:spcAft>
              <a:buSzPts val="1600"/>
              <a:buFont typeface="Times New Roman"/>
              <a:buChar char="•"/>
              <a:defRPr sz="1600"/>
            </a:lvl6pPr>
            <a:lvl7pPr indent="-330200" lvl="6" marL="3200400" algn="l">
              <a:spcBef>
                <a:spcPts val="320"/>
              </a:spcBef>
              <a:spcAft>
                <a:spcPts val="0"/>
              </a:spcAft>
              <a:buSzPts val="1600"/>
              <a:buFont typeface="Times New Roman"/>
              <a:buChar char="•"/>
              <a:defRPr sz="1600"/>
            </a:lvl7pPr>
            <a:lvl8pPr indent="-330200" lvl="7" marL="3657600" algn="l">
              <a:spcBef>
                <a:spcPts val="320"/>
              </a:spcBef>
              <a:spcAft>
                <a:spcPts val="0"/>
              </a:spcAft>
              <a:buSzPts val="1600"/>
              <a:buFont typeface="Times New Roman"/>
              <a:buChar char="•"/>
              <a:defRPr sz="1600"/>
            </a:lvl8pPr>
            <a:lvl9pPr indent="-330200" lvl="8" marL="4114800" algn="l">
              <a:spcBef>
                <a:spcPts val="320"/>
              </a:spcBef>
              <a:spcAft>
                <a:spcPts val="0"/>
              </a:spcAft>
              <a:buSzPts val="1600"/>
              <a:buFont typeface="Times New Roman"/>
              <a:buChar char="•"/>
              <a:defRPr sz="1600"/>
            </a:lvl9pPr>
          </a:lstStyle>
          <a:p/>
        </p:txBody>
      </p:sp>
      <p:sp>
        <p:nvSpPr>
          <p:cNvPr id="395" name="Google Shape;395;p88"/>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6" name="Google Shape;396;p88"/>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7" name="Google Shape;397;p88"/>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8" name="Shape 398"/>
        <p:cNvGrpSpPr/>
        <p:nvPr/>
      </p:nvGrpSpPr>
      <p:grpSpPr>
        <a:xfrm>
          <a:off x="0" y="0"/>
          <a:ext cx="0" cy="0"/>
          <a:chOff x="0" y="0"/>
          <a:chExt cx="0" cy="0"/>
        </a:xfrm>
      </p:grpSpPr>
      <p:sp>
        <p:nvSpPr>
          <p:cNvPr id="399" name="Google Shape;399;p89"/>
          <p:cNvSpPr txBox="1"/>
          <p:nvPr>
            <p:ph type="title"/>
          </p:nvPr>
        </p:nvSpPr>
        <p:spPr>
          <a:xfrm>
            <a:off x="685800" y="609600"/>
            <a:ext cx="7772400" cy="1143000"/>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00" name="Google Shape;400;p89"/>
          <p:cNvSpPr txBox="1"/>
          <p:nvPr>
            <p:ph idx="1" type="body"/>
          </p:nvPr>
        </p:nvSpPr>
        <p:spPr>
          <a:xfrm>
            <a:off x="685800" y="1981200"/>
            <a:ext cx="3810000" cy="4114800"/>
          </a:xfrm>
          <a:prstGeom prst="rect">
            <a:avLst/>
          </a:prstGeom>
          <a:noFill/>
          <a:ln>
            <a:noFill/>
          </a:ln>
        </p:spPr>
        <p:txBody>
          <a:bodyPr anchorCtr="0" anchor="t" bIns="45700" lIns="91425" spcFirstLastPara="1" rIns="91425" wrap="square" tIns="45700">
            <a:noAutofit/>
          </a:bodyPr>
          <a:lstStyle>
            <a:lvl1pPr indent="-370840" lvl="0" marL="457200" algn="l">
              <a:spcBef>
                <a:spcPts val="560"/>
              </a:spcBef>
              <a:spcAft>
                <a:spcPts val="0"/>
              </a:spcAft>
              <a:buSzPts val="2240"/>
              <a:buChar char="●"/>
              <a:defRPr sz="2800"/>
            </a:lvl1pPr>
            <a:lvl2pPr indent="-365760" lvl="1" marL="914400" algn="l">
              <a:spcBef>
                <a:spcPts val="480"/>
              </a:spcBef>
              <a:spcAft>
                <a:spcPts val="0"/>
              </a:spcAft>
              <a:buSzPts val="2160"/>
              <a:buFont typeface="Times New Roman"/>
              <a:buChar char="–"/>
              <a:defRPr sz="2400"/>
            </a:lvl2pPr>
            <a:lvl3pPr indent="-304800" lvl="2" marL="1371600" algn="l">
              <a:spcBef>
                <a:spcPts val="400"/>
              </a:spcBef>
              <a:spcAft>
                <a:spcPts val="0"/>
              </a:spcAft>
              <a:buSzPts val="1200"/>
              <a:buChar char="●"/>
              <a:defRPr sz="2000"/>
            </a:lvl3pPr>
            <a:lvl4pPr indent="-342900" lvl="3" marL="1828800" algn="l">
              <a:spcBef>
                <a:spcPts val="360"/>
              </a:spcBef>
              <a:spcAft>
                <a:spcPts val="0"/>
              </a:spcAft>
              <a:buSzPts val="1800"/>
              <a:buFont typeface="Times New Roman"/>
              <a:buChar char="–"/>
              <a:defRPr sz="1800"/>
            </a:lvl4pPr>
            <a:lvl5pPr indent="-342900" lvl="4" marL="2286000" algn="l">
              <a:spcBef>
                <a:spcPts val="360"/>
              </a:spcBef>
              <a:spcAft>
                <a:spcPts val="0"/>
              </a:spcAft>
              <a:buSzPts val="1800"/>
              <a:buFont typeface="Times New Roman"/>
              <a:buChar char="•"/>
              <a:defRPr sz="1800"/>
            </a:lvl5pPr>
            <a:lvl6pPr indent="-342900" lvl="5" marL="2743200" algn="l">
              <a:spcBef>
                <a:spcPts val="360"/>
              </a:spcBef>
              <a:spcAft>
                <a:spcPts val="0"/>
              </a:spcAft>
              <a:buSzPts val="1800"/>
              <a:buFont typeface="Times New Roman"/>
              <a:buChar char="•"/>
              <a:defRPr sz="1800"/>
            </a:lvl6pPr>
            <a:lvl7pPr indent="-342900" lvl="6" marL="3200400" algn="l">
              <a:spcBef>
                <a:spcPts val="360"/>
              </a:spcBef>
              <a:spcAft>
                <a:spcPts val="0"/>
              </a:spcAft>
              <a:buSzPts val="1800"/>
              <a:buFont typeface="Times New Roman"/>
              <a:buChar char="•"/>
              <a:defRPr sz="1800"/>
            </a:lvl7pPr>
            <a:lvl8pPr indent="-342900" lvl="7" marL="3657600" algn="l">
              <a:spcBef>
                <a:spcPts val="360"/>
              </a:spcBef>
              <a:spcAft>
                <a:spcPts val="0"/>
              </a:spcAft>
              <a:buSzPts val="1800"/>
              <a:buFont typeface="Times New Roman"/>
              <a:buChar char="•"/>
              <a:defRPr sz="1800"/>
            </a:lvl8pPr>
            <a:lvl9pPr indent="-342900" lvl="8" marL="4114800" algn="l">
              <a:spcBef>
                <a:spcPts val="360"/>
              </a:spcBef>
              <a:spcAft>
                <a:spcPts val="0"/>
              </a:spcAft>
              <a:buSzPts val="1800"/>
              <a:buFont typeface="Times New Roman"/>
              <a:buChar char="•"/>
              <a:defRPr sz="1800"/>
            </a:lvl9pPr>
          </a:lstStyle>
          <a:p/>
        </p:txBody>
      </p:sp>
      <p:sp>
        <p:nvSpPr>
          <p:cNvPr id="401" name="Google Shape;401;p89"/>
          <p:cNvSpPr txBox="1"/>
          <p:nvPr>
            <p:ph idx="2" type="body"/>
          </p:nvPr>
        </p:nvSpPr>
        <p:spPr>
          <a:xfrm>
            <a:off x="4648200" y="1981200"/>
            <a:ext cx="3810000" cy="4114800"/>
          </a:xfrm>
          <a:prstGeom prst="rect">
            <a:avLst/>
          </a:prstGeom>
          <a:noFill/>
          <a:ln>
            <a:noFill/>
          </a:ln>
        </p:spPr>
        <p:txBody>
          <a:bodyPr anchorCtr="0" anchor="t" bIns="45700" lIns="91425" spcFirstLastPara="1" rIns="91425" wrap="square" tIns="45700">
            <a:noAutofit/>
          </a:bodyPr>
          <a:lstStyle>
            <a:lvl1pPr indent="-370840" lvl="0" marL="457200" algn="l">
              <a:spcBef>
                <a:spcPts val="560"/>
              </a:spcBef>
              <a:spcAft>
                <a:spcPts val="0"/>
              </a:spcAft>
              <a:buSzPts val="2240"/>
              <a:buChar char="●"/>
              <a:defRPr sz="2800"/>
            </a:lvl1pPr>
            <a:lvl2pPr indent="-365760" lvl="1" marL="914400" algn="l">
              <a:spcBef>
                <a:spcPts val="480"/>
              </a:spcBef>
              <a:spcAft>
                <a:spcPts val="0"/>
              </a:spcAft>
              <a:buSzPts val="2160"/>
              <a:buFont typeface="Times New Roman"/>
              <a:buChar char="–"/>
              <a:defRPr sz="2400"/>
            </a:lvl2pPr>
            <a:lvl3pPr indent="-304800" lvl="2" marL="1371600" algn="l">
              <a:spcBef>
                <a:spcPts val="400"/>
              </a:spcBef>
              <a:spcAft>
                <a:spcPts val="0"/>
              </a:spcAft>
              <a:buSzPts val="1200"/>
              <a:buChar char="●"/>
              <a:defRPr sz="2000"/>
            </a:lvl3pPr>
            <a:lvl4pPr indent="-342900" lvl="3" marL="1828800" algn="l">
              <a:spcBef>
                <a:spcPts val="360"/>
              </a:spcBef>
              <a:spcAft>
                <a:spcPts val="0"/>
              </a:spcAft>
              <a:buSzPts val="1800"/>
              <a:buFont typeface="Times New Roman"/>
              <a:buChar char="–"/>
              <a:defRPr sz="1800"/>
            </a:lvl4pPr>
            <a:lvl5pPr indent="-342900" lvl="4" marL="2286000" algn="l">
              <a:spcBef>
                <a:spcPts val="360"/>
              </a:spcBef>
              <a:spcAft>
                <a:spcPts val="0"/>
              </a:spcAft>
              <a:buSzPts val="1800"/>
              <a:buFont typeface="Times New Roman"/>
              <a:buChar char="•"/>
              <a:defRPr sz="1800"/>
            </a:lvl5pPr>
            <a:lvl6pPr indent="-342900" lvl="5" marL="2743200" algn="l">
              <a:spcBef>
                <a:spcPts val="360"/>
              </a:spcBef>
              <a:spcAft>
                <a:spcPts val="0"/>
              </a:spcAft>
              <a:buSzPts val="1800"/>
              <a:buFont typeface="Times New Roman"/>
              <a:buChar char="•"/>
              <a:defRPr sz="1800"/>
            </a:lvl6pPr>
            <a:lvl7pPr indent="-342900" lvl="6" marL="3200400" algn="l">
              <a:spcBef>
                <a:spcPts val="360"/>
              </a:spcBef>
              <a:spcAft>
                <a:spcPts val="0"/>
              </a:spcAft>
              <a:buSzPts val="1800"/>
              <a:buFont typeface="Times New Roman"/>
              <a:buChar char="•"/>
              <a:defRPr sz="1800"/>
            </a:lvl7pPr>
            <a:lvl8pPr indent="-342900" lvl="7" marL="3657600" algn="l">
              <a:spcBef>
                <a:spcPts val="360"/>
              </a:spcBef>
              <a:spcAft>
                <a:spcPts val="0"/>
              </a:spcAft>
              <a:buSzPts val="1800"/>
              <a:buFont typeface="Times New Roman"/>
              <a:buChar char="•"/>
              <a:defRPr sz="1800"/>
            </a:lvl8pPr>
            <a:lvl9pPr indent="-342900" lvl="8" marL="4114800" algn="l">
              <a:spcBef>
                <a:spcPts val="360"/>
              </a:spcBef>
              <a:spcAft>
                <a:spcPts val="0"/>
              </a:spcAft>
              <a:buSzPts val="1800"/>
              <a:buFont typeface="Times New Roman"/>
              <a:buChar char="•"/>
              <a:defRPr sz="1800"/>
            </a:lvl9pPr>
          </a:lstStyle>
          <a:p/>
        </p:txBody>
      </p:sp>
      <p:sp>
        <p:nvSpPr>
          <p:cNvPr id="402" name="Google Shape;402;p89"/>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3" name="Google Shape;403;p89"/>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4" name="Google Shape;404;p89"/>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05" name="Shape 405"/>
        <p:cNvGrpSpPr/>
        <p:nvPr/>
      </p:nvGrpSpPr>
      <p:grpSpPr>
        <a:xfrm>
          <a:off x="0" y="0"/>
          <a:ext cx="0" cy="0"/>
          <a:chOff x="0" y="0"/>
          <a:chExt cx="0" cy="0"/>
        </a:xfrm>
      </p:grpSpPr>
      <p:sp>
        <p:nvSpPr>
          <p:cNvPr id="406" name="Google Shape;406;p90"/>
          <p:cNvSpPr txBox="1"/>
          <p:nvPr>
            <p:ph type="title"/>
          </p:nvPr>
        </p:nvSpPr>
        <p:spPr>
          <a:xfrm>
            <a:off x="722313" y="4406900"/>
            <a:ext cx="7772400" cy="1362075"/>
          </a:xfrm>
          <a:prstGeom prst="rect">
            <a:avLst/>
          </a:prstGeom>
          <a:noFill/>
          <a:ln>
            <a:noFill/>
          </a:ln>
        </p:spPr>
        <p:txBody>
          <a:bodyPr anchorCtr="0" anchor="t" bIns="46025" lIns="92075" spcFirstLastPara="1" rIns="92075" wrap="square" tIns="46025">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07" name="Google Shape;407;p9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SzPts val="1600"/>
              <a:buNone/>
              <a:defRPr sz="2000"/>
            </a:lvl1pPr>
            <a:lvl2pPr indent="-228600" lvl="1" marL="914400" algn="l">
              <a:spcBef>
                <a:spcPts val="360"/>
              </a:spcBef>
              <a:spcAft>
                <a:spcPts val="0"/>
              </a:spcAft>
              <a:buSzPts val="1620"/>
              <a:buFont typeface="Times New Roman"/>
              <a:buNone/>
              <a:defRPr sz="1800"/>
            </a:lvl2pPr>
            <a:lvl3pPr indent="-228600" lvl="2" marL="1371600" algn="l">
              <a:spcBef>
                <a:spcPts val="320"/>
              </a:spcBef>
              <a:spcAft>
                <a:spcPts val="0"/>
              </a:spcAft>
              <a:buSzPts val="960"/>
              <a:buNone/>
              <a:defRPr sz="1600"/>
            </a:lvl3pPr>
            <a:lvl4pPr indent="-228600" lvl="3" marL="1828800" algn="l">
              <a:spcBef>
                <a:spcPts val="280"/>
              </a:spcBef>
              <a:spcAft>
                <a:spcPts val="0"/>
              </a:spcAft>
              <a:buSzPts val="1400"/>
              <a:buFont typeface="Times New Roman"/>
              <a:buNone/>
              <a:defRPr sz="1400"/>
            </a:lvl4pPr>
            <a:lvl5pPr indent="-228600" lvl="4" marL="2286000" algn="l">
              <a:spcBef>
                <a:spcPts val="280"/>
              </a:spcBef>
              <a:spcAft>
                <a:spcPts val="0"/>
              </a:spcAft>
              <a:buSzPts val="1400"/>
              <a:buFont typeface="Times New Roman"/>
              <a:buNone/>
              <a:defRPr sz="1400"/>
            </a:lvl5pPr>
            <a:lvl6pPr indent="-228600" lvl="5" marL="2743200" algn="l">
              <a:spcBef>
                <a:spcPts val="280"/>
              </a:spcBef>
              <a:spcAft>
                <a:spcPts val="0"/>
              </a:spcAft>
              <a:buSzPts val="1400"/>
              <a:buFont typeface="Times New Roman"/>
              <a:buNone/>
              <a:defRPr sz="1400"/>
            </a:lvl6pPr>
            <a:lvl7pPr indent="-228600" lvl="6" marL="3200400" algn="l">
              <a:spcBef>
                <a:spcPts val="280"/>
              </a:spcBef>
              <a:spcAft>
                <a:spcPts val="0"/>
              </a:spcAft>
              <a:buSzPts val="1400"/>
              <a:buFont typeface="Times New Roman"/>
              <a:buNone/>
              <a:defRPr sz="1400"/>
            </a:lvl7pPr>
            <a:lvl8pPr indent="-228600" lvl="7" marL="3657600" algn="l">
              <a:spcBef>
                <a:spcPts val="280"/>
              </a:spcBef>
              <a:spcAft>
                <a:spcPts val="0"/>
              </a:spcAft>
              <a:buSzPts val="1400"/>
              <a:buFont typeface="Times New Roman"/>
              <a:buNone/>
              <a:defRPr sz="1400"/>
            </a:lvl8pPr>
            <a:lvl9pPr indent="-228600" lvl="8" marL="4114800" algn="l">
              <a:spcBef>
                <a:spcPts val="280"/>
              </a:spcBef>
              <a:spcAft>
                <a:spcPts val="0"/>
              </a:spcAft>
              <a:buSzPts val="1400"/>
              <a:buFont typeface="Times New Roman"/>
              <a:buNone/>
              <a:defRPr sz="1400"/>
            </a:lvl9pPr>
          </a:lstStyle>
          <a:p/>
        </p:txBody>
      </p:sp>
      <p:sp>
        <p:nvSpPr>
          <p:cNvPr id="408" name="Google Shape;408;p90"/>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9" name="Google Shape;409;p90"/>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0" name="Google Shape;410;p90"/>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11" name="Shape 411"/>
        <p:cNvGrpSpPr/>
        <p:nvPr/>
      </p:nvGrpSpPr>
      <p:grpSpPr>
        <a:xfrm>
          <a:off x="0" y="0"/>
          <a:ext cx="0" cy="0"/>
          <a:chOff x="0" y="0"/>
          <a:chExt cx="0" cy="0"/>
        </a:xfrm>
      </p:grpSpPr>
      <p:sp>
        <p:nvSpPr>
          <p:cNvPr id="412" name="Google Shape;412;p91"/>
          <p:cNvSpPr txBox="1"/>
          <p:nvPr>
            <p:ph type="title"/>
          </p:nvPr>
        </p:nvSpPr>
        <p:spPr>
          <a:xfrm>
            <a:off x="685800" y="609600"/>
            <a:ext cx="7772400" cy="1143000"/>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13" name="Google Shape;413;p91"/>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320040" lvl="0" marL="457200" algn="l">
              <a:spcBef>
                <a:spcPts val="360"/>
              </a:spcBef>
              <a:spcAft>
                <a:spcPts val="0"/>
              </a:spcAft>
              <a:buSzPts val="1440"/>
              <a:buChar char="●"/>
              <a:defRPr/>
            </a:lvl1pPr>
            <a:lvl2pPr indent="-331469" lvl="1" marL="914400" algn="l">
              <a:spcBef>
                <a:spcPts val="360"/>
              </a:spcBef>
              <a:spcAft>
                <a:spcPts val="0"/>
              </a:spcAft>
              <a:buSzPts val="1620"/>
              <a:buChar char="–"/>
              <a:defRPr/>
            </a:lvl2pPr>
            <a:lvl3pPr indent="-297180" lvl="2" marL="1371600" algn="l">
              <a:spcBef>
                <a:spcPts val="360"/>
              </a:spcBef>
              <a:spcAft>
                <a:spcPts val="0"/>
              </a:spcAft>
              <a:buSzPts val="108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14" name="Google Shape;414;p91"/>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5" name="Google Shape;415;p91"/>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6" name="Google Shape;416;p91"/>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8" name="Shape 38"/>
        <p:cNvGrpSpPr/>
        <p:nvPr/>
      </p:nvGrpSpPr>
      <p:grpSpPr>
        <a:xfrm>
          <a:off x="0" y="0"/>
          <a:ext cx="0" cy="0"/>
          <a:chOff x="0" y="0"/>
          <a:chExt cx="0" cy="0"/>
        </a:xfrm>
      </p:grpSpPr>
      <p:sp>
        <p:nvSpPr>
          <p:cNvPr id="39" name="Google Shape;39;p4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0" name="Google Shape;40;p42"/>
          <p:cNvSpPr/>
          <p:nvPr>
            <p:ph idx="2" type="pic"/>
          </p:nvPr>
        </p:nvSpPr>
        <p:spPr>
          <a:xfrm>
            <a:off x="1792288" y="612775"/>
            <a:ext cx="5486400" cy="4114800"/>
          </a:xfrm>
          <a:prstGeom prst="rect">
            <a:avLst/>
          </a:prstGeom>
          <a:noFill/>
          <a:ln>
            <a:noFill/>
          </a:ln>
        </p:spPr>
      </p:sp>
      <p:sp>
        <p:nvSpPr>
          <p:cNvPr id="41" name="Google Shape;41;p4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42" name="Google Shape;42;p4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4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4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5" name="Shape 45"/>
        <p:cNvGrpSpPr/>
        <p:nvPr/>
      </p:nvGrpSpPr>
      <p:grpSpPr>
        <a:xfrm>
          <a:off x="0" y="0"/>
          <a:ext cx="0" cy="0"/>
          <a:chOff x="0" y="0"/>
          <a:chExt cx="0" cy="0"/>
        </a:xfrm>
      </p:grpSpPr>
      <p:sp>
        <p:nvSpPr>
          <p:cNvPr id="46" name="Google Shape;46;p4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7" name="Google Shape;47;p4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48" name="Google Shape;48;p4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49" name="Google Shape;49;p4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4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2" name="Shape 52"/>
        <p:cNvGrpSpPr/>
        <p:nvPr/>
      </p:nvGrpSpPr>
      <p:grpSpPr>
        <a:xfrm>
          <a:off x="0" y="0"/>
          <a:ext cx="0" cy="0"/>
          <a:chOff x="0" y="0"/>
          <a:chExt cx="0" cy="0"/>
        </a:xfrm>
      </p:grpSpPr>
      <p:sp>
        <p:nvSpPr>
          <p:cNvPr id="53" name="Google Shape;53;p4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4" name="Google Shape;54;p4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4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7" name="Shape 57"/>
        <p:cNvGrpSpPr/>
        <p:nvPr/>
      </p:nvGrpSpPr>
      <p:grpSpPr>
        <a:xfrm>
          <a:off x="0" y="0"/>
          <a:ext cx="0" cy="0"/>
          <a:chOff x="0" y="0"/>
          <a:chExt cx="0" cy="0"/>
        </a:xfrm>
      </p:grpSpPr>
      <p:sp>
        <p:nvSpPr>
          <p:cNvPr id="58" name="Google Shape;58;p4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9" name="Google Shape;59;p45"/>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60" name="Google Shape;60;p45"/>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61" name="Google Shape;61;p45"/>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62" name="Google Shape;62;p45"/>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63" name="Google Shape;63;p4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4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4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theme" Target="../theme/theme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theme" Target="../theme/theme1.xml"/><Relationship Id="rId12" Type="http://schemas.openxmlformats.org/officeDocument/2006/relationships/slideLayout" Target="../slideLayouts/slideLayout36.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7.xml"/><Relationship Id="rId10" Type="http://schemas.openxmlformats.org/officeDocument/2006/relationships/slideLayout" Target="../slideLayouts/slideLayout46.xml"/><Relationship Id="rId12" Type="http://schemas.openxmlformats.org/officeDocument/2006/relationships/theme" Target="../theme/theme6.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9" Type="http://schemas.openxmlformats.org/officeDocument/2006/relationships/slideLayout" Target="../slideLayouts/slideLayout45.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8.xml"/><Relationship Id="rId10" Type="http://schemas.openxmlformats.org/officeDocument/2006/relationships/slideLayout" Target="../slideLayouts/slideLayout57.xml"/><Relationship Id="rId12" Type="http://schemas.openxmlformats.org/officeDocument/2006/relationships/theme" Target="../theme/theme7.xml"/><Relationship Id="rId1" Type="http://schemas.openxmlformats.org/officeDocument/2006/relationships/slideLayout" Target="../slideLayouts/slideLayout48.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9" Type="http://schemas.openxmlformats.org/officeDocument/2006/relationships/slideLayout" Target="../slideLayouts/slideLayout56.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7" name="Google Shape;7;p28"/>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 name="Google Shape;8;p2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 name="Google Shape;9;p2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 name="Google Shape;10;p2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dk2"/>
            </a:gs>
            <a:gs pos="100000">
              <a:schemeClr val="dk1"/>
            </a:gs>
          </a:gsLst>
          <a:lin ang="0" scaled="0"/>
        </a:gradFill>
      </p:bgPr>
    </p:bg>
    <p:spTree>
      <p:nvGrpSpPr>
        <p:cNvPr id="85" name="Shape 85"/>
        <p:cNvGrpSpPr/>
        <p:nvPr/>
      </p:nvGrpSpPr>
      <p:grpSpPr>
        <a:xfrm>
          <a:off x="0" y="0"/>
          <a:ext cx="0" cy="0"/>
          <a:chOff x="0" y="0"/>
          <a:chExt cx="0" cy="0"/>
        </a:xfrm>
      </p:grpSpPr>
      <p:grpSp>
        <p:nvGrpSpPr>
          <p:cNvPr id="86" name="Google Shape;86;p31"/>
          <p:cNvGrpSpPr/>
          <p:nvPr/>
        </p:nvGrpSpPr>
        <p:grpSpPr>
          <a:xfrm>
            <a:off x="0" y="1587"/>
            <a:ext cx="9132886" cy="6845300"/>
            <a:chOff x="0" y="1"/>
            <a:chExt cx="5753" cy="4312"/>
          </a:xfrm>
        </p:grpSpPr>
        <p:sp>
          <p:nvSpPr>
            <p:cNvPr id="87" name="Google Shape;87;p31"/>
            <p:cNvSpPr/>
            <p:nvPr/>
          </p:nvSpPr>
          <p:spPr>
            <a:xfrm>
              <a:off x="3394" y="999"/>
              <a:ext cx="2359" cy="3314"/>
            </a:xfrm>
            <a:custGeom>
              <a:rect b="b" l="l" r="r" t="t"/>
              <a:pathLst>
                <a:path extrusionOk="0" h="3314" w="2359">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a:gsLst>
                <a:gs pos="0">
                  <a:srgbClr val="004747"/>
                </a:gs>
                <a:gs pos="100000">
                  <a:schemeClr val="accent2"/>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88" name="Google Shape;88;p31"/>
            <p:cNvSpPr/>
            <p:nvPr/>
          </p:nvSpPr>
          <p:spPr>
            <a:xfrm>
              <a:off x="0" y="1"/>
              <a:ext cx="5298" cy="4312"/>
            </a:xfrm>
            <a:custGeom>
              <a:rect b="b" l="l" r="r" t="t"/>
              <a:pathLst>
                <a:path extrusionOk="0" fill="none" h="21600" w="21600">
                  <a:moveTo>
                    <a:pt x="-1" y="0"/>
                  </a:moveTo>
                  <a:cubicBezTo>
                    <a:pt x="11929" y="0"/>
                    <a:pt x="21600" y="9670"/>
                    <a:pt x="21600" y="21600"/>
                  </a:cubicBezTo>
                </a:path>
                <a:path extrusionOk="0" h="21600" w="21600">
                  <a:moveTo>
                    <a:pt x="-1" y="0"/>
                  </a:moveTo>
                  <a:cubicBezTo>
                    <a:pt x="11929" y="0"/>
                    <a:pt x="21600" y="9670"/>
                    <a:pt x="21600" y="21600"/>
                  </a:cubicBezTo>
                  <a:lnTo>
                    <a:pt x="0" y="21600"/>
                  </a:lnTo>
                  <a:lnTo>
                    <a:pt x="-1" y="0"/>
                  </a:lnTo>
                  <a:close/>
                </a:path>
              </a:pathLst>
            </a:custGeom>
            <a:noFill/>
            <a:ln cap="rnd" cmpd="sng" w="127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sp>
        <p:nvSpPr>
          <p:cNvPr id="89" name="Google Shape;89;p31"/>
          <p:cNvSpPr txBox="1"/>
          <p:nvPr>
            <p:ph type="title"/>
          </p:nvPr>
        </p:nvSpPr>
        <p:spPr>
          <a:xfrm>
            <a:off x="685800" y="609600"/>
            <a:ext cx="7772400" cy="1143000"/>
          </a:xfrm>
          <a:prstGeom prst="rect">
            <a:avLst/>
          </a:prstGeom>
          <a:noFill/>
          <a:ln>
            <a:noFill/>
          </a:ln>
        </p:spPr>
        <p:txBody>
          <a:bodyPr anchorCtr="0" anchor="ctr" bIns="46025" lIns="92075" spcFirstLastPara="1" rIns="92075" wrap="square" tIns="46025">
            <a:noAutofit/>
          </a:bodyPr>
          <a:lstStyle>
            <a:lvl1pPr lvl="0"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9pPr>
          </a:lstStyle>
          <a:p/>
        </p:txBody>
      </p:sp>
      <p:sp>
        <p:nvSpPr>
          <p:cNvPr id="90" name="Google Shape;90;p31"/>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91" name="Google Shape;91;p31"/>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92" name="Google Shape;92;p31"/>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
        <p:nvSpPr>
          <p:cNvPr id="93" name="Google Shape;93;p31"/>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391160" lvl="0" marL="457200" marR="0" rtl="0" algn="l">
              <a:spcBef>
                <a:spcPts val="640"/>
              </a:spcBef>
              <a:spcAft>
                <a:spcPts val="0"/>
              </a:spcAft>
              <a:buClr>
                <a:schemeClr val="accent2"/>
              </a:buClr>
              <a:buSzPts val="2560"/>
              <a:buFont typeface="Noto Sans Symbols"/>
              <a:buChar char="●"/>
              <a:defRPr b="0" i="0" sz="3200" u="none" cap="none" strike="noStrike">
                <a:solidFill>
                  <a:schemeClr val="lt1"/>
                </a:solidFill>
                <a:latin typeface="Times New Roman"/>
                <a:ea typeface="Times New Roman"/>
                <a:cs typeface="Times New Roman"/>
                <a:sym typeface="Times New Roman"/>
              </a:defRPr>
            </a:lvl1pPr>
            <a:lvl2pPr indent="-388619" lvl="1" marL="914400" marR="0" rtl="0" algn="l">
              <a:spcBef>
                <a:spcPts val="560"/>
              </a:spcBef>
              <a:spcAft>
                <a:spcPts val="0"/>
              </a:spcAft>
              <a:buClr>
                <a:schemeClr val="lt1"/>
              </a:buClr>
              <a:buSzPts val="2520"/>
              <a:buFont typeface="Times New Roman"/>
              <a:buChar char="–"/>
              <a:defRPr b="0" i="0" sz="2800" u="none" cap="none" strike="noStrike">
                <a:solidFill>
                  <a:schemeClr val="lt1"/>
                </a:solidFill>
                <a:latin typeface="Times New Roman"/>
                <a:ea typeface="Times New Roman"/>
                <a:cs typeface="Times New Roman"/>
                <a:sym typeface="Times New Roman"/>
              </a:defRPr>
            </a:lvl2pPr>
            <a:lvl3pPr indent="-320039" lvl="2" marL="1371600" marR="0" rtl="0" algn="l">
              <a:spcBef>
                <a:spcPts val="480"/>
              </a:spcBef>
              <a:spcAft>
                <a:spcPts val="0"/>
              </a:spcAft>
              <a:buClr>
                <a:schemeClr val="accent1"/>
              </a:buClr>
              <a:buSzPts val="1440"/>
              <a:buFont typeface="Noto Sans Symbols"/>
              <a:buChar char="●"/>
              <a:defRPr b="0" i="0" sz="2400" u="none" cap="none" strike="noStrike">
                <a:solidFill>
                  <a:schemeClr val="lt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lt1"/>
              </a:buClr>
              <a:buSzPts val="2000"/>
              <a:buFont typeface="Times New Roman"/>
              <a:buChar char="–"/>
              <a:defRPr b="0" i="0" sz="2000" u="none" cap="none" strike="noStrike">
                <a:solidFill>
                  <a:schemeClr val="lt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accent1"/>
              </a:buClr>
              <a:buSzPts val="2000"/>
              <a:buFont typeface="Times New Roman"/>
              <a:buChar char="•"/>
              <a:defRPr b="0" i="0" sz="2000" u="none" cap="none" strike="noStrike">
                <a:solidFill>
                  <a:schemeClr val="lt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accent1"/>
              </a:buClr>
              <a:buSzPts val="2000"/>
              <a:buFont typeface="Times New Roman"/>
              <a:buChar char="•"/>
              <a:defRPr b="0" i="0" sz="2000" u="none" cap="none" strike="noStrike">
                <a:solidFill>
                  <a:schemeClr val="lt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accent1"/>
              </a:buClr>
              <a:buSzPts val="2000"/>
              <a:buFont typeface="Times New Roman"/>
              <a:buChar char="•"/>
              <a:defRPr b="0" i="0" sz="2000" u="none" cap="none" strike="noStrike">
                <a:solidFill>
                  <a:schemeClr val="lt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accent1"/>
              </a:buClr>
              <a:buSzPts val="2000"/>
              <a:buFont typeface="Times New Roman"/>
              <a:buChar char="•"/>
              <a:defRPr b="0" i="0" sz="2000" u="none" cap="none" strike="noStrike">
                <a:solidFill>
                  <a:schemeClr val="lt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accent1"/>
              </a:buClr>
              <a:buSzPts val="2000"/>
              <a:buFont typeface="Times New Roman"/>
              <a:buChar char="•"/>
              <a:defRPr b="0" i="0" sz="2000" u="none" cap="none" strike="noStrike">
                <a:solidFill>
                  <a:schemeClr val="lt1"/>
                </a:solidFill>
                <a:latin typeface="Times New Roman"/>
                <a:ea typeface="Times New Roman"/>
                <a:cs typeface="Times New Roman"/>
                <a:sym typeface="Times New Roman"/>
              </a:defRPr>
            </a:lvl9pPr>
          </a:lstStyle>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dk2"/>
            </a:gs>
            <a:gs pos="100000">
              <a:schemeClr val="dk1"/>
            </a:gs>
          </a:gsLst>
          <a:lin ang="0" scaled="0"/>
        </a:gradFill>
      </p:bgPr>
    </p:bg>
    <p:spTree>
      <p:nvGrpSpPr>
        <p:cNvPr id="164" name="Shape 164"/>
        <p:cNvGrpSpPr/>
        <p:nvPr/>
      </p:nvGrpSpPr>
      <p:grpSpPr>
        <a:xfrm>
          <a:off x="0" y="0"/>
          <a:ext cx="0" cy="0"/>
          <a:chOff x="0" y="0"/>
          <a:chExt cx="0" cy="0"/>
        </a:xfrm>
      </p:grpSpPr>
      <p:grpSp>
        <p:nvGrpSpPr>
          <p:cNvPr id="165" name="Google Shape;165;p33"/>
          <p:cNvGrpSpPr/>
          <p:nvPr/>
        </p:nvGrpSpPr>
        <p:grpSpPr>
          <a:xfrm>
            <a:off x="-1035050" y="1552575"/>
            <a:ext cx="10179050" cy="5305425"/>
            <a:chOff x="-652" y="978"/>
            <a:chExt cx="6412" cy="3342"/>
          </a:xfrm>
        </p:grpSpPr>
        <p:sp>
          <p:nvSpPr>
            <p:cNvPr id="166" name="Google Shape;166;p33"/>
            <p:cNvSpPr/>
            <p:nvPr/>
          </p:nvSpPr>
          <p:spPr>
            <a:xfrm>
              <a:off x="2061" y="1707"/>
              <a:ext cx="3699" cy="2613"/>
            </a:xfrm>
            <a:custGeom>
              <a:rect b="b" l="l" r="r" t="t"/>
              <a:pathLst>
                <a:path extrusionOk="0" h="2613" w="3699">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a:gsLst>
                <a:gs pos="0">
                  <a:srgbClr val="004747"/>
                </a:gs>
                <a:gs pos="100000">
                  <a:schemeClr val="accent2"/>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67" name="Google Shape;167;p33"/>
            <p:cNvSpPr/>
            <p:nvPr/>
          </p:nvSpPr>
          <p:spPr>
            <a:xfrm>
              <a:off x="-652" y="978"/>
              <a:ext cx="4237" cy="3342"/>
            </a:xfrm>
            <a:custGeom>
              <a:rect b="b" l="l" r="r" t="t"/>
              <a:pathLst>
                <a:path extrusionOk="0" fill="none" h="21231" w="21600">
                  <a:moveTo>
                    <a:pt x="3976" y="0"/>
                  </a:moveTo>
                  <a:cubicBezTo>
                    <a:pt x="14194" y="1914"/>
                    <a:pt x="21600" y="10835"/>
                    <a:pt x="21600" y="21231"/>
                  </a:cubicBezTo>
                </a:path>
                <a:path extrusionOk="0" h="21231" w="21600">
                  <a:moveTo>
                    <a:pt x="3976" y="0"/>
                  </a:moveTo>
                  <a:cubicBezTo>
                    <a:pt x="14194" y="1914"/>
                    <a:pt x="21600" y="10835"/>
                    <a:pt x="21600" y="21231"/>
                  </a:cubicBezTo>
                  <a:lnTo>
                    <a:pt x="0" y="21231"/>
                  </a:lnTo>
                  <a:lnTo>
                    <a:pt x="3976" y="0"/>
                  </a:lnTo>
                  <a:close/>
                </a:path>
              </a:pathLst>
            </a:custGeom>
            <a:noFill/>
            <a:ln cap="rnd" cmpd="sng" w="127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sp>
        <p:nvSpPr>
          <p:cNvPr id="168" name="Google Shape;168;p33"/>
          <p:cNvSpPr txBox="1"/>
          <p:nvPr>
            <p:ph type="title"/>
          </p:nvPr>
        </p:nvSpPr>
        <p:spPr>
          <a:xfrm>
            <a:off x="685800" y="609600"/>
            <a:ext cx="7772400" cy="1143000"/>
          </a:xfrm>
          <a:prstGeom prst="rect">
            <a:avLst/>
          </a:prstGeom>
          <a:noFill/>
          <a:ln>
            <a:noFill/>
          </a:ln>
        </p:spPr>
        <p:txBody>
          <a:bodyPr anchorCtr="0" anchor="ctr" bIns="46025" lIns="92075" spcFirstLastPara="1" rIns="92075" wrap="square" tIns="46025">
            <a:noAutofit/>
          </a:bodyPr>
          <a:lstStyle>
            <a:lvl1pPr lvl="0"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9pPr>
          </a:lstStyle>
          <a:p/>
        </p:txBody>
      </p:sp>
      <p:sp>
        <p:nvSpPr>
          <p:cNvPr id="169" name="Google Shape;169;p33"/>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391160" lvl="0" marL="457200" marR="0" rtl="0" algn="l">
              <a:spcBef>
                <a:spcPts val="640"/>
              </a:spcBef>
              <a:spcAft>
                <a:spcPts val="0"/>
              </a:spcAft>
              <a:buClr>
                <a:schemeClr val="accent2"/>
              </a:buClr>
              <a:buSzPts val="2560"/>
              <a:buFont typeface="Noto Sans Symbols"/>
              <a:buChar char="●"/>
              <a:defRPr b="0" i="0" sz="3200" u="none" cap="none" strike="noStrike">
                <a:solidFill>
                  <a:schemeClr val="lt1"/>
                </a:solidFill>
                <a:latin typeface="Times New Roman"/>
                <a:ea typeface="Times New Roman"/>
                <a:cs typeface="Times New Roman"/>
                <a:sym typeface="Times New Roman"/>
              </a:defRPr>
            </a:lvl1pPr>
            <a:lvl2pPr indent="-388619" lvl="1" marL="914400" marR="0" rtl="0" algn="l">
              <a:spcBef>
                <a:spcPts val="560"/>
              </a:spcBef>
              <a:spcAft>
                <a:spcPts val="0"/>
              </a:spcAft>
              <a:buClr>
                <a:schemeClr val="lt1"/>
              </a:buClr>
              <a:buSzPts val="2520"/>
              <a:buFont typeface="Times New Roman"/>
              <a:buChar char="–"/>
              <a:defRPr b="0" i="0" sz="2800" u="none" cap="none" strike="noStrike">
                <a:solidFill>
                  <a:schemeClr val="lt1"/>
                </a:solidFill>
                <a:latin typeface="Times New Roman"/>
                <a:ea typeface="Times New Roman"/>
                <a:cs typeface="Times New Roman"/>
                <a:sym typeface="Times New Roman"/>
              </a:defRPr>
            </a:lvl2pPr>
            <a:lvl3pPr indent="-320039" lvl="2" marL="1371600" marR="0" rtl="0" algn="l">
              <a:spcBef>
                <a:spcPts val="480"/>
              </a:spcBef>
              <a:spcAft>
                <a:spcPts val="0"/>
              </a:spcAft>
              <a:buClr>
                <a:schemeClr val="accent1"/>
              </a:buClr>
              <a:buSzPts val="1440"/>
              <a:buFont typeface="Noto Sans Symbols"/>
              <a:buChar char="●"/>
              <a:defRPr b="0" i="0" sz="2400" u="none" cap="none" strike="noStrike">
                <a:solidFill>
                  <a:schemeClr val="lt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lt1"/>
              </a:buClr>
              <a:buSzPts val="2000"/>
              <a:buFont typeface="Times New Roman"/>
              <a:buChar char="–"/>
              <a:defRPr b="0" i="0" sz="2000" u="none" cap="none" strike="noStrike">
                <a:solidFill>
                  <a:schemeClr val="lt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accent1"/>
              </a:buClr>
              <a:buSzPts val="2000"/>
              <a:buFont typeface="Times New Roman"/>
              <a:buChar char="•"/>
              <a:defRPr b="0" i="0" sz="2000" u="none" cap="none" strike="noStrike">
                <a:solidFill>
                  <a:schemeClr val="lt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accent1"/>
              </a:buClr>
              <a:buSzPts val="2000"/>
              <a:buFont typeface="Times New Roman"/>
              <a:buChar char="•"/>
              <a:defRPr b="0" i="0" sz="2000" u="none" cap="none" strike="noStrike">
                <a:solidFill>
                  <a:schemeClr val="lt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accent1"/>
              </a:buClr>
              <a:buSzPts val="2000"/>
              <a:buFont typeface="Times New Roman"/>
              <a:buChar char="•"/>
              <a:defRPr b="0" i="0" sz="2000" u="none" cap="none" strike="noStrike">
                <a:solidFill>
                  <a:schemeClr val="lt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accent1"/>
              </a:buClr>
              <a:buSzPts val="2000"/>
              <a:buFont typeface="Times New Roman"/>
              <a:buChar char="•"/>
              <a:defRPr b="0" i="0" sz="2000" u="none" cap="none" strike="noStrike">
                <a:solidFill>
                  <a:schemeClr val="lt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accent1"/>
              </a:buClr>
              <a:buSzPts val="2000"/>
              <a:buFont typeface="Times New Roman"/>
              <a:buChar char="•"/>
              <a:defRPr b="0" i="0" sz="2000" u="none" cap="none" strike="noStrike">
                <a:solidFill>
                  <a:schemeClr val="lt1"/>
                </a:solidFill>
                <a:latin typeface="Times New Roman"/>
                <a:ea typeface="Times New Roman"/>
                <a:cs typeface="Times New Roman"/>
                <a:sym typeface="Times New Roman"/>
              </a:defRPr>
            </a:lvl9pPr>
          </a:lstStyle>
          <a:p/>
        </p:txBody>
      </p:sp>
      <p:sp>
        <p:nvSpPr>
          <p:cNvPr id="170" name="Google Shape;170;p33"/>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71" name="Google Shape;171;p33"/>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72" name="Google Shape;172;p33"/>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74"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9" name="Shape 179"/>
        <p:cNvGrpSpPr/>
        <p:nvPr/>
      </p:nvGrpSpPr>
      <p:grpSpPr>
        <a:xfrm>
          <a:off x="0" y="0"/>
          <a:ext cx="0" cy="0"/>
          <a:chOff x="0" y="0"/>
          <a:chExt cx="0" cy="0"/>
        </a:xfrm>
      </p:grpSpPr>
      <p:sp>
        <p:nvSpPr>
          <p:cNvPr id="180" name="Google Shape;180;p3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81" name="Google Shape;181;p35"/>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82" name="Google Shape;182;p3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83" name="Google Shape;183;p3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84" name="Google Shape;184;p3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dk2"/>
            </a:gs>
            <a:gs pos="100000">
              <a:schemeClr val="dk1"/>
            </a:gs>
          </a:gsLst>
          <a:lin ang="0" scaled="0"/>
        </a:gradFill>
      </p:bgPr>
    </p:bg>
    <p:spTree>
      <p:nvGrpSpPr>
        <p:cNvPr id="259" name="Shape 259"/>
        <p:cNvGrpSpPr/>
        <p:nvPr/>
      </p:nvGrpSpPr>
      <p:grpSpPr>
        <a:xfrm>
          <a:off x="0" y="0"/>
          <a:ext cx="0" cy="0"/>
          <a:chOff x="0" y="0"/>
          <a:chExt cx="0" cy="0"/>
        </a:xfrm>
      </p:grpSpPr>
      <p:grpSp>
        <p:nvGrpSpPr>
          <p:cNvPr id="260" name="Google Shape;260;p37"/>
          <p:cNvGrpSpPr/>
          <p:nvPr/>
        </p:nvGrpSpPr>
        <p:grpSpPr>
          <a:xfrm>
            <a:off x="0" y="1587"/>
            <a:ext cx="9132886" cy="6845300"/>
            <a:chOff x="0" y="1"/>
            <a:chExt cx="5753" cy="4312"/>
          </a:xfrm>
        </p:grpSpPr>
        <p:sp>
          <p:nvSpPr>
            <p:cNvPr id="261" name="Google Shape;261;p37"/>
            <p:cNvSpPr/>
            <p:nvPr/>
          </p:nvSpPr>
          <p:spPr>
            <a:xfrm>
              <a:off x="3394" y="999"/>
              <a:ext cx="2359" cy="3314"/>
            </a:xfrm>
            <a:custGeom>
              <a:rect b="b" l="l" r="r" t="t"/>
              <a:pathLst>
                <a:path extrusionOk="0" h="3314" w="2359">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a:gsLst>
                <a:gs pos="0">
                  <a:srgbClr val="004747"/>
                </a:gs>
                <a:gs pos="100000">
                  <a:schemeClr val="accent2"/>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262" name="Google Shape;262;p37"/>
            <p:cNvSpPr/>
            <p:nvPr/>
          </p:nvSpPr>
          <p:spPr>
            <a:xfrm>
              <a:off x="0" y="1"/>
              <a:ext cx="5298" cy="4312"/>
            </a:xfrm>
            <a:custGeom>
              <a:rect b="b" l="l" r="r" t="t"/>
              <a:pathLst>
                <a:path extrusionOk="0" fill="none" h="21600" w="21600">
                  <a:moveTo>
                    <a:pt x="-1" y="0"/>
                  </a:moveTo>
                  <a:cubicBezTo>
                    <a:pt x="11929" y="0"/>
                    <a:pt x="21600" y="9670"/>
                    <a:pt x="21600" y="21600"/>
                  </a:cubicBezTo>
                </a:path>
                <a:path extrusionOk="0" h="21600" w="21600">
                  <a:moveTo>
                    <a:pt x="-1" y="0"/>
                  </a:moveTo>
                  <a:cubicBezTo>
                    <a:pt x="11929" y="0"/>
                    <a:pt x="21600" y="9670"/>
                    <a:pt x="21600" y="21600"/>
                  </a:cubicBezTo>
                  <a:lnTo>
                    <a:pt x="0" y="21600"/>
                  </a:lnTo>
                  <a:lnTo>
                    <a:pt x="-1" y="0"/>
                  </a:lnTo>
                  <a:close/>
                </a:path>
              </a:pathLst>
            </a:custGeom>
            <a:noFill/>
            <a:ln cap="rnd" cmpd="sng" w="127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sp>
        <p:nvSpPr>
          <p:cNvPr id="263" name="Google Shape;263;p37"/>
          <p:cNvSpPr txBox="1"/>
          <p:nvPr>
            <p:ph type="title"/>
          </p:nvPr>
        </p:nvSpPr>
        <p:spPr>
          <a:xfrm>
            <a:off x="685800" y="609600"/>
            <a:ext cx="7772400" cy="1143000"/>
          </a:xfrm>
          <a:prstGeom prst="rect">
            <a:avLst/>
          </a:prstGeom>
          <a:noFill/>
          <a:ln>
            <a:noFill/>
          </a:ln>
        </p:spPr>
        <p:txBody>
          <a:bodyPr anchorCtr="0" anchor="ctr" bIns="46025" lIns="92075" spcFirstLastPara="1" rIns="92075" wrap="square" tIns="46025">
            <a:noAutofit/>
          </a:bodyPr>
          <a:lstStyle>
            <a:lvl1pPr lvl="0"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9pPr>
          </a:lstStyle>
          <a:p/>
        </p:txBody>
      </p:sp>
      <p:sp>
        <p:nvSpPr>
          <p:cNvPr id="264" name="Google Shape;264;p37"/>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265" name="Google Shape;265;p37"/>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266" name="Google Shape;266;p37"/>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
        <p:nvSpPr>
          <p:cNvPr id="267" name="Google Shape;267;p37"/>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391160" lvl="0" marL="457200" marR="0" rtl="0" algn="l">
              <a:spcBef>
                <a:spcPts val="640"/>
              </a:spcBef>
              <a:spcAft>
                <a:spcPts val="0"/>
              </a:spcAft>
              <a:buClr>
                <a:schemeClr val="accent2"/>
              </a:buClr>
              <a:buSzPts val="2560"/>
              <a:buFont typeface="Noto Sans Symbols"/>
              <a:buChar char="●"/>
              <a:defRPr b="0" i="0" sz="3200" u="none" cap="none" strike="noStrike">
                <a:solidFill>
                  <a:schemeClr val="lt1"/>
                </a:solidFill>
                <a:latin typeface="Times New Roman"/>
                <a:ea typeface="Times New Roman"/>
                <a:cs typeface="Times New Roman"/>
                <a:sym typeface="Times New Roman"/>
              </a:defRPr>
            </a:lvl1pPr>
            <a:lvl2pPr indent="-388619" lvl="1" marL="914400" marR="0" rtl="0" algn="l">
              <a:spcBef>
                <a:spcPts val="560"/>
              </a:spcBef>
              <a:spcAft>
                <a:spcPts val="0"/>
              </a:spcAft>
              <a:buClr>
                <a:schemeClr val="lt1"/>
              </a:buClr>
              <a:buSzPts val="2520"/>
              <a:buFont typeface="Times New Roman"/>
              <a:buChar char="–"/>
              <a:defRPr b="0" i="0" sz="2800" u="none" cap="none" strike="noStrike">
                <a:solidFill>
                  <a:schemeClr val="lt1"/>
                </a:solidFill>
                <a:latin typeface="Times New Roman"/>
                <a:ea typeface="Times New Roman"/>
                <a:cs typeface="Times New Roman"/>
                <a:sym typeface="Times New Roman"/>
              </a:defRPr>
            </a:lvl2pPr>
            <a:lvl3pPr indent="-320039" lvl="2" marL="1371600" marR="0" rtl="0" algn="l">
              <a:spcBef>
                <a:spcPts val="480"/>
              </a:spcBef>
              <a:spcAft>
                <a:spcPts val="0"/>
              </a:spcAft>
              <a:buClr>
                <a:schemeClr val="accent1"/>
              </a:buClr>
              <a:buSzPts val="1440"/>
              <a:buFont typeface="Noto Sans Symbols"/>
              <a:buChar char="●"/>
              <a:defRPr b="0" i="0" sz="2400" u="none" cap="none" strike="noStrike">
                <a:solidFill>
                  <a:schemeClr val="lt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lt1"/>
              </a:buClr>
              <a:buSzPts val="2000"/>
              <a:buFont typeface="Times New Roman"/>
              <a:buChar char="–"/>
              <a:defRPr b="0" i="0" sz="2000" u="none" cap="none" strike="noStrike">
                <a:solidFill>
                  <a:schemeClr val="lt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accent1"/>
              </a:buClr>
              <a:buSzPts val="2000"/>
              <a:buFont typeface="Times New Roman"/>
              <a:buChar char="•"/>
              <a:defRPr b="0" i="0" sz="2000" u="none" cap="none" strike="noStrike">
                <a:solidFill>
                  <a:schemeClr val="lt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accent1"/>
              </a:buClr>
              <a:buSzPts val="2000"/>
              <a:buFont typeface="Times New Roman"/>
              <a:buChar char="•"/>
              <a:defRPr b="0" i="0" sz="2000" u="none" cap="none" strike="noStrike">
                <a:solidFill>
                  <a:schemeClr val="lt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accent1"/>
              </a:buClr>
              <a:buSzPts val="2000"/>
              <a:buFont typeface="Times New Roman"/>
              <a:buChar char="•"/>
              <a:defRPr b="0" i="0" sz="2000" u="none" cap="none" strike="noStrike">
                <a:solidFill>
                  <a:schemeClr val="lt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accent1"/>
              </a:buClr>
              <a:buSzPts val="2000"/>
              <a:buFont typeface="Times New Roman"/>
              <a:buChar char="•"/>
              <a:defRPr b="0" i="0" sz="2000" u="none" cap="none" strike="noStrike">
                <a:solidFill>
                  <a:schemeClr val="lt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accent1"/>
              </a:buClr>
              <a:buSzPts val="2000"/>
              <a:buFont typeface="Times New Roman"/>
              <a:buChar char="•"/>
              <a:defRPr b="0" i="0" sz="2000" u="none" cap="none" strike="noStrike">
                <a:solidFill>
                  <a:schemeClr val="lt1"/>
                </a:solidFill>
                <a:latin typeface="Times New Roman"/>
                <a:ea typeface="Times New Roman"/>
                <a:cs typeface="Times New Roman"/>
                <a:sym typeface="Times New Roman"/>
              </a:defRPr>
            </a:lvl9pPr>
          </a:lstStyle>
          <a:p/>
        </p:txBody>
      </p:sp>
    </p:spTree>
  </p:cSld>
  <p:clrMap accent1="accent1" accent2="accent2" accent3="accent3" accent4="accent4" accent5="accent5" accent6="accent6" bg1="lt1" bg2="dk2" tx1="dk1" tx2="lt2" folHlink="folHlink" hlink="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dk2"/>
            </a:gs>
            <a:gs pos="100000">
              <a:schemeClr val="dk1"/>
            </a:gs>
          </a:gsLst>
          <a:lin ang="0" scaled="0"/>
        </a:gradFill>
      </p:bgPr>
    </p:bg>
    <p:spTree>
      <p:nvGrpSpPr>
        <p:cNvPr id="338" name="Shape 338"/>
        <p:cNvGrpSpPr/>
        <p:nvPr/>
      </p:nvGrpSpPr>
      <p:grpSpPr>
        <a:xfrm>
          <a:off x="0" y="0"/>
          <a:ext cx="0" cy="0"/>
          <a:chOff x="0" y="0"/>
          <a:chExt cx="0" cy="0"/>
        </a:xfrm>
      </p:grpSpPr>
      <p:grpSp>
        <p:nvGrpSpPr>
          <p:cNvPr id="339" name="Google Shape;339;p80"/>
          <p:cNvGrpSpPr/>
          <p:nvPr/>
        </p:nvGrpSpPr>
        <p:grpSpPr>
          <a:xfrm>
            <a:off x="0" y="1587"/>
            <a:ext cx="9132886" cy="6845300"/>
            <a:chOff x="0" y="1"/>
            <a:chExt cx="5753" cy="4312"/>
          </a:xfrm>
        </p:grpSpPr>
        <p:sp>
          <p:nvSpPr>
            <p:cNvPr id="340" name="Google Shape;340;p80"/>
            <p:cNvSpPr/>
            <p:nvPr/>
          </p:nvSpPr>
          <p:spPr>
            <a:xfrm>
              <a:off x="3394" y="999"/>
              <a:ext cx="2359" cy="3314"/>
            </a:xfrm>
            <a:custGeom>
              <a:rect b="b" l="l" r="r" t="t"/>
              <a:pathLst>
                <a:path extrusionOk="0" h="3314" w="2359">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a:gsLst>
                <a:gs pos="0">
                  <a:srgbClr val="004747"/>
                </a:gs>
                <a:gs pos="100000">
                  <a:schemeClr val="accent2"/>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341" name="Google Shape;341;p80"/>
            <p:cNvSpPr/>
            <p:nvPr/>
          </p:nvSpPr>
          <p:spPr>
            <a:xfrm>
              <a:off x="0" y="1"/>
              <a:ext cx="5298" cy="4312"/>
            </a:xfrm>
            <a:custGeom>
              <a:rect b="b" l="l" r="r" t="t"/>
              <a:pathLst>
                <a:path extrusionOk="0" fill="none" h="21600" w="21600">
                  <a:moveTo>
                    <a:pt x="-1" y="0"/>
                  </a:moveTo>
                  <a:cubicBezTo>
                    <a:pt x="11929" y="0"/>
                    <a:pt x="21600" y="9670"/>
                    <a:pt x="21600" y="21600"/>
                  </a:cubicBezTo>
                </a:path>
                <a:path extrusionOk="0" h="21600" w="21600">
                  <a:moveTo>
                    <a:pt x="-1" y="0"/>
                  </a:moveTo>
                  <a:cubicBezTo>
                    <a:pt x="11929" y="0"/>
                    <a:pt x="21600" y="9670"/>
                    <a:pt x="21600" y="21600"/>
                  </a:cubicBezTo>
                  <a:lnTo>
                    <a:pt x="0" y="21600"/>
                  </a:lnTo>
                  <a:lnTo>
                    <a:pt x="-1" y="0"/>
                  </a:lnTo>
                  <a:close/>
                </a:path>
              </a:pathLst>
            </a:custGeom>
            <a:noFill/>
            <a:ln cap="rnd" cmpd="sng" w="127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sp>
        <p:nvSpPr>
          <p:cNvPr id="342" name="Google Shape;342;p80"/>
          <p:cNvSpPr txBox="1"/>
          <p:nvPr>
            <p:ph type="title"/>
          </p:nvPr>
        </p:nvSpPr>
        <p:spPr>
          <a:xfrm>
            <a:off x="685800" y="609600"/>
            <a:ext cx="7772400" cy="1143000"/>
          </a:xfrm>
          <a:prstGeom prst="rect">
            <a:avLst/>
          </a:prstGeom>
          <a:noFill/>
          <a:ln>
            <a:noFill/>
          </a:ln>
        </p:spPr>
        <p:txBody>
          <a:bodyPr anchorCtr="0" anchor="ctr" bIns="46025" lIns="92075" spcFirstLastPara="1" rIns="92075" wrap="square" tIns="46025">
            <a:noAutofit/>
          </a:bodyPr>
          <a:lstStyle>
            <a:lvl1pPr lvl="0"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9pPr>
          </a:lstStyle>
          <a:p/>
        </p:txBody>
      </p:sp>
      <p:sp>
        <p:nvSpPr>
          <p:cNvPr id="343" name="Google Shape;343;p80"/>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344" name="Google Shape;344;p80"/>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345" name="Google Shape;345;p80"/>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
        <p:nvSpPr>
          <p:cNvPr id="346" name="Google Shape;346;p80"/>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391160" lvl="0" marL="457200" marR="0" rtl="0" algn="l">
              <a:spcBef>
                <a:spcPts val="640"/>
              </a:spcBef>
              <a:spcAft>
                <a:spcPts val="0"/>
              </a:spcAft>
              <a:buClr>
                <a:schemeClr val="accent2"/>
              </a:buClr>
              <a:buSzPts val="2560"/>
              <a:buFont typeface="Noto Sans Symbols"/>
              <a:buChar char="●"/>
              <a:defRPr b="0" i="0" sz="3200" u="none" cap="none" strike="noStrike">
                <a:solidFill>
                  <a:schemeClr val="lt1"/>
                </a:solidFill>
                <a:latin typeface="Times New Roman"/>
                <a:ea typeface="Times New Roman"/>
                <a:cs typeface="Times New Roman"/>
                <a:sym typeface="Times New Roman"/>
              </a:defRPr>
            </a:lvl1pPr>
            <a:lvl2pPr indent="-388619" lvl="1" marL="914400" marR="0" rtl="0" algn="l">
              <a:spcBef>
                <a:spcPts val="560"/>
              </a:spcBef>
              <a:spcAft>
                <a:spcPts val="0"/>
              </a:spcAft>
              <a:buClr>
                <a:schemeClr val="lt1"/>
              </a:buClr>
              <a:buSzPts val="2520"/>
              <a:buFont typeface="Times New Roman"/>
              <a:buChar char="–"/>
              <a:defRPr b="0" i="0" sz="2800" u="none" cap="none" strike="noStrike">
                <a:solidFill>
                  <a:schemeClr val="lt1"/>
                </a:solidFill>
                <a:latin typeface="Times New Roman"/>
                <a:ea typeface="Times New Roman"/>
                <a:cs typeface="Times New Roman"/>
                <a:sym typeface="Times New Roman"/>
              </a:defRPr>
            </a:lvl2pPr>
            <a:lvl3pPr indent="-320039" lvl="2" marL="1371600" marR="0" rtl="0" algn="l">
              <a:spcBef>
                <a:spcPts val="480"/>
              </a:spcBef>
              <a:spcAft>
                <a:spcPts val="0"/>
              </a:spcAft>
              <a:buClr>
                <a:schemeClr val="accent1"/>
              </a:buClr>
              <a:buSzPts val="1440"/>
              <a:buFont typeface="Noto Sans Symbols"/>
              <a:buChar char="●"/>
              <a:defRPr b="0" i="0" sz="2400" u="none" cap="none" strike="noStrike">
                <a:solidFill>
                  <a:schemeClr val="lt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lt1"/>
              </a:buClr>
              <a:buSzPts val="2000"/>
              <a:buFont typeface="Times New Roman"/>
              <a:buChar char="–"/>
              <a:defRPr b="0" i="0" sz="2000" u="none" cap="none" strike="noStrike">
                <a:solidFill>
                  <a:schemeClr val="lt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accent1"/>
              </a:buClr>
              <a:buSzPts val="2000"/>
              <a:buFont typeface="Times New Roman"/>
              <a:buChar char="•"/>
              <a:defRPr b="0" i="0" sz="2000" u="none" cap="none" strike="noStrike">
                <a:solidFill>
                  <a:schemeClr val="lt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accent1"/>
              </a:buClr>
              <a:buSzPts val="2000"/>
              <a:buFont typeface="Times New Roman"/>
              <a:buChar char="•"/>
              <a:defRPr b="0" i="0" sz="2000" u="none" cap="none" strike="noStrike">
                <a:solidFill>
                  <a:schemeClr val="lt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accent1"/>
              </a:buClr>
              <a:buSzPts val="2000"/>
              <a:buFont typeface="Times New Roman"/>
              <a:buChar char="•"/>
              <a:defRPr b="0" i="0" sz="2000" u="none" cap="none" strike="noStrike">
                <a:solidFill>
                  <a:schemeClr val="lt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accent1"/>
              </a:buClr>
              <a:buSzPts val="2000"/>
              <a:buFont typeface="Times New Roman"/>
              <a:buChar char="•"/>
              <a:defRPr b="0" i="0" sz="2000" u="none" cap="none" strike="noStrike">
                <a:solidFill>
                  <a:schemeClr val="lt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accent1"/>
              </a:buClr>
              <a:buSzPts val="2000"/>
              <a:buFont typeface="Times New Roman"/>
              <a:buChar char="•"/>
              <a:defRPr b="0" i="0" sz="2000" u="none" cap="none" strike="noStrike">
                <a:solidFill>
                  <a:schemeClr val="lt1"/>
                </a:solidFill>
                <a:latin typeface="Times New Roman"/>
                <a:ea typeface="Times New Roman"/>
                <a:cs typeface="Times New Roman"/>
                <a:sym typeface="Times New Roman"/>
              </a:defRPr>
            </a:lvl9pPr>
          </a:lstStyle>
          <a:p/>
        </p:txBody>
      </p:sp>
    </p:spTree>
  </p:cSld>
  <p:clrMap accent1="accent1" accent2="accent2" accent3="accent3" accent4="accent4" accent5="accent5" accent6="accent6" bg1="lt1" bg2="dk2" tx1="dk1" tx2="lt2" folHlink="folHlink" hlink="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6.png"/><Relationship Id="rId7"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6.png"/><Relationship Id="rId7"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6.png"/><Relationship Id="rId7" Type="http://schemas.openxmlformats.org/officeDocument/2006/relationships/image" Target="../media/image1.png"/></Relationships>
</file>

<file path=ppt/slides/_rels/slide12.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9.png"/><Relationship Id="rId5" Type="http://schemas.openxmlformats.org/officeDocument/2006/relationships/image" Target="../media/image2.png"/><Relationship Id="rId6" Type="http://schemas.openxmlformats.org/officeDocument/2006/relationships/image" Target="../media/image6.png"/><Relationship Id="rId7" Type="http://schemas.openxmlformats.org/officeDocument/2006/relationships/image" Target="../media/image1.png"/><Relationship Id="rId8"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6.png"/><Relationship Id="rId7"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9.jpg"/><Relationship Id="rId4" Type="http://schemas.openxmlformats.org/officeDocument/2006/relationships/image" Target="../media/image7.png"/><Relationship Id="rId5" Type="http://schemas.openxmlformats.org/officeDocument/2006/relationships/image" Target="../media/image5.png"/><Relationship Id="rId6" Type="http://schemas.openxmlformats.org/officeDocument/2006/relationships/image" Target="../media/image2.png"/><Relationship Id="rId7" Type="http://schemas.openxmlformats.org/officeDocument/2006/relationships/image" Target="../media/image6.png"/><Relationship Id="rId8"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 Id="rId4" Type="http://schemas.openxmlformats.org/officeDocument/2006/relationships/image" Target="../media/image21.png"/><Relationship Id="rId5" Type="http://schemas.openxmlformats.org/officeDocument/2006/relationships/image" Target="../media/image16.png"/><Relationship Id="rId6"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7.jp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20.jp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0.jp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9.xml"/><Relationship Id="rId3" Type="http://schemas.openxmlformats.org/officeDocument/2006/relationships/image" Target="../media/image20.jp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6.png"/><Relationship Id="rId7"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0.jp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2.xml"/><Relationship Id="rId3" Type="http://schemas.openxmlformats.org/officeDocument/2006/relationships/image" Target="../media/image20.jp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6.png"/><Relationship Id="rId7"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6.png"/><Relationship Id="rId7"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5.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6.png"/><Relationship Id="rId7" Type="http://schemas.openxmlformats.org/officeDocument/2006/relationships/image" Target="../media/image1.png"/><Relationship Id="rId8"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6.png"/><Relationship Id="rId7"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6.png"/><Relationship Id="rId7" Type="http://schemas.openxmlformats.org/officeDocument/2006/relationships/image" Target="../media/image1.png"/><Relationship Id="rId8" Type="http://schemas.openxmlformats.org/officeDocument/2006/relationships/image" Target="../media/image2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6.png"/><Relationship Id="rId7" Type="http://schemas.openxmlformats.org/officeDocument/2006/relationships/image" Target="../media/image1.png"/></Relationships>
</file>

<file path=ppt/slides/_rels/slide29.xml.rels><?xml version="1.0" encoding="UTF-8" standalone="yes"?><Relationships xmlns="http://schemas.openxmlformats.org/package/2006/relationships"><Relationship Id="rId11" Type="http://schemas.openxmlformats.org/officeDocument/2006/relationships/image" Target="../media/image30.png"/><Relationship Id="rId10" Type="http://schemas.openxmlformats.org/officeDocument/2006/relationships/image" Target="../media/image27.png"/><Relationship Id="rId13" Type="http://schemas.openxmlformats.org/officeDocument/2006/relationships/image" Target="../media/image31.png"/><Relationship Id="rId12" Type="http://schemas.openxmlformats.org/officeDocument/2006/relationships/image" Target="../media/image28.png"/><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4.png"/><Relationship Id="rId4" Type="http://schemas.openxmlformats.org/officeDocument/2006/relationships/image" Target="../media/image25.jpg"/><Relationship Id="rId9" Type="http://schemas.openxmlformats.org/officeDocument/2006/relationships/image" Target="../media/image32.png"/><Relationship Id="rId15" Type="http://schemas.openxmlformats.org/officeDocument/2006/relationships/image" Target="../media/image35.png"/><Relationship Id="rId14" Type="http://schemas.openxmlformats.org/officeDocument/2006/relationships/image" Target="../media/image29.png"/><Relationship Id="rId17" Type="http://schemas.openxmlformats.org/officeDocument/2006/relationships/image" Target="../media/image10.png"/><Relationship Id="rId16" Type="http://schemas.openxmlformats.org/officeDocument/2006/relationships/image" Target="../media/image36.png"/><Relationship Id="rId5" Type="http://schemas.openxmlformats.org/officeDocument/2006/relationships/image" Target="../media/image26.png"/><Relationship Id="rId6" Type="http://schemas.openxmlformats.org/officeDocument/2006/relationships/image" Target="../media/image33.png"/><Relationship Id="rId18" Type="http://schemas.openxmlformats.org/officeDocument/2006/relationships/image" Target="../media/image37.png"/><Relationship Id="rId7" Type="http://schemas.openxmlformats.org/officeDocument/2006/relationships/image" Target="../media/image22.png"/><Relationship Id="rId8"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6.png"/><Relationship Id="rId7"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jpg"/><Relationship Id="rId4" Type="http://schemas.openxmlformats.org/officeDocument/2006/relationships/image" Target="../media/image7.png"/><Relationship Id="rId5" Type="http://schemas.openxmlformats.org/officeDocument/2006/relationships/image" Target="../media/image5.png"/><Relationship Id="rId6" Type="http://schemas.openxmlformats.org/officeDocument/2006/relationships/image" Target="../media/image2.png"/><Relationship Id="rId7" Type="http://schemas.openxmlformats.org/officeDocument/2006/relationships/image" Target="../media/image6.png"/><Relationship Id="rId8"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8.jpg"/><Relationship Id="rId4" Type="http://schemas.openxmlformats.org/officeDocument/2006/relationships/image" Target="../media/image13.png"/><Relationship Id="rId9" Type="http://schemas.openxmlformats.org/officeDocument/2006/relationships/image" Target="../media/image1.png"/><Relationship Id="rId5" Type="http://schemas.openxmlformats.org/officeDocument/2006/relationships/image" Target="../media/image7.png"/><Relationship Id="rId6" Type="http://schemas.openxmlformats.org/officeDocument/2006/relationships/image" Target="../media/image5.png"/><Relationship Id="rId7" Type="http://schemas.openxmlformats.org/officeDocument/2006/relationships/image" Target="../media/image2.png"/><Relationship Id="rId8"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6.png"/><Relationship Id="rId7"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1"/>
          <p:cNvSpPr txBox="1"/>
          <p:nvPr/>
        </p:nvSpPr>
        <p:spPr>
          <a:xfrm>
            <a:off x="0" y="0"/>
            <a:ext cx="8991600" cy="6858000"/>
          </a:xfrm>
          <a:prstGeom prst="rect">
            <a:avLst/>
          </a:prstGeom>
          <a:gradFill>
            <a:gsLst>
              <a:gs pos="0">
                <a:srgbClr val="CBECB2"/>
              </a:gs>
              <a:gs pos="100000">
                <a:srgbClr val="FFFFFF"/>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22" name="Google Shape;422;p1"/>
          <p:cNvSpPr txBox="1"/>
          <p:nvPr/>
        </p:nvSpPr>
        <p:spPr>
          <a:xfrm>
            <a:off x="49212" y="0"/>
            <a:ext cx="9144000" cy="6858000"/>
          </a:xfrm>
          <a:prstGeom prst="rect">
            <a:avLst/>
          </a:prstGeom>
          <a:gradFill>
            <a:gsLst>
              <a:gs pos="0">
                <a:srgbClr val="FFCCFF"/>
              </a:gs>
              <a:gs pos="100000">
                <a:srgbClr val="FFF4FF"/>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23" name="Google Shape;423;p1"/>
          <p:cNvSpPr txBox="1"/>
          <p:nvPr/>
        </p:nvSpPr>
        <p:spPr>
          <a:xfrm>
            <a:off x="377825" y="368300"/>
            <a:ext cx="8458200" cy="13112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200"/>
              <a:buFont typeface="Arial"/>
              <a:buNone/>
            </a:pPr>
            <a:r>
              <a:rPr b="1" i="0" lang="en-US" sz="3200" u="none">
                <a:solidFill>
                  <a:srgbClr val="FF0000"/>
                </a:solidFill>
                <a:latin typeface="Arial"/>
                <a:ea typeface="Arial"/>
                <a:cs typeface="Arial"/>
                <a:sym typeface="Arial"/>
              </a:rPr>
              <a:t>    </a:t>
            </a:r>
            <a:endParaRPr/>
          </a:p>
          <a:p>
            <a:pPr indent="0" lvl="0" marL="0" marR="0" rtl="0" algn="ctr">
              <a:lnSpc>
                <a:spcPct val="100000"/>
              </a:lnSpc>
              <a:spcBef>
                <a:spcPts val="1600"/>
              </a:spcBef>
              <a:spcAft>
                <a:spcPts val="0"/>
              </a:spcAft>
              <a:buClr>
                <a:srgbClr val="FF0000"/>
              </a:buClr>
              <a:buSzPts val="3200"/>
              <a:buFont typeface="Arial"/>
              <a:buNone/>
            </a:pPr>
            <a:r>
              <a:rPr b="1" i="0" lang="en-US" sz="3200" u="sng">
                <a:solidFill>
                  <a:srgbClr val="FF0000"/>
                </a:solidFill>
                <a:latin typeface="Arial"/>
                <a:ea typeface="Arial"/>
                <a:cs typeface="Arial"/>
                <a:sym typeface="Arial"/>
              </a:rPr>
              <a:t>Tập đọc</a:t>
            </a:r>
            <a:endParaRPr/>
          </a:p>
        </p:txBody>
      </p:sp>
      <p:sp>
        <p:nvSpPr>
          <p:cNvPr id="424" name="Google Shape;424;p1"/>
          <p:cNvSpPr/>
          <p:nvPr/>
        </p:nvSpPr>
        <p:spPr>
          <a:xfrm>
            <a:off x="153987" y="2057400"/>
            <a:ext cx="8686800" cy="4441825"/>
          </a:xfrm>
          <a:prstGeom prst="horizontalScroll">
            <a:avLst>
              <a:gd fmla="val 12500" name="adj"/>
            </a:avLst>
          </a:prstGeom>
          <a:gradFill>
            <a:gsLst>
              <a:gs pos="0">
                <a:srgbClr val="E5B9DF"/>
              </a:gs>
              <a:gs pos="100000">
                <a:srgbClr val="FFFFFF"/>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3200"/>
              <a:buFont typeface="Times New Roman"/>
              <a:buNone/>
            </a:pPr>
            <a:r>
              <a:rPr b="1" i="0" lang="en-US" sz="3200" u="none">
                <a:solidFill>
                  <a:schemeClr val="dk2"/>
                </a:solidFill>
                <a:latin typeface="Times New Roman"/>
                <a:ea typeface="Times New Roman"/>
                <a:cs typeface="Times New Roman"/>
                <a:sym typeface="Times New Roman"/>
              </a:rPr>
              <a:t>Đọc lại truyện </a:t>
            </a:r>
            <a:r>
              <a:rPr b="1" i="1" lang="en-US" sz="3200" u="none">
                <a:solidFill>
                  <a:schemeClr val="dk1"/>
                </a:solidFill>
                <a:latin typeface="Times New Roman"/>
                <a:ea typeface="Times New Roman"/>
                <a:cs typeface="Times New Roman"/>
                <a:sym typeface="Times New Roman"/>
              </a:rPr>
              <a:t>Nỗi dằn vặt của An - đrây – ca.</a:t>
            </a:r>
            <a:endParaRPr/>
          </a:p>
        </p:txBody>
      </p:sp>
      <p:sp>
        <p:nvSpPr>
          <p:cNvPr id="425" name="Google Shape;425;p1"/>
          <p:cNvSpPr/>
          <p:nvPr/>
        </p:nvSpPr>
        <p:spPr>
          <a:xfrm>
            <a:off x="1295400" y="1757362"/>
            <a:ext cx="1981200" cy="600075"/>
          </a:xfrm>
          <a:prstGeom prst="rect">
            <a:avLst/>
          </a:prstGeom>
        </p:spPr>
        <p:txBody>
          <a:bodyPr>
            <a:prstTxWarp prst="textPlain"/>
          </a:bodyPr>
          <a:lstStyle/>
          <a:p>
            <a:pPr lvl="0" algn="l"/>
            <a:r>
              <a:rPr b="0" i="0">
                <a:ln cap="flat" cmpd="sng" w="12700">
                  <a:solidFill>
                    <a:srgbClr val="B2B2B2"/>
                  </a:solidFill>
                  <a:prstDash val="solid"/>
                  <a:miter lim="800000"/>
                  <a:headEnd len="sm" w="sm" type="none"/>
                  <a:tailEnd len="sm" w="sm" type="none"/>
                </a:ln>
                <a:gradFill>
                  <a:gsLst>
                    <a:gs pos="0">
                      <a:srgbClr val="520402"/>
                    </a:gs>
                    <a:gs pos="100000">
                      <a:srgbClr val="FFCC00"/>
                    </a:gs>
                  </a:gsLst>
                  <a:lin ang="5400000" scaled="0"/>
                </a:gradFill>
                <a:latin typeface="Arial"/>
              </a:rPr>
              <a:t>Bài cũ </a:t>
            </a:r>
          </a:p>
        </p:txBody>
      </p:sp>
      <p:grpSp>
        <p:nvGrpSpPr>
          <p:cNvPr id="426" name="Google Shape;426;p1"/>
          <p:cNvGrpSpPr/>
          <p:nvPr/>
        </p:nvGrpSpPr>
        <p:grpSpPr>
          <a:xfrm>
            <a:off x="0" y="152400"/>
            <a:ext cx="9037637" cy="6553200"/>
            <a:chOff x="48" y="-6"/>
            <a:chExt cx="5631" cy="4271"/>
          </a:xfrm>
        </p:grpSpPr>
        <p:pic>
          <p:nvPicPr>
            <p:cNvPr descr="XMSTRER2" id="427" name="Google Shape;427;p1"/>
            <p:cNvPicPr preferRelativeResize="0"/>
            <p:nvPr/>
          </p:nvPicPr>
          <p:blipFill rotWithShape="1">
            <a:blip r:embed="rId3">
              <a:alphaModFix/>
            </a:blip>
            <a:srcRect b="0" l="0" r="0" t="0"/>
            <a:stretch/>
          </p:blipFill>
          <p:spPr>
            <a:xfrm flipH="1">
              <a:off x="144" y="672"/>
              <a:ext cx="139" cy="2928"/>
            </a:xfrm>
            <a:prstGeom prst="rect">
              <a:avLst/>
            </a:prstGeom>
            <a:noFill/>
            <a:ln>
              <a:noFill/>
            </a:ln>
          </p:spPr>
        </p:pic>
        <p:pic>
          <p:nvPicPr>
            <p:cNvPr descr="XMSTRER2" id="428" name="Google Shape;428;p1"/>
            <p:cNvPicPr preferRelativeResize="0"/>
            <p:nvPr/>
          </p:nvPicPr>
          <p:blipFill rotWithShape="1">
            <a:blip r:embed="rId3">
              <a:alphaModFix/>
            </a:blip>
            <a:srcRect b="0" l="0" r="0" t="0"/>
            <a:stretch/>
          </p:blipFill>
          <p:spPr>
            <a:xfrm>
              <a:off x="5485" y="480"/>
              <a:ext cx="143" cy="3024"/>
            </a:xfrm>
            <a:prstGeom prst="rect">
              <a:avLst/>
            </a:prstGeom>
            <a:noFill/>
            <a:ln>
              <a:noFill/>
            </a:ln>
          </p:spPr>
        </p:pic>
        <p:pic>
          <p:nvPicPr>
            <p:cNvPr descr="XMSTRER2" id="429" name="Google Shape;429;p1"/>
            <p:cNvPicPr preferRelativeResize="0"/>
            <p:nvPr/>
          </p:nvPicPr>
          <p:blipFill rotWithShape="1">
            <a:blip r:embed="rId3">
              <a:alphaModFix/>
            </a:blip>
            <a:srcRect b="0" l="0" r="0" t="0"/>
            <a:stretch/>
          </p:blipFill>
          <p:spPr>
            <a:xfrm rot="5400000">
              <a:off x="2839" y="-1769"/>
              <a:ext cx="177" cy="3744"/>
            </a:xfrm>
            <a:prstGeom prst="rect">
              <a:avLst/>
            </a:prstGeom>
            <a:noFill/>
            <a:ln>
              <a:noFill/>
            </a:ln>
          </p:spPr>
        </p:pic>
        <p:pic>
          <p:nvPicPr>
            <p:cNvPr descr="CRNRC406" id="430" name="Google Shape;430;p1"/>
            <p:cNvPicPr preferRelativeResize="0"/>
            <p:nvPr/>
          </p:nvPicPr>
          <p:blipFill rotWithShape="1">
            <a:blip r:embed="rId4">
              <a:alphaModFix/>
            </a:blip>
            <a:srcRect b="0" l="0" r="0" t="0"/>
            <a:stretch/>
          </p:blipFill>
          <p:spPr>
            <a:xfrm>
              <a:off x="105" y="-6"/>
              <a:ext cx="951" cy="678"/>
            </a:xfrm>
            <a:prstGeom prst="rect">
              <a:avLst/>
            </a:prstGeom>
            <a:noFill/>
            <a:ln>
              <a:noFill/>
            </a:ln>
          </p:spPr>
        </p:pic>
        <p:pic>
          <p:nvPicPr>
            <p:cNvPr descr="CRNRC405" id="431" name="Google Shape;431;p1"/>
            <p:cNvPicPr preferRelativeResize="0"/>
            <p:nvPr/>
          </p:nvPicPr>
          <p:blipFill rotWithShape="1">
            <a:blip r:embed="rId5">
              <a:alphaModFix/>
            </a:blip>
            <a:srcRect b="0" l="0" r="0" t="0"/>
            <a:stretch/>
          </p:blipFill>
          <p:spPr>
            <a:xfrm>
              <a:off x="4788" y="0"/>
              <a:ext cx="876" cy="563"/>
            </a:xfrm>
            <a:prstGeom prst="rect">
              <a:avLst/>
            </a:prstGeom>
            <a:noFill/>
            <a:ln>
              <a:noFill/>
            </a:ln>
          </p:spPr>
        </p:pic>
        <p:pic>
          <p:nvPicPr>
            <p:cNvPr descr="CRNRC408" id="432" name="Google Shape;432;p1"/>
            <p:cNvPicPr preferRelativeResize="0"/>
            <p:nvPr/>
          </p:nvPicPr>
          <p:blipFill rotWithShape="1">
            <a:blip r:embed="rId6">
              <a:alphaModFix/>
            </a:blip>
            <a:srcRect b="0" l="0" r="0" t="0"/>
            <a:stretch/>
          </p:blipFill>
          <p:spPr>
            <a:xfrm>
              <a:off x="4719" y="3552"/>
              <a:ext cx="960" cy="713"/>
            </a:xfrm>
            <a:prstGeom prst="rect">
              <a:avLst/>
            </a:prstGeom>
            <a:noFill/>
            <a:ln>
              <a:noFill/>
            </a:ln>
          </p:spPr>
        </p:pic>
        <p:pic>
          <p:nvPicPr>
            <p:cNvPr descr="CRNRC407" id="433" name="Google Shape;433;p1"/>
            <p:cNvPicPr preferRelativeResize="0"/>
            <p:nvPr/>
          </p:nvPicPr>
          <p:blipFill rotWithShape="1">
            <a:blip r:embed="rId7">
              <a:alphaModFix/>
            </a:blip>
            <a:srcRect b="0" l="0" r="0" t="0"/>
            <a:stretch/>
          </p:blipFill>
          <p:spPr>
            <a:xfrm>
              <a:off x="48" y="3614"/>
              <a:ext cx="1008" cy="610"/>
            </a:xfrm>
            <a:prstGeom prst="rect">
              <a:avLst/>
            </a:prstGeom>
            <a:noFill/>
            <a:ln>
              <a:noFill/>
            </a:ln>
          </p:spPr>
        </p:pic>
        <p:pic>
          <p:nvPicPr>
            <p:cNvPr descr="XMSTRER2" id="434" name="Google Shape;434;p1"/>
            <p:cNvPicPr preferRelativeResize="0"/>
            <p:nvPr/>
          </p:nvPicPr>
          <p:blipFill rotWithShape="1">
            <a:blip r:embed="rId3">
              <a:alphaModFix/>
            </a:blip>
            <a:srcRect b="0" l="0" r="0" t="0"/>
            <a:stretch/>
          </p:blipFill>
          <p:spPr>
            <a:xfrm rot="-5400000">
              <a:off x="2813" y="2264"/>
              <a:ext cx="176" cy="3732"/>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500"/>
                                        <p:tgtEl>
                                          <p:spTgt spid="4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2000"/>
                                        <p:tgtEl>
                                          <p:spTgt spid="425"/>
                                        </p:tgtEl>
                                      </p:cBhvr>
                                    </p:animEffect>
                                  </p:childTnLst>
                                </p:cTn>
                              </p:par>
                              <p:par>
                                <p:cTn fill="hold" nodeType="with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500"/>
                                        <p:tgtEl>
                                          <p:spTgt spid="4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8"/>
          <p:cNvSpPr txBox="1"/>
          <p:nvPr/>
        </p:nvSpPr>
        <p:spPr>
          <a:xfrm>
            <a:off x="0" y="0"/>
            <a:ext cx="8991600" cy="6858000"/>
          </a:xfrm>
          <a:prstGeom prst="rect">
            <a:avLst/>
          </a:prstGeom>
          <a:gradFill>
            <a:gsLst>
              <a:gs pos="0">
                <a:srgbClr val="CBECB2"/>
              </a:gs>
              <a:gs pos="100000">
                <a:srgbClr val="FFFFFF"/>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41" name="Google Shape;541;p8"/>
          <p:cNvSpPr txBox="1"/>
          <p:nvPr/>
        </p:nvSpPr>
        <p:spPr>
          <a:xfrm>
            <a:off x="6350" y="31750"/>
            <a:ext cx="9144000" cy="6858000"/>
          </a:xfrm>
          <a:prstGeom prst="rect">
            <a:avLst/>
          </a:prstGeom>
          <a:gradFill>
            <a:gsLst>
              <a:gs pos="0">
                <a:srgbClr val="FFCCFF"/>
              </a:gs>
              <a:gs pos="100000">
                <a:srgbClr val="FFF4FF"/>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42" name="Google Shape;542;p8"/>
          <p:cNvSpPr txBox="1"/>
          <p:nvPr/>
        </p:nvSpPr>
        <p:spPr>
          <a:xfrm>
            <a:off x="381000" y="228600"/>
            <a:ext cx="8458200" cy="20621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200"/>
              <a:buFont typeface="Times New Roman"/>
              <a:buNone/>
            </a:pPr>
            <a:r>
              <a:rPr b="1" i="0" lang="en-US" sz="3200" u="none">
                <a:solidFill>
                  <a:srgbClr val="FF0000"/>
                </a:solidFill>
                <a:latin typeface="Times New Roman"/>
                <a:ea typeface="Times New Roman"/>
                <a:cs typeface="Times New Roman"/>
                <a:sym typeface="Times New Roman"/>
              </a:rPr>
              <a:t>    </a:t>
            </a:r>
            <a:endParaRPr/>
          </a:p>
          <a:p>
            <a:pPr indent="0" lvl="0" marL="0" marR="0" rtl="0" algn="ctr">
              <a:lnSpc>
                <a:spcPct val="100000"/>
              </a:lnSpc>
              <a:spcBef>
                <a:spcPts val="1600"/>
              </a:spcBef>
              <a:spcAft>
                <a:spcPts val="0"/>
              </a:spcAft>
              <a:buClr>
                <a:srgbClr val="FF0000"/>
              </a:buClr>
              <a:buSzPts val="3200"/>
              <a:buFont typeface="Times New Roman"/>
              <a:buNone/>
            </a:pPr>
            <a:r>
              <a:rPr b="1" i="0" lang="en-US" sz="3200" u="sng">
                <a:solidFill>
                  <a:srgbClr val="FF0000"/>
                </a:solidFill>
                <a:latin typeface="Times New Roman"/>
                <a:ea typeface="Times New Roman"/>
                <a:cs typeface="Times New Roman"/>
                <a:sym typeface="Times New Roman"/>
              </a:rPr>
              <a:t>Tập đọc</a:t>
            </a:r>
            <a:endParaRPr/>
          </a:p>
          <a:p>
            <a:pPr indent="0" lvl="0" marL="0" marR="0" rtl="0" algn="l">
              <a:lnSpc>
                <a:spcPct val="100000"/>
              </a:lnSpc>
              <a:spcBef>
                <a:spcPts val="0"/>
              </a:spcBef>
              <a:spcAft>
                <a:spcPts val="0"/>
              </a:spcAft>
              <a:buNone/>
            </a:pPr>
            <a:r>
              <a:t/>
            </a:r>
            <a:endParaRPr b="1" i="0" sz="3200" u="sng">
              <a:solidFill>
                <a:srgbClr val="FF0000"/>
              </a:solidFill>
              <a:latin typeface="Times New Roman"/>
              <a:ea typeface="Times New Roman"/>
              <a:cs typeface="Times New Roman"/>
              <a:sym typeface="Times New Roman"/>
            </a:endParaRPr>
          </a:p>
        </p:txBody>
      </p:sp>
      <p:sp>
        <p:nvSpPr>
          <p:cNvPr id="543" name="Google Shape;543;p8"/>
          <p:cNvSpPr txBox="1"/>
          <p:nvPr/>
        </p:nvSpPr>
        <p:spPr>
          <a:xfrm>
            <a:off x="2209800" y="1676400"/>
            <a:ext cx="4495800" cy="57943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FF"/>
              </a:buClr>
              <a:buSzPts val="3200"/>
              <a:buFont typeface="Arial"/>
              <a:buNone/>
            </a:pPr>
            <a:r>
              <a:rPr b="1" i="0" lang="en-US" sz="3200" u="none">
                <a:solidFill>
                  <a:srgbClr val="0000FF"/>
                </a:solidFill>
                <a:latin typeface="Arial"/>
                <a:ea typeface="Arial"/>
                <a:cs typeface="Arial"/>
                <a:sym typeface="Arial"/>
              </a:rPr>
              <a:t>Chị em tôi</a:t>
            </a:r>
            <a:endParaRPr/>
          </a:p>
        </p:txBody>
      </p:sp>
      <p:sp>
        <p:nvSpPr>
          <p:cNvPr id="544" name="Google Shape;544;p8"/>
          <p:cNvSpPr txBox="1"/>
          <p:nvPr/>
        </p:nvSpPr>
        <p:spPr>
          <a:xfrm>
            <a:off x="304800" y="2362200"/>
            <a:ext cx="8229600"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Đoạn 1</a:t>
            </a:r>
            <a:endParaRPr/>
          </a:p>
        </p:txBody>
      </p:sp>
      <p:sp>
        <p:nvSpPr>
          <p:cNvPr id="545" name="Google Shape;545;p8"/>
          <p:cNvSpPr txBox="1"/>
          <p:nvPr/>
        </p:nvSpPr>
        <p:spPr>
          <a:xfrm>
            <a:off x="457200" y="2817812"/>
            <a:ext cx="8229600" cy="2678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Times New Roman"/>
              <a:buNone/>
            </a:pPr>
            <a:r>
              <a:rPr b="0" i="0" lang="en-US" sz="1800" u="none">
                <a:solidFill>
                  <a:srgbClr val="000000"/>
                </a:solidFill>
                <a:latin typeface="Times New Roman"/>
                <a:ea typeface="Times New Roman"/>
                <a:cs typeface="Times New Roman"/>
                <a:sym typeface="Times New Roman"/>
              </a:rPr>
              <a:t> </a:t>
            </a:r>
            <a:r>
              <a:rPr b="0" i="0" lang="en-US" sz="2400" u="none">
                <a:solidFill>
                  <a:srgbClr val="000000"/>
                </a:solidFill>
                <a:latin typeface="Times New Roman"/>
                <a:ea typeface="Times New Roman"/>
                <a:cs typeface="Times New Roman"/>
                <a:sym typeface="Times New Roman"/>
              </a:rPr>
              <a:t>Dắt xe ra cửa, tôi lễ phép thưa:</a:t>
            </a:r>
            <a:endParaRPr/>
          </a:p>
          <a:p>
            <a:pPr indent="0" lvl="0" marL="0" marR="0" rtl="0" algn="l">
              <a:lnSpc>
                <a:spcPct val="100000"/>
              </a:lnSpc>
              <a:spcBef>
                <a:spcPts val="0"/>
              </a:spcBef>
              <a:spcAft>
                <a:spcPts val="0"/>
              </a:spcAft>
              <a:buClr>
                <a:srgbClr val="000000"/>
              </a:buClr>
              <a:buSzPts val="2400"/>
              <a:buFont typeface="Times New Roman"/>
              <a:buNone/>
            </a:pPr>
            <a:r>
              <a:rPr b="0" i="0" lang="en-US" sz="2400" u="none">
                <a:solidFill>
                  <a:srgbClr val="000000"/>
                </a:solidFill>
                <a:latin typeface="Times New Roman"/>
                <a:ea typeface="Times New Roman"/>
                <a:cs typeface="Times New Roman"/>
                <a:sym typeface="Times New Roman"/>
              </a:rPr>
              <a:t>      - Thưa ba, con xin phép đi học nhóm.</a:t>
            </a:r>
            <a:endParaRPr/>
          </a:p>
          <a:p>
            <a:pPr indent="0" lvl="0" marL="0" marR="0" rtl="0" algn="l">
              <a:lnSpc>
                <a:spcPct val="100000"/>
              </a:lnSpc>
              <a:spcBef>
                <a:spcPts val="0"/>
              </a:spcBef>
              <a:spcAft>
                <a:spcPts val="0"/>
              </a:spcAft>
              <a:buClr>
                <a:srgbClr val="000000"/>
              </a:buClr>
              <a:buSzPts val="2400"/>
              <a:buFont typeface="Times New Roman"/>
              <a:buNone/>
            </a:pPr>
            <a:r>
              <a:rPr b="0" i="0" lang="en-US" sz="2400" u="none">
                <a:solidFill>
                  <a:srgbClr val="000000"/>
                </a:solidFill>
                <a:latin typeface="Times New Roman"/>
                <a:ea typeface="Times New Roman"/>
                <a:cs typeface="Times New Roman"/>
                <a:sym typeface="Times New Roman"/>
              </a:rPr>
              <a:t>      Ba tôi mỉm cười:</a:t>
            </a:r>
            <a:endParaRPr/>
          </a:p>
          <a:p>
            <a:pPr indent="0" lvl="0" marL="0" marR="0" rtl="0" algn="l">
              <a:lnSpc>
                <a:spcPct val="100000"/>
              </a:lnSpc>
              <a:spcBef>
                <a:spcPts val="0"/>
              </a:spcBef>
              <a:spcAft>
                <a:spcPts val="0"/>
              </a:spcAft>
              <a:buClr>
                <a:srgbClr val="000000"/>
              </a:buClr>
              <a:buSzPts val="2400"/>
              <a:buFont typeface="Times New Roman"/>
              <a:buNone/>
            </a:pPr>
            <a:r>
              <a:rPr b="0" i="0" lang="en-US" sz="2400" u="none">
                <a:solidFill>
                  <a:srgbClr val="000000"/>
                </a:solidFill>
                <a:latin typeface="Times New Roman"/>
                <a:ea typeface="Times New Roman"/>
                <a:cs typeface="Times New Roman"/>
                <a:sym typeface="Times New Roman"/>
              </a:rPr>
              <a:t>       - Ờ, nhớ về sớm nghe con!</a:t>
            </a:r>
            <a:endParaRPr/>
          </a:p>
          <a:p>
            <a:pPr indent="0" lvl="0" marL="0" marR="0" rtl="0" algn="l">
              <a:lnSpc>
                <a:spcPct val="100000"/>
              </a:lnSpc>
              <a:spcBef>
                <a:spcPts val="0"/>
              </a:spcBef>
              <a:spcAft>
                <a:spcPts val="0"/>
              </a:spcAft>
              <a:buClr>
                <a:srgbClr val="000000"/>
              </a:buClr>
              <a:buSzPts val="2400"/>
              <a:buFont typeface="Times New Roman"/>
              <a:buNone/>
            </a:pPr>
            <a:r>
              <a:rPr b="0" i="0" lang="en-US" sz="2400" u="none">
                <a:solidFill>
                  <a:srgbClr val="000000"/>
                </a:solidFill>
                <a:latin typeface="Times New Roman"/>
                <a:ea typeface="Times New Roman"/>
                <a:cs typeface="Times New Roman"/>
                <a:sym typeface="Times New Roman"/>
              </a:rPr>
              <a:t>      Không biết đây là lần thứ bao nhiêu tôi đã nói dối ba. Mỗi lần nói dối tôi đều ân hận, nhưng rồi lại tặc lưỡi cho qua.</a:t>
            </a:r>
            <a:endParaRPr/>
          </a:p>
          <a:p>
            <a:pPr indent="0" lvl="0" marL="0" marR="0" rtl="0" algn="l">
              <a:lnSpc>
                <a:spcPct val="100000"/>
              </a:lnSpc>
              <a:spcBef>
                <a:spcPts val="0"/>
              </a:spcBef>
              <a:spcAft>
                <a:spcPts val="0"/>
              </a:spcAft>
              <a:buNone/>
            </a:pPr>
            <a:r>
              <a:t/>
            </a:r>
            <a:endParaRPr b="0" i="0" sz="2400" u="none">
              <a:solidFill>
                <a:srgbClr val="000000"/>
              </a:solidFill>
              <a:latin typeface="Times New Roman"/>
              <a:ea typeface="Times New Roman"/>
              <a:cs typeface="Times New Roman"/>
              <a:sym typeface="Times New Roman"/>
            </a:endParaRPr>
          </a:p>
        </p:txBody>
      </p:sp>
      <p:grpSp>
        <p:nvGrpSpPr>
          <p:cNvPr id="546" name="Google Shape;546;p8"/>
          <p:cNvGrpSpPr/>
          <p:nvPr/>
        </p:nvGrpSpPr>
        <p:grpSpPr>
          <a:xfrm>
            <a:off x="0" y="0"/>
            <a:ext cx="9037637" cy="6553200"/>
            <a:chOff x="48" y="-6"/>
            <a:chExt cx="5631" cy="4271"/>
          </a:xfrm>
        </p:grpSpPr>
        <p:pic>
          <p:nvPicPr>
            <p:cNvPr descr="XMSTRER2" id="547" name="Google Shape;547;p8"/>
            <p:cNvPicPr preferRelativeResize="0"/>
            <p:nvPr/>
          </p:nvPicPr>
          <p:blipFill rotWithShape="1">
            <a:blip r:embed="rId3">
              <a:alphaModFix/>
            </a:blip>
            <a:srcRect b="0" l="0" r="0" t="0"/>
            <a:stretch/>
          </p:blipFill>
          <p:spPr>
            <a:xfrm flipH="1">
              <a:off x="144" y="672"/>
              <a:ext cx="139" cy="2928"/>
            </a:xfrm>
            <a:prstGeom prst="rect">
              <a:avLst/>
            </a:prstGeom>
            <a:noFill/>
            <a:ln>
              <a:noFill/>
            </a:ln>
          </p:spPr>
        </p:pic>
        <p:pic>
          <p:nvPicPr>
            <p:cNvPr descr="XMSTRER2" id="548" name="Google Shape;548;p8"/>
            <p:cNvPicPr preferRelativeResize="0"/>
            <p:nvPr/>
          </p:nvPicPr>
          <p:blipFill rotWithShape="1">
            <a:blip r:embed="rId3">
              <a:alphaModFix/>
            </a:blip>
            <a:srcRect b="0" l="0" r="0" t="0"/>
            <a:stretch/>
          </p:blipFill>
          <p:spPr>
            <a:xfrm>
              <a:off x="5485" y="480"/>
              <a:ext cx="143" cy="3024"/>
            </a:xfrm>
            <a:prstGeom prst="rect">
              <a:avLst/>
            </a:prstGeom>
            <a:noFill/>
            <a:ln>
              <a:noFill/>
            </a:ln>
          </p:spPr>
        </p:pic>
        <p:pic>
          <p:nvPicPr>
            <p:cNvPr descr="XMSTRER2" id="549" name="Google Shape;549;p8"/>
            <p:cNvPicPr preferRelativeResize="0"/>
            <p:nvPr/>
          </p:nvPicPr>
          <p:blipFill rotWithShape="1">
            <a:blip r:embed="rId3">
              <a:alphaModFix/>
            </a:blip>
            <a:srcRect b="0" l="0" r="0" t="0"/>
            <a:stretch/>
          </p:blipFill>
          <p:spPr>
            <a:xfrm rot="5400000">
              <a:off x="2839" y="-1769"/>
              <a:ext cx="177" cy="3744"/>
            </a:xfrm>
            <a:prstGeom prst="rect">
              <a:avLst/>
            </a:prstGeom>
            <a:noFill/>
            <a:ln>
              <a:noFill/>
            </a:ln>
          </p:spPr>
        </p:pic>
        <p:pic>
          <p:nvPicPr>
            <p:cNvPr descr="CRNRC406" id="550" name="Google Shape;550;p8"/>
            <p:cNvPicPr preferRelativeResize="0"/>
            <p:nvPr/>
          </p:nvPicPr>
          <p:blipFill rotWithShape="1">
            <a:blip r:embed="rId4">
              <a:alphaModFix/>
            </a:blip>
            <a:srcRect b="0" l="0" r="0" t="0"/>
            <a:stretch/>
          </p:blipFill>
          <p:spPr>
            <a:xfrm>
              <a:off x="105" y="-6"/>
              <a:ext cx="951" cy="678"/>
            </a:xfrm>
            <a:prstGeom prst="rect">
              <a:avLst/>
            </a:prstGeom>
            <a:noFill/>
            <a:ln>
              <a:noFill/>
            </a:ln>
          </p:spPr>
        </p:pic>
        <p:pic>
          <p:nvPicPr>
            <p:cNvPr descr="CRNRC405" id="551" name="Google Shape;551;p8"/>
            <p:cNvPicPr preferRelativeResize="0"/>
            <p:nvPr/>
          </p:nvPicPr>
          <p:blipFill rotWithShape="1">
            <a:blip r:embed="rId5">
              <a:alphaModFix/>
            </a:blip>
            <a:srcRect b="0" l="0" r="0" t="0"/>
            <a:stretch/>
          </p:blipFill>
          <p:spPr>
            <a:xfrm>
              <a:off x="4788" y="0"/>
              <a:ext cx="876" cy="563"/>
            </a:xfrm>
            <a:prstGeom prst="rect">
              <a:avLst/>
            </a:prstGeom>
            <a:noFill/>
            <a:ln>
              <a:noFill/>
            </a:ln>
          </p:spPr>
        </p:pic>
        <p:pic>
          <p:nvPicPr>
            <p:cNvPr descr="CRNRC408" id="552" name="Google Shape;552;p8"/>
            <p:cNvPicPr preferRelativeResize="0"/>
            <p:nvPr/>
          </p:nvPicPr>
          <p:blipFill rotWithShape="1">
            <a:blip r:embed="rId6">
              <a:alphaModFix/>
            </a:blip>
            <a:srcRect b="0" l="0" r="0" t="0"/>
            <a:stretch/>
          </p:blipFill>
          <p:spPr>
            <a:xfrm>
              <a:off x="4719" y="3552"/>
              <a:ext cx="960" cy="713"/>
            </a:xfrm>
            <a:prstGeom prst="rect">
              <a:avLst/>
            </a:prstGeom>
            <a:noFill/>
            <a:ln>
              <a:noFill/>
            </a:ln>
          </p:spPr>
        </p:pic>
        <p:pic>
          <p:nvPicPr>
            <p:cNvPr descr="CRNRC407" id="553" name="Google Shape;553;p8"/>
            <p:cNvPicPr preferRelativeResize="0"/>
            <p:nvPr/>
          </p:nvPicPr>
          <p:blipFill rotWithShape="1">
            <a:blip r:embed="rId7">
              <a:alphaModFix/>
            </a:blip>
            <a:srcRect b="0" l="0" r="0" t="0"/>
            <a:stretch/>
          </p:blipFill>
          <p:spPr>
            <a:xfrm>
              <a:off x="48" y="3614"/>
              <a:ext cx="1008" cy="610"/>
            </a:xfrm>
            <a:prstGeom prst="rect">
              <a:avLst/>
            </a:prstGeom>
            <a:noFill/>
            <a:ln>
              <a:noFill/>
            </a:ln>
          </p:spPr>
        </p:pic>
        <p:pic>
          <p:nvPicPr>
            <p:cNvPr descr="XMSTRER2" id="554" name="Google Shape;554;p8"/>
            <p:cNvPicPr preferRelativeResize="0"/>
            <p:nvPr/>
          </p:nvPicPr>
          <p:blipFill rotWithShape="1">
            <a:blip r:embed="rId3">
              <a:alphaModFix/>
            </a:blip>
            <a:srcRect b="0" l="0" r="0" t="0"/>
            <a:stretch/>
          </p:blipFill>
          <p:spPr>
            <a:xfrm rot="-5400000">
              <a:off x="2813" y="2264"/>
              <a:ext cx="176" cy="3732"/>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4"/>
                                        </p:tgtEl>
                                        <p:attrNameLst>
                                          <p:attrName>style.visibility</p:attrName>
                                        </p:attrNameLst>
                                      </p:cBhvr>
                                      <p:to>
                                        <p:strVal val="visible"/>
                                      </p:to>
                                    </p:set>
                                    <p:animEffect filter="fade" transition="in">
                                      <p:cBhvr>
                                        <p:cTn dur="500"/>
                                        <p:tgtEl>
                                          <p:spTgt spid="5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5"/>
                                        </p:tgtEl>
                                        <p:attrNameLst>
                                          <p:attrName>style.visibility</p:attrName>
                                        </p:attrNameLst>
                                      </p:cBhvr>
                                      <p:to>
                                        <p:strVal val="visible"/>
                                      </p:to>
                                    </p:set>
                                    <p:animEffect filter="fade" transition="in">
                                      <p:cBhvr>
                                        <p:cTn dur="500"/>
                                        <p:tgtEl>
                                          <p:spTgt spid="5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9"/>
          <p:cNvSpPr txBox="1"/>
          <p:nvPr/>
        </p:nvSpPr>
        <p:spPr>
          <a:xfrm>
            <a:off x="0" y="0"/>
            <a:ext cx="8991600" cy="6858000"/>
          </a:xfrm>
          <a:prstGeom prst="rect">
            <a:avLst/>
          </a:prstGeom>
          <a:gradFill>
            <a:gsLst>
              <a:gs pos="0">
                <a:srgbClr val="CBECB2"/>
              </a:gs>
              <a:gs pos="100000">
                <a:srgbClr val="FFFFFF"/>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60" name="Google Shape;560;p9"/>
          <p:cNvSpPr txBox="1"/>
          <p:nvPr/>
        </p:nvSpPr>
        <p:spPr>
          <a:xfrm>
            <a:off x="0" y="31750"/>
            <a:ext cx="9144000" cy="6858000"/>
          </a:xfrm>
          <a:prstGeom prst="rect">
            <a:avLst/>
          </a:prstGeom>
          <a:gradFill>
            <a:gsLst>
              <a:gs pos="0">
                <a:srgbClr val="FFCCFF"/>
              </a:gs>
              <a:gs pos="100000">
                <a:srgbClr val="FFF4FF"/>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61" name="Google Shape;561;p9"/>
          <p:cNvSpPr txBox="1"/>
          <p:nvPr/>
        </p:nvSpPr>
        <p:spPr>
          <a:xfrm>
            <a:off x="268287" y="314325"/>
            <a:ext cx="8229600" cy="15700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sng">
                <a:solidFill>
                  <a:schemeClr val="dk1"/>
                </a:solidFill>
                <a:latin typeface="Times New Roman"/>
                <a:ea typeface="Times New Roman"/>
                <a:cs typeface="Times New Roman"/>
                <a:sym typeface="Times New Roman"/>
              </a:rPr>
              <a:t>Đoạn 2</a:t>
            </a:r>
            <a:r>
              <a:rPr b="0" i="0" lang="en-US" sz="2400" u="none">
                <a:solidFill>
                  <a:schemeClr val="dk1"/>
                </a:solidFill>
                <a:latin typeface="Times New Roman"/>
                <a:ea typeface="Times New Roman"/>
                <a:cs typeface="Times New Roman"/>
                <a:sym typeface="Times New Roman"/>
              </a:rPr>
              <a:t>:</a:t>
            </a:r>
            <a:endParaRPr/>
          </a:p>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562" name="Google Shape;562;p9"/>
          <p:cNvSpPr txBox="1"/>
          <p:nvPr/>
        </p:nvSpPr>
        <p:spPr>
          <a:xfrm>
            <a:off x="414337" y="715962"/>
            <a:ext cx="8312150" cy="5448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 Cho đến một hôm, vừa yên vị trong rạp chiếu bóng, tôi chợt thấy em gái mình lướt qua cùng một đứa bạn. Từ ngạc nhiên, tôi chuyển sang giận dữ mặc lời năn nỉ của bạn, tôi bỏ về.</a:t>
            </a:r>
            <a:endParaRPr/>
          </a:p>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         Hai chị em về đến nhà, tôi mắng em gái dám nói dối ba bỏ học đi chơi, không chịu khó học hành. Nhưng đáp lại sự giận dữ của tôi, nó chỉ thủng thẳng:</a:t>
            </a:r>
            <a:endParaRPr/>
          </a:p>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        - Em đi tập văn nghệ.</a:t>
            </a:r>
            <a:endParaRPr/>
          </a:p>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        - Mày tập văn nghệ ở rạp chiếu bóng à ?</a:t>
            </a:r>
            <a:endParaRPr/>
          </a:p>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Nó cười, giả bộ ngây thơ:</a:t>
            </a:r>
            <a:endParaRPr/>
          </a:p>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        - Ủa, chị cũng ở đó sao ? Hồi nãy chị bảo đi học nhóm mà !</a:t>
            </a:r>
            <a:endParaRPr/>
          </a:p>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      Tôi sững sờ, đứng im như phỗng. Ngước nhìn ba, tôi đợi một trận cuồng phong. Nhưng ba tôi chỉ buồn rầu bảo: </a:t>
            </a:r>
            <a:endParaRPr/>
          </a:p>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        - Các con ráng bảo ban nhau mà học cho nên người.</a:t>
            </a:r>
            <a:endParaRPr/>
          </a:p>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nvGrpSpPr>
          <p:cNvPr id="563" name="Google Shape;563;p9"/>
          <p:cNvGrpSpPr/>
          <p:nvPr/>
        </p:nvGrpSpPr>
        <p:grpSpPr>
          <a:xfrm>
            <a:off x="0" y="0"/>
            <a:ext cx="9037637" cy="6553200"/>
            <a:chOff x="48" y="-6"/>
            <a:chExt cx="5631" cy="4271"/>
          </a:xfrm>
        </p:grpSpPr>
        <p:pic>
          <p:nvPicPr>
            <p:cNvPr descr="XMSTRER2" id="564" name="Google Shape;564;p9"/>
            <p:cNvPicPr preferRelativeResize="0"/>
            <p:nvPr/>
          </p:nvPicPr>
          <p:blipFill rotWithShape="1">
            <a:blip r:embed="rId3">
              <a:alphaModFix/>
            </a:blip>
            <a:srcRect b="0" l="0" r="0" t="0"/>
            <a:stretch/>
          </p:blipFill>
          <p:spPr>
            <a:xfrm flipH="1">
              <a:off x="144" y="672"/>
              <a:ext cx="139" cy="2928"/>
            </a:xfrm>
            <a:prstGeom prst="rect">
              <a:avLst/>
            </a:prstGeom>
            <a:noFill/>
            <a:ln>
              <a:noFill/>
            </a:ln>
          </p:spPr>
        </p:pic>
        <p:pic>
          <p:nvPicPr>
            <p:cNvPr descr="XMSTRER2" id="565" name="Google Shape;565;p9"/>
            <p:cNvPicPr preferRelativeResize="0"/>
            <p:nvPr/>
          </p:nvPicPr>
          <p:blipFill rotWithShape="1">
            <a:blip r:embed="rId3">
              <a:alphaModFix/>
            </a:blip>
            <a:srcRect b="0" l="0" r="0" t="0"/>
            <a:stretch/>
          </p:blipFill>
          <p:spPr>
            <a:xfrm>
              <a:off x="5485" y="480"/>
              <a:ext cx="143" cy="3024"/>
            </a:xfrm>
            <a:prstGeom prst="rect">
              <a:avLst/>
            </a:prstGeom>
            <a:noFill/>
            <a:ln>
              <a:noFill/>
            </a:ln>
          </p:spPr>
        </p:pic>
        <p:pic>
          <p:nvPicPr>
            <p:cNvPr descr="XMSTRER2" id="566" name="Google Shape;566;p9"/>
            <p:cNvPicPr preferRelativeResize="0"/>
            <p:nvPr/>
          </p:nvPicPr>
          <p:blipFill rotWithShape="1">
            <a:blip r:embed="rId3">
              <a:alphaModFix/>
            </a:blip>
            <a:srcRect b="0" l="0" r="0" t="0"/>
            <a:stretch/>
          </p:blipFill>
          <p:spPr>
            <a:xfrm rot="5400000">
              <a:off x="2839" y="-1769"/>
              <a:ext cx="177" cy="3744"/>
            </a:xfrm>
            <a:prstGeom prst="rect">
              <a:avLst/>
            </a:prstGeom>
            <a:noFill/>
            <a:ln>
              <a:noFill/>
            </a:ln>
          </p:spPr>
        </p:pic>
        <p:pic>
          <p:nvPicPr>
            <p:cNvPr descr="CRNRC406" id="567" name="Google Shape;567;p9"/>
            <p:cNvPicPr preferRelativeResize="0"/>
            <p:nvPr/>
          </p:nvPicPr>
          <p:blipFill rotWithShape="1">
            <a:blip r:embed="rId4">
              <a:alphaModFix/>
            </a:blip>
            <a:srcRect b="0" l="0" r="0" t="0"/>
            <a:stretch/>
          </p:blipFill>
          <p:spPr>
            <a:xfrm>
              <a:off x="105" y="-6"/>
              <a:ext cx="951" cy="678"/>
            </a:xfrm>
            <a:prstGeom prst="rect">
              <a:avLst/>
            </a:prstGeom>
            <a:noFill/>
            <a:ln>
              <a:noFill/>
            </a:ln>
          </p:spPr>
        </p:pic>
        <p:pic>
          <p:nvPicPr>
            <p:cNvPr descr="CRNRC405" id="568" name="Google Shape;568;p9"/>
            <p:cNvPicPr preferRelativeResize="0"/>
            <p:nvPr/>
          </p:nvPicPr>
          <p:blipFill rotWithShape="1">
            <a:blip r:embed="rId5">
              <a:alphaModFix/>
            </a:blip>
            <a:srcRect b="0" l="0" r="0" t="0"/>
            <a:stretch/>
          </p:blipFill>
          <p:spPr>
            <a:xfrm>
              <a:off x="4788" y="0"/>
              <a:ext cx="876" cy="563"/>
            </a:xfrm>
            <a:prstGeom prst="rect">
              <a:avLst/>
            </a:prstGeom>
            <a:noFill/>
            <a:ln>
              <a:noFill/>
            </a:ln>
          </p:spPr>
        </p:pic>
        <p:pic>
          <p:nvPicPr>
            <p:cNvPr descr="CRNRC408" id="569" name="Google Shape;569;p9"/>
            <p:cNvPicPr preferRelativeResize="0"/>
            <p:nvPr/>
          </p:nvPicPr>
          <p:blipFill rotWithShape="1">
            <a:blip r:embed="rId6">
              <a:alphaModFix/>
            </a:blip>
            <a:srcRect b="0" l="0" r="0" t="0"/>
            <a:stretch/>
          </p:blipFill>
          <p:spPr>
            <a:xfrm>
              <a:off x="4719" y="3552"/>
              <a:ext cx="960" cy="713"/>
            </a:xfrm>
            <a:prstGeom prst="rect">
              <a:avLst/>
            </a:prstGeom>
            <a:noFill/>
            <a:ln>
              <a:noFill/>
            </a:ln>
          </p:spPr>
        </p:pic>
        <p:pic>
          <p:nvPicPr>
            <p:cNvPr descr="CRNRC407" id="570" name="Google Shape;570;p9"/>
            <p:cNvPicPr preferRelativeResize="0"/>
            <p:nvPr/>
          </p:nvPicPr>
          <p:blipFill rotWithShape="1">
            <a:blip r:embed="rId7">
              <a:alphaModFix/>
            </a:blip>
            <a:srcRect b="0" l="0" r="0" t="0"/>
            <a:stretch/>
          </p:blipFill>
          <p:spPr>
            <a:xfrm>
              <a:off x="48" y="3614"/>
              <a:ext cx="1008" cy="610"/>
            </a:xfrm>
            <a:prstGeom prst="rect">
              <a:avLst/>
            </a:prstGeom>
            <a:noFill/>
            <a:ln>
              <a:noFill/>
            </a:ln>
          </p:spPr>
        </p:pic>
        <p:pic>
          <p:nvPicPr>
            <p:cNvPr descr="XMSTRER2" id="571" name="Google Shape;571;p9"/>
            <p:cNvPicPr preferRelativeResize="0"/>
            <p:nvPr/>
          </p:nvPicPr>
          <p:blipFill rotWithShape="1">
            <a:blip r:embed="rId3">
              <a:alphaModFix/>
            </a:blip>
            <a:srcRect b="0" l="0" r="0" t="0"/>
            <a:stretch/>
          </p:blipFill>
          <p:spPr>
            <a:xfrm rot="-5400000">
              <a:off x="2813" y="2264"/>
              <a:ext cx="176" cy="3732"/>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1"/>
                                        </p:tgtEl>
                                        <p:attrNameLst>
                                          <p:attrName>style.visibility</p:attrName>
                                        </p:attrNameLst>
                                      </p:cBhvr>
                                      <p:to>
                                        <p:strVal val="visible"/>
                                      </p:to>
                                    </p:set>
                                    <p:animEffect filter="fade" transition="in">
                                      <p:cBhvr>
                                        <p:cTn dur="500"/>
                                        <p:tgtEl>
                                          <p:spTgt spid="5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2"/>
                                        </p:tgtEl>
                                        <p:attrNameLst>
                                          <p:attrName>style.visibility</p:attrName>
                                        </p:attrNameLst>
                                      </p:cBhvr>
                                      <p:to>
                                        <p:strVal val="visible"/>
                                      </p:to>
                                    </p:set>
                                    <p:animEffect filter="fade" transition="in">
                                      <p:cBhvr>
                                        <p:cTn dur="500"/>
                                        <p:tgtEl>
                                          <p:spTgt spid="5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10"/>
          <p:cNvSpPr txBox="1"/>
          <p:nvPr/>
        </p:nvSpPr>
        <p:spPr>
          <a:xfrm>
            <a:off x="0" y="0"/>
            <a:ext cx="8991600" cy="6858000"/>
          </a:xfrm>
          <a:prstGeom prst="rect">
            <a:avLst/>
          </a:prstGeom>
          <a:gradFill>
            <a:gsLst>
              <a:gs pos="0">
                <a:srgbClr val="CBECB2"/>
              </a:gs>
              <a:gs pos="100000">
                <a:srgbClr val="FFFFFF"/>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77" name="Google Shape;577;p10"/>
          <p:cNvSpPr txBox="1"/>
          <p:nvPr/>
        </p:nvSpPr>
        <p:spPr>
          <a:xfrm>
            <a:off x="6350" y="31750"/>
            <a:ext cx="9144000" cy="6858000"/>
          </a:xfrm>
          <a:prstGeom prst="rect">
            <a:avLst/>
          </a:prstGeom>
          <a:gradFill>
            <a:gsLst>
              <a:gs pos="0">
                <a:srgbClr val="FFCCFF"/>
              </a:gs>
              <a:gs pos="100000">
                <a:srgbClr val="FFF4FF"/>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78" name="Google Shape;578;p10"/>
          <p:cNvSpPr txBox="1"/>
          <p:nvPr/>
        </p:nvSpPr>
        <p:spPr>
          <a:xfrm>
            <a:off x="457200" y="520700"/>
            <a:ext cx="8229600" cy="16922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Times New Roman"/>
              <a:buNone/>
            </a:pPr>
            <a:r>
              <a:rPr b="0" i="0" lang="en-US" sz="3200" u="none">
                <a:solidFill>
                  <a:schemeClr val="dk1"/>
                </a:solidFill>
                <a:latin typeface="Times New Roman"/>
                <a:ea typeface="Times New Roman"/>
                <a:cs typeface="Times New Roman"/>
                <a:sym typeface="Times New Roman"/>
              </a:rPr>
              <a:t>Đoạn 3:</a:t>
            </a:r>
            <a:endParaRPr/>
          </a:p>
          <a:p>
            <a:pPr indent="0" lvl="0" marL="0" marR="0" rtl="0" algn="l">
              <a:lnSpc>
                <a:spcPct val="100000"/>
              </a:lnSpc>
              <a:spcBef>
                <a:spcPts val="0"/>
              </a:spcBef>
              <a:spcAft>
                <a:spcPts val="0"/>
              </a:spcAft>
              <a:buNone/>
            </a:pPr>
            <a:r>
              <a:t/>
            </a:r>
            <a:endParaRPr b="0" i="0" sz="3200" u="none">
              <a:solidFill>
                <a:schemeClr val="dk1"/>
              </a:solidFill>
              <a:latin typeface="Times New Roman"/>
              <a:ea typeface="Times New Roman"/>
              <a:cs typeface="Times New Roman"/>
              <a:sym typeface="Times New Roman"/>
            </a:endParaRPr>
          </a:p>
        </p:txBody>
      </p:sp>
      <p:sp>
        <p:nvSpPr>
          <p:cNvPr id="579" name="Google Shape;579;p10"/>
          <p:cNvSpPr txBox="1"/>
          <p:nvPr/>
        </p:nvSpPr>
        <p:spPr>
          <a:xfrm>
            <a:off x="496887" y="1885950"/>
            <a:ext cx="8229600" cy="2800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Times New Roman"/>
              <a:buNone/>
            </a:pPr>
            <a:r>
              <a:rPr b="0" i="0" lang="en-US" sz="3200" u="none">
                <a:solidFill>
                  <a:schemeClr val="dk1"/>
                </a:solidFill>
                <a:latin typeface="Times New Roman"/>
                <a:ea typeface="Times New Roman"/>
                <a:cs typeface="Times New Roman"/>
                <a:sym typeface="Times New Roman"/>
              </a:rPr>
              <a:t> Từ đó tôi không bao giờ dám nói dối ba đi chơi nữa. Thỉnh thoảng, hai chị em lại cười phá lên khi nó rủ bạn vào rạp chiếu bóng chọc tức tôi, làm cho tôi tỉnh ngộ.</a:t>
            </a:r>
            <a:endParaRPr/>
          </a:p>
          <a:p>
            <a:pPr indent="0" lvl="0" marL="0" marR="0" rtl="0" algn="l">
              <a:lnSpc>
                <a:spcPct val="100000"/>
              </a:lnSpc>
              <a:spcBef>
                <a:spcPts val="0"/>
              </a:spcBef>
              <a:spcAft>
                <a:spcPts val="0"/>
              </a:spcAft>
              <a:buNone/>
            </a:pPr>
            <a:r>
              <a:t/>
            </a:r>
            <a:endParaRPr b="0" i="0" sz="3200" u="none">
              <a:solidFill>
                <a:schemeClr val="dk1"/>
              </a:solidFill>
              <a:latin typeface="Times New Roman"/>
              <a:ea typeface="Times New Roman"/>
              <a:cs typeface="Times New Roman"/>
              <a:sym typeface="Times New Roman"/>
            </a:endParaRPr>
          </a:p>
        </p:txBody>
      </p:sp>
      <p:grpSp>
        <p:nvGrpSpPr>
          <p:cNvPr id="580" name="Google Shape;580;p10"/>
          <p:cNvGrpSpPr/>
          <p:nvPr/>
        </p:nvGrpSpPr>
        <p:grpSpPr>
          <a:xfrm>
            <a:off x="0" y="0"/>
            <a:ext cx="9037637" cy="6553200"/>
            <a:chOff x="48" y="-6"/>
            <a:chExt cx="5631" cy="4271"/>
          </a:xfrm>
        </p:grpSpPr>
        <p:pic>
          <p:nvPicPr>
            <p:cNvPr descr="XMSTRER2" id="581" name="Google Shape;581;p10"/>
            <p:cNvPicPr preferRelativeResize="0"/>
            <p:nvPr/>
          </p:nvPicPr>
          <p:blipFill rotWithShape="1">
            <a:blip r:embed="rId3">
              <a:alphaModFix/>
            </a:blip>
            <a:srcRect b="0" l="0" r="0" t="0"/>
            <a:stretch/>
          </p:blipFill>
          <p:spPr>
            <a:xfrm flipH="1">
              <a:off x="144" y="672"/>
              <a:ext cx="139" cy="2928"/>
            </a:xfrm>
            <a:prstGeom prst="rect">
              <a:avLst/>
            </a:prstGeom>
            <a:noFill/>
            <a:ln>
              <a:noFill/>
            </a:ln>
          </p:spPr>
        </p:pic>
        <p:pic>
          <p:nvPicPr>
            <p:cNvPr descr="XMSTRER2" id="582" name="Google Shape;582;p10"/>
            <p:cNvPicPr preferRelativeResize="0"/>
            <p:nvPr/>
          </p:nvPicPr>
          <p:blipFill rotWithShape="1">
            <a:blip r:embed="rId3">
              <a:alphaModFix/>
            </a:blip>
            <a:srcRect b="0" l="0" r="0" t="0"/>
            <a:stretch/>
          </p:blipFill>
          <p:spPr>
            <a:xfrm>
              <a:off x="5485" y="480"/>
              <a:ext cx="143" cy="3024"/>
            </a:xfrm>
            <a:prstGeom prst="rect">
              <a:avLst/>
            </a:prstGeom>
            <a:noFill/>
            <a:ln>
              <a:noFill/>
            </a:ln>
          </p:spPr>
        </p:pic>
        <p:pic>
          <p:nvPicPr>
            <p:cNvPr descr="XMSTRER2" id="583" name="Google Shape;583;p10"/>
            <p:cNvPicPr preferRelativeResize="0"/>
            <p:nvPr/>
          </p:nvPicPr>
          <p:blipFill rotWithShape="1">
            <a:blip r:embed="rId3">
              <a:alphaModFix/>
            </a:blip>
            <a:srcRect b="0" l="0" r="0" t="0"/>
            <a:stretch/>
          </p:blipFill>
          <p:spPr>
            <a:xfrm rot="5400000">
              <a:off x="2839" y="-1769"/>
              <a:ext cx="177" cy="3744"/>
            </a:xfrm>
            <a:prstGeom prst="rect">
              <a:avLst/>
            </a:prstGeom>
            <a:noFill/>
            <a:ln>
              <a:noFill/>
            </a:ln>
          </p:spPr>
        </p:pic>
        <p:pic>
          <p:nvPicPr>
            <p:cNvPr descr="CRNRC406" id="584" name="Google Shape;584;p10"/>
            <p:cNvPicPr preferRelativeResize="0"/>
            <p:nvPr/>
          </p:nvPicPr>
          <p:blipFill rotWithShape="1">
            <a:blip r:embed="rId4">
              <a:alphaModFix/>
            </a:blip>
            <a:srcRect b="0" l="0" r="0" t="0"/>
            <a:stretch/>
          </p:blipFill>
          <p:spPr>
            <a:xfrm>
              <a:off x="105" y="-6"/>
              <a:ext cx="951" cy="678"/>
            </a:xfrm>
            <a:prstGeom prst="rect">
              <a:avLst/>
            </a:prstGeom>
            <a:noFill/>
            <a:ln>
              <a:noFill/>
            </a:ln>
          </p:spPr>
        </p:pic>
        <p:pic>
          <p:nvPicPr>
            <p:cNvPr descr="CRNRC405" id="585" name="Google Shape;585;p10"/>
            <p:cNvPicPr preferRelativeResize="0"/>
            <p:nvPr/>
          </p:nvPicPr>
          <p:blipFill rotWithShape="1">
            <a:blip r:embed="rId5">
              <a:alphaModFix/>
            </a:blip>
            <a:srcRect b="0" l="0" r="0" t="0"/>
            <a:stretch/>
          </p:blipFill>
          <p:spPr>
            <a:xfrm>
              <a:off x="4788" y="0"/>
              <a:ext cx="876" cy="563"/>
            </a:xfrm>
            <a:prstGeom prst="rect">
              <a:avLst/>
            </a:prstGeom>
            <a:noFill/>
            <a:ln>
              <a:noFill/>
            </a:ln>
          </p:spPr>
        </p:pic>
        <p:pic>
          <p:nvPicPr>
            <p:cNvPr descr="CRNRC408" id="586" name="Google Shape;586;p10"/>
            <p:cNvPicPr preferRelativeResize="0"/>
            <p:nvPr/>
          </p:nvPicPr>
          <p:blipFill rotWithShape="1">
            <a:blip r:embed="rId6">
              <a:alphaModFix/>
            </a:blip>
            <a:srcRect b="0" l="0" r="0" t="0"/>
            <a:stretch/>
          </p:blipFill>
          <p:spPr>
            <a:xfrm>
              <a:off x="4719" y="3552"/>
              <a:ext cx="960" cy="713"/>
            </a:xfrm>
            <a:prstGeom prst="rect">
              <a:avLst/>
            </a:prstGeom>
            <a:noFill/>
            <a:ln>
              <a:noFill/>
            </a:ln>
          </p:spPr>
        </p:pic>
        <p:pic>
          <p:nvPicPr>
            <p:cNvPr descr="CRNRC407" id="587" name="Google Shape;587;p10"/>
            <p:cNvPicPr preferRelativeResize="0"/>
            <p:nvPr/>
          </p:nvPicPr>
          <p:blipFill rotWithShape="1">
            <a:blip r:embed="rId7">
              <a:alphaModFix/>
            </a:blip>
            <a:srcRect b="0" l="0" r="0" t="0"/>
            <a:stretch/>
          </p:blipFill>
          <p:spPr>
            <a:xfrm>
              <a:off x="48" y="3614"/>
              <a:ext cx="1008" cy="610"/>
            </a:xfrm>
            <a:prstGeom prst="rect">
              <a:avLst/>
            </a:prstGeom>
            <a:noFill/>
            <a:ln>
              <a:noFill/>
            </a:ln>
          </p:spPr>
        </p:pic>
        <p:pic>
          <p:nvPicPr>
            <p:cNvPr descr="XMSTRER2" id="588" name="Google Shape;588;p10"/>
            <p:cNvPicPr preferRelativeResize="0"/>
            <p:nvPr/>
          </p:nvPicPr>
          <p:blipFill rotWithShape="1">
            <a:blip r:embed="rId3">
              <a:alphaModFix/>
            </a:blip>
            <a:srcRect b="0" l="0" r="0" t="0"/>
            <a:stretch/>
          </p:blipFill>
          <p:spPr>
            <a:xfrm rot="-5400000">
              <a:off x="2813" y="2264"/>
              <a:ext cx="176" cy="3732"/>
            </a:xfrm>
            <a:prstGeom prst="rect">
              <a:avLst/>
            </a:prstGeom>
            <a:noFill/>
            <a:ln>
              <a:noFill/>
            </a:ln>
          </p:spPr>
        </p:pic>
      </p:grpSp>
      <p:pic>
        <p:nvPicPr>
          <p:cNvPr descr="BLULINE" id="589" name="Google Shape;589;p10"/>
          <p:cNvPicPr preferRelativeResize="0"/>
          <p:nvPr/>
        </p:nvPicPr>
        <p:blipFill rotWithShape="1">
          <a:blip r:embed="rId8">
            <a:alphaModFix/>
          </a:blip>
          <a:srcRect b="0" l="0" r="0" t="0"/>
          <a:stretch/>
        </p:blipFill>
        <p:spPr>
          <a:xfrm flipH="1">
            <a:off x="-369887" y="-14287"/>
            <a:ext cx="9883775" cy="160337"/>
          </a:xfrm>
          <a:prstGeom prst="rect">
            <a:avLst/>
          </a:prstGeom>
          <a:noFill/>
          <a:ln>
            <a:noFill/>
          </a:ln>
        </p:spPr>
      </p:pic>
      <p:pic>
        <p:nvPicPr>
          <p:cNvPr descr="BLULINE" id="590" name="Google Shape;590;p10"/>
          <p:cNvPicPr preferRelativeResize="0"/>
          <p:nvPr/>
        </p:nvPicPr>
        <p:blipFill rotWithShape="1">
          <a:blip r:embed="rId9">
            <a:alphaModFix/>
          </a:blip>
          <a:srcRect b="0" l="0" r="0" t="0"/>
          <a:stretch/>
        </p:blipFill>
        <p:spPr>
          <a:xfrm rot="-5400000">
            <a:off x="-3373437" y="3363912"/>
            <a:ext cx="6858000" cy="130175"/>
          </a:xfrm>
          <a:prstGeom prst="rect">
            <a:avLst/>
          </a:prstGeom>
          <a:noFill/>
          <a:ln>
            <a:noFill/>
          </a:ln>
        </p:spPr>
      </p:pic>
      <p:pic>
        <p:nvPicPr>
          <p:cNvPr descr="BLULINE" id="591" name="Google Shape;591;p10"/>
          <p:cNvPicPr preferRelativeResize="0"/>
          <p:nvPr/>
        </p:nvPicPr>
        <p:blipFill rotWithShape="1">
          <a:blip r:embed="rId10">
            <a:alphaModFix/>
          </a:blip>
          <a:srcRect b="0" l="0" r="0" t="0"/>
          <a:stretch/>
        </p:blipFill>
        <p:spPr>
          <a:xfrm rot="-5400000">
            <a:off x="5649912" y="3363912"/>
            <a:ext cx="6858000" cy="130175"/>
          </a:xfrm>
          <a:prstGeom prst="rect">
            <a:avLst/>
          </a:prstGeom>
          <a:noFill/>
          <a:ln>
            <a:noFill/>
          </a:ln>
        </p:spPr>
      </p:pic>
      <p:pic>
        <p:nvPicPr>
          <p:cNvPr descr="BLULINE" id="592" name="Google Shape;592;p10"/>
          <p:cNvPicPr preferRelativeResize="0"/>
          <p:nvPr/>
        </p:nvPicPr>
        <p:blipFill rotWithShape="1">
          <a:blip r:embed="rId11">
            <a:alphaModFix/>
          </a:blip>
          <a:srcRect b="0" l="0" r="0" t="0"/>
          <a:stretch/>
        </p:blipFill>
        <p:spPr>
          <a:xfrm flipH="1">
            <a:off x="-738187" y="6697662"/>
            <a:ext cx="9882187" cy="1603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8"/>
                                        </p:tgtEl>
                                        <p:attrNameLst>
                                          <p:attrName>style.visibility</p:attrName>
                                        </p:attrNameLst>
                                      </p:cBhvr>
                                      <p:to>
                                        <p:strVal val="visible"/>
                                      </p:to>
                                    </p:set>
                                    <p:animEffect filter="fade" transition="in">
                                      <p:cBhvr>
                                        <p:cTn dur="500"/>
                                        <p:tgtEl>
                                          <p:spTgt spid="5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9"/>
                                        </p:tgtEl>
                                        <p:attrNameLst>
                                          <p:attrName>style.visibility</p:attrName>
                                        </p:attrNameLst>
                                      </p:cBhvr>
                                      <p:to>
                                        <p:strVal val="visible"/>
                                      </p:to>
                                    </p:set>
                                    <p:animEffect filter="fade" transition="in">
                                      <p:cBhvr>
                                        <p:cTn dur="500"/>
                                        <p:tgtEl>
                                          <p:spTgt spid="5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11"/>
          <p:cNvSpPr txBox="1"/>
          <p:nvPr/>
        </p:nvSpPr>
        <p:spPr>
          <a:xfrm>
            <a:off x="0" y="0"/>
            <a:ext cx="8991600" cy="6858000"/>
          </a:xfrm>
          <a:prstGeom prst="rect">
            <a:avLst/>
          </a:prstGeom>
          <a:gradFill>
            <a:gsLst>
              <a:gs pos="0">
                <a:srgbClr val="CBECB2"/>
              </a:gs>
              <a:gs pos="100000">
                <a:srgbClr val="FFFFFF"/>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98" name="Google Shape;598;p11"/>
          <p:cNvSpPr txBox="1"/>
          <p:nvPr/>
        </p:nvSpPr>
        <p:spPr>
          <a:xfrm>
            <a:off x="0" y="0"/>
            <a:ext cx="9144000" cy="6858000"/>
          </a:xfrm>
          <a:prstGeom prst="rect">
            <a:avLst/>
          </a:prstGeom>
          <a:gradFill>
            <a:gsLst>
              <a:gs pos="0">
                <a:srgbClr val="FFCCFF"/>
              </a:gs>
              <a:gs pos="100000">
                <a:srgbClr val="FFF4FF"/>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99" name="Google Shape;599;p11"/>
          <p:cNvSpPr txBox="1"/>
          <p:nvPr/>
        </p:nvSpPr>
        <p:spPr>
          <a:xfrm>
            <a:off x="381000" y="228600"/>
            <a:ext cx="8458200" cy="2043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200"/>
              <a:buFont typeface="Arial"/>
              <a:buNone/>
            </a:pPr>
            <a:r>
              <a:rPr b="1" i="0" lang="en-US" sz="3200" u="none">
                <a:solidFill>
                  <a:srgbClr val="FF0000"/>
                </a:solidFill>
                <a:latin typeface="Arial"/>
                <a:ea typeface="Arial"/>
                <a:cs typeface="Arial"/>
                <a:sym typeface="Arial"/>
              </a:rPr>
              <a:t>    </a:t>
            </a:r>
            <a:endParaRPr/>
          </a:p>
          <a:p>
            <a:pPr indent="0" lvl="0" marL="0" marR="0" rtl="0" algn="ctr">
              <a:lnSpc>
                <a:spcPct val="100000"/>
              </a:lnSpc>
              <a:spcBef>
                <a:spcPts val="1600"/>
              </a:spcBef>
              <a:spcAft>
                <a:spcPts val="0"/>
              </a:spcAft>
              <a:buClr>
                <a:srgbClr val="FF0000"/>
              </a:buClr>
              <a:buSzPts val="3200"/>
              <a:buFont typeface="Arial"/>
              <a:buNone/>
            </a:pPr>
            <a:r>
              <a:rPr b="1" i="0" lang="en-US" sz="3200" u="sng">
                <a:solidFill>
                  <a:srgbClr val="FF0000"/>
                </a:solidFill>
                <a:latin typeface="Arial"/>
                <a:ea typeface="Arial"/>
                <a:cs typeface="Arial"/>
                <a:sym typeface="Arial"/>
              </a:rPr>
              <a:t>Tập đọc</a:t>
            </a:r>
            <a:endParaRPr/>
          </a:p>
          <a:p>
            <a:pPr indent="0" lvl="0" marL="0" marR="0" rtl="0" algn="l">
              <a:lnSpc>
                <a:spcPct val="100000"/>
              </a:lnSpc>
              <a:spcBef>
                <a:spcPts val="0"/>
              </a:spcBef>
              <a:spcAft>
                <a:spcPts val="0"/>
              </a:spcAft>
              <a:buNone/>
            </a:pPr>
            <a:r>
              <a:t/>
            </a:r>
            <a:endParaRPr b="1" i="0" sz="3200" u="sng">
              <a:solidFill>
                <a:srgbClr val="FF0000"/>
              </a:solidFill>
              <a:latin typeface="Arial"/>
              <a:ea typeface="Arial"/>
              <a:cs typeface="Arial"/>
              <a:sym typeface="Arial"/>
            </a:endParaRPr>
          </a:p>
        </p:txBody>
      </p:sp>
      <p:graphicFrame>
        <p:nvGraphicFramePr>
          <p:cNvPr id="600" name="Google Shape;600;p11"/>
          <p:cNvGraphicFramePr/>
          <p:nvPr/>
        </p:nvGraphicFramePr>
        <p:xfrm>
          <a:off x="809625" y="2290762"/>
          <a:ext cx="3000000" cy="3000000"/>
        </p:xfrm>
        <a:graphic>
          <a:graphicData uri="http://schemas.openxmlformats.org/drawingml/2006/table">
            <a:tbl>
              <a:tblPr>
                <a:noFill/>
                <a:tableStyleId>{665AEA98-AEC6-493E-90C7-EBFC1981C0A1}</a:tableStyleId>
              </a:tblPr>
              <a:tblGrid>
                <a:gridCol w="4703750"/>
                <a:gridCol w="207950"/>
              </a:tblGrid>
              <a:tr h="731825">
                <a:tc>
                  <a:txBody>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a:txBody>
                  <a:tcPr marT="45725" marB="45725" marR="91425" marL="91425">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a:txBody>
                  <a:tcPr marT="45725" marB="45725" marR="91425" marL="91425">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459150">
                <a:tc>
                  <a:txBody>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a:txBody>
                  <a:tcPr marT="45725" marB="45725" marR="91425" marL="91425">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a:txBody>
                  <a:tcPr marT="45725" marB="45725" marR="91425" marL="91425">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
        <p:nvSpPr>
          <p:cNvPr id="601" name="Google Shape;601;p11"/>
          <p:cNvSpPr txBox="1"/>
          <p:nvPr/>
        </p:nvSpPr>
        <p:spPr>
          <a:xfrm>
            <a:off x="1219200" y="3200400"/>
            <a:ext cx="2667000" cy="5794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3200"/>
              <a:buFont typeface="Arial"/>
              <a:buNone/>
            </a:pPr>
            <a:r>
              <a:rPr b="1" i="0" lang="en-US" sz="3200" u="none">
                <a:solidFill>
                  <a:srgbClr val="0000FF"/>
                </a:solidFill>
                <a:latin typeface="Arial"/>
                <a:ea typeface="Arial"/>
                <a:cs typeface="Arial"/>
                <a:sym typeface="Arial"/>
              </a:rPr>
              <a:t>Tặc lưỡi</a:t>
            </a:r>
            <a:r>
              <a:rPr b="0" i="0" lang="en-US" sz="3200" u="none">
                <a:solidFill>
                  <a:srgbClr val="0000FF"/>
                </a:solidFill>
                <a:latin typeface="Arial"/>
                <a:ea typeface="Arial"/>
                <a:cs typeface="Arial"/>
                <a:sym typeface="Arial"/>
              </a:rPr>
              <a:t>,</a:t>
            </a:r>
            <a:endParaRPr/>
          </a:p>
        </p:txBody>
      </p:sp>
      <p:sp>
        <p:nvSpPr>
          <p:cNvPr id="602" name="Google Shape;602;p11"/>
          <p:cNvSpPr txBox="1"/>
          <p:nvPr/>
        </p:nvSpPr>
        <p:spPr>
          <a:xfrm>
            <a:off x="1143000" y="3733800"/>
            <a:ext cx="2590800" cy="5794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3200"/>
              <a:buFont typeface="Arial"/>
              <a:buNone/>
            </a:pPr>
            <a:r>
              <a:rPr b="1" i="0" lang="en-US" sz="3200" u="none">
                <a:solidFill>
                  <a:srgbClr val="0000FF"/>
                </a:solidFill>
                <a:latin typeface="Arial"/>
                <a:ea typeface="Arial"/>
                <a:cs typeface="Arial"/>
                <a:sym typeface="Arial"/>
              </a:rPr>
              <a:t>giận dữ,</a:t>
            </a:r>
            <a:endParaRPr/>
          </a:p>
        </p:txBody>
      </p:sp>
      <p:sp>
        <p:nvSpPr>
          <p:cNvPr id="603" name="Google Shape;603;p11"/>
          <p:cNvSpPr txBox="1"/>
          <p:nvPr/>
        </p:nvSpPr>
        <p:spPr>
          <a:xfrm>
            <a:off x="914400" y="4267200"/>
            <a:ext cx="3352800" cy="5794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3200"/>
              <a:buFont typeface="Arial"/>
              <a:buNone/>
            </a:pPr>
            <a:r>
              <a:rPr b="0" i="0" lang="en-US" sz="3200" u="none">
                <a:solidFill>
                  <a:srgbClr val="0000FF"/>
                </a:solidFill>
                <a:latin typeface="Arial"/>
                <a:ea typeface="Arial"/>
                <a:cs typeface="Arial"/>
                <a:sym typeface="Arial"/>
              </a:rPr>
              <a:t>  </a:t>
            </a:r>
            <a:r>
              <a:rPr b="1" i="0" lang="en-US" sz="3200" u="none">
                <a:solidFill>
                  <a:srgbClr val="0000FF"/>
                </a:solidFill>
                <a:latin typeface="Arial"/>
                <a:ea typeface="Arial"/>
                <a:cs typeface="Arial"/>
                <a:sym typeface="Arial"/>
              </a:rPr>
              <a:t>cuồng phong,</a:t>
            </a:r>
            <a:endParaRPr/>
          </a:p>
        </p:txBody>
      </p:sp>
      <p:sp>
        <p:nvSpPr>
          <p:cNvPr id="604" name="Google Shape;604;p11"/>
          <p:cNvSpPr txBox="1"/>
          <p:nvPr/>
        </p:nvSpPr>
        <p:spPr>
          <a:xfrm>
            <a:off x="2286000" y="1676400"/>
            <a:ext cx="4495800" cy="57943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FF"/>
              </a:buClr>
              <a:buSzPts val="3200"/>
              <a:buFont typeface="Arial"/>
              <a:buNone/>
            </a:pPr>
            <a:r>
              <a:rPr b="1" i="0" lang="en-US" sz="3200" u="none">
                <a:solidFill>
                  <a:srgbClr val="0000FF"/>
                </a:solidFill>
                <a:latin typeface="Arial"/>
                <a:ea typeface="Arial"/>
                <a:cs typeface="Arial"/>
                <a:sym typeface="Arial"/>
              </a:rPr>
              <a:t>Chị em tôi</a:t>
            </a:r>
            <a:endParaRPr/>
          </a:p>
        </p:txBody>
      </p:sp>
      <p:sp>
        <p:nvSpPr>
          <p:cNvPr id="605" name="Google Shape;605;p11"/>
          <p:cNvSpPr txBox="1"/>
          <p:nvPr/>
        </p:nvSpPr>
        <p:spPr>
          <a:xfrm>
            <a:off x="1066800" y="4800600"/>
            <a:ext cx="2667000" cy="5794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3200"/>
              <a:buFont typeface="Arial"/>
              <a:buNone/>
            </a:pPr>
            <a:r>
              <a:rPr b="1" i="0" lang="en-US" sz="3200" u="none">
                <a:solidFill>
                  <a:srgbClr val="0000FF"/>
                </a:solidFill>
                <a:latin typeface="Arial"/>
                <a:ea typeface="Arial"/>
                <a:cs typeface="Arial"/>
                <a:sym typeface="Arial"/>
              </a:rPr>
              <a:t>thủng thẳng</a:t>
            </a:r>
            <a:endParaRPr/>
          </a:p>
        </p:txBody>
      </p:sp>
      <p:sp>
        <p:nvSpPr>
          <p:cNvPr id="606" name="Google Shape;606;p11"/>
          <p:cNvSpPr txBox="1"/>
          <p:nvPr/>
        </p:nvSpPr>
        <p:spPr>
          <a:xfrm>
            <a:off x="1066800" y="5334000"/>
            <a:ext cx="3352800" cy="5794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3200"/>
              <a:buFont typeface="Arial"/>
              <a:buNone/>
            </a:pPr>
            <a:r>
              <a:rPr b="1" i="0" lang="en-US" sz="3200" u="none">
                <a:solidFill>
                  <a:srgbClr val="0000FF"/>
                </a:solidFill>
                <a:latin typeface="Arial"/>
                <a:ea typeface="Arial"/>
                <a:cs typeface="Arial"/>
                <a:sym typeface="Arial"/>
              </a:rPr>
              <a:t>sững sờ,</a:t>
            </a:r>
            <a:endParaRPr/>
          </a:p>
        </p:txBody>
      </p:sp>
      <p:sp>
        <p:nvSpPr>
          <p:cNvPr id="607" name="Google Shape;607;p11"/>
          <p:cNvSpPr txBox="1"/>
          <p:nvPr/>
        </p:nvSpPr>
        <p:spPr>
          <a:xfrm>
            <a:off x="1066800" y="5943600"/>
            <a:ext cx="3352800" cy="5794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3200"/>
              <a:buFont typeface="Arial"/>
              <a:buNone/>
            </a:pPr>
            <a:r>
              <a:rPr b="1" i="0" lang="en-US" sz="3200" u="none">
                <a:solidFill>
                  <a:srgbClr val="0000FF"/>
                </a:solidFill>
                <a:latin typeface="Arial"/>
                <a:ea typeface="Arial"/>
                <a:cs typeface="Arial"/>
                <a:sym typeface="Arial"/>
              </a:rPr>
              <a:t>buồn rầu,</a:t>
            </a:r>
            <a:r>
              <a:rPr b="0" i="0" lang="en-US" sz="1800" u="none">
                <a:solidFill>
                  <a:srgbClr val="0000FF"/>
                </a:solidFill>
                <a:latin typeface="Arial"/>
                <a:ea typeface="Arial"/>
                <a:cs typeface="Arial"/>
                <a:sym typeface="Arial"/>
              </a:rPr>
              <a:t> </a:t>
            </a:r>
            <a:endParaRPr/>
          </a:p>
        </p:txBody>
      </p:sp>
      <p:sp>
        <p:nvSpPr>
          <p:cNvPr id="608" name="Google Shape;608;p11"/>
          <p:cNvSpPr txBox="1"/>
          <p:nvPr/>
        </p:nvSpPr>
        <p:spPr>
          <a:xfrm>
            <a:off x="1035050" y="2544762"/>
            <a:ext cx="3352800" cy="1041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2800"/>
              <a:buFont typeface="Arial"/>
              <a:buNone/>
            </a:pPr>
            <a:r>
              <a:rPr b="1" i="0" lang="en-US" sz="2800" u="none">
                <a:solidFill>
                  <a:srgbClr val="0000FF"/>
                </a:solidFill>
                <a:latin typeface="Arial"/>
                <a:ea typeface="Arial"/>
                <a:cs typeface="Arial"/>
                <a:sym typeface="Arial"/>
              </a:rPr>
              <a:t>Đọc đúng</a:t>
            </a:r>
            <a:endParaRPr b="0" i="0" sz="2800" u="non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800" u="none">
              <a:solidFill>
                <a:schemeClr val="dk1"/>
              </a:solidFill>
              <a:latin typeface="Arial"/>
              <a:ea typeface="Arial"/>
              <a:cs typeface="Arial"/>
              <a:sym typeface="Arial"/>
            </a:endParaRPr>
          </a:p>
        </p:txBody>
      </p:sp>
      <p:grpSp>
        <p:nvGrpSpPr>
          <p:cNvPr id="609" name="Google Shape;609;p11"/>
          <p:cNvGrpSpPr/>
          <p:nvPr/>
        </p:nvGrpSpPr>
        <p:grpSpPr>
          <a:xfrm>
            <a:off x="0" y="0"/>
            <a:ext cx="9037637" cy="6553200"/>
            <a:chOff x="48" y="-6"/>
            <a:chExt cx="5631" cy="4271"/>
          </a:xfrm>
        </p:grpSpPr>
        <p:pic>
          <p:nvPicPr>
            <p:cNvPr descr="XMSTRER2" id="610" name="Google Shape;610;p11"/>
            <p:cNvPicPr preferRelativeResize="0"/>
            <p:nvPr/>
          </p:nvPicPr>
          <p:blipFill rotWithShape="1">
            <a:blip r:embed="rId3">
              <a:alphaModFix/>
            </a:blip>
            <a:srcRect b="0" l="0" r="0" t="0"/>
            <a:stretch/>
          </p:blipFill>
          <p:spPr>
            <a:xfrm flipH="1">
              <a:off x="144" y="672"/>
              <a:ext cx="139" cy="2928"/>
            </a:xfrm>
            <a:prstGeom prst="rect">
              <a:avLst/>
            </a:prstGeom>
            <a:noFill/>
            <a:ln>
              <a:noFill/>
            </a:ln>
          </p:spPr>
        </p:pic>
        <p:pic>
          <p:nvPicPr>
            <p:cNvPr descr="XMSTRER2" id="611" name="Google Shape;611;p11"/>
            <p:cNvPicPr preferRelativeResize="0"/>
            <p:nvPr/>
          </p:nvPicPr>
          <p:blipFill rotWithShape="1">
            <a:blip r:embed="rId3">
              <a:alphaModFix/>
            </a:blip>
            <a:srcRect b="0" l="0" r="0" t="0"/>
            <a:stretch/>
          </p:blipFill>
          <p:spPr>
            <a:xfrm>
              <a:off x="5485" y="480"/>
              <a:ext cx="143" cy="3024"/>
            </a:xfrm>
            <a:prstGeom prst="rect">
              <a:avLst/>
            </a:prstGeom>
            <a:noFill/>
            <a:ln>
              <a:noFill/>
            </a:ln>
          </p:spPr>
        </p:pic>
        <p:pic>
          <p:nvPicPr>
            <p:cNvPr descr="XMSTRER2" id="612" name="Google Shape;612;p11"/>
            <p:cNvPicPr preferRelativeResize="0"/>
            <p:nvPr/>
          </p:nvPicPr>
          <p:blipFill rotWithShape="1">
            <a:blip r:embed="rId3">
              <a:alphaModFix/>
            </a:blip>
            <a:srcRect b="0" l="0" r="0" t="0"/>
            <a:stretch/>
          </p:blipFill>
          <p:spPr>
            <a:xfrm rot="5400000">
              <a:off x="2839" y="-1769"/>
              <a:ext cx="177" cy="3744"/>
            </a:xfrm>
            <a:prstGeom prst="rect">
              <a:avLst/>
            </a:prstGeom>
            <a:noFill/>
            <a:ln>
              <a:noFill/>
            </a:ln>
          </p:spPr>
        </p:pic>
        <p:pic>
          <p:nvPicPr>
            <p:cNvPr descr="CRNRC406" id="613" name="Google Shape;613;p11"/>
            <p:cNvPicPr preferRelativeResize="0"/>
            <p:nvPr/>
          </p:nvPicPr>
          <p:blipFill rotWithShape="1">
            <a:blip r:embed="rId4">
              <a:alphaModFix/>
            </a:blip>
            <a:srcRect b="0" l="0" r="0" t="0"/>
            <a:stretch/>
          </p:blipFill>
          <p:spPr>
            <a:xfrm>
              <a:off x="105" y="-6"/>
              <a:ext cx="951" cy="678"/>
            </a:xfrm>
            <a:prstGeom prst="rect">
              <a:avLst/>
            </a:prstGeom>
            <a:noFill/>
            <a:ln>
              <a:noFill/>
            </a:ln>
          </p:spPr>
        </p:pic>
        <p:pic>
          <p:nvPicPr>
            <p:cNvPr descr="CRNRC405" id="614" name="Google Shape;614;p11"/>
            <p:cNvPicPr preferRelativeResize="0"/>
            <p:nvPr/>
          </p:nvPicPr>
          <p:blipFill rotWithShape="1">
            <a:blip r:embed="rId5">
              <a:alphaModFix/>
            </a:blip>
            <a:srcRect b="0" l="0" r="0" t="0"/>
            <a:stretch/>
          </p:blipFill>
          <p:spPr>
            <a:xfrm>
              <a:off x="4788" y="0"/>
              <a:ext cx="876" cy="563"/>
            </a:xfrm>
            <a:prstGeom prst="rect">
              <a:avLst/>
            </a:prstGeom>
            <a:noFill/>
            <a:ln>
              <a:noFill/>
            </a:ln>
          </p:spPr>
        </p:pic>
        <p:pic>
          <p:nvPicPr>
            <p:cNvPr descr="CRNRC408" id="615" name="Google Shape;615;p11"/>
            <p:cNvPicPr preferRelativeResize="0"/>
            <p:nvPr/>
          </p:nvPicPr>
          <p:blipFill rotWithShape="1">
            <a:blip r:embed="rId6">
              <a:alphaModFix/>
            </a:blip>
            <a:srcRect b="0" l="0" r="0" t="0"/>
            <a:stretch/>
          </p:blipFill>
          <p:spPr>
            <a:xfrm>
              <a:off x="4719" y="3552"/>
              <a:ext cx="960" cy="713"/>
            </a:xfrm>
            <a:prstGeom prst="rect">
              <a:avLst/>
            </a:prstGeom>
            <a:noFill/>
            <a:ln>
              <a:noFill/>
            </a:ln>
          </p:spPr>
        </p:pic>
        <p:pic>
          <p:nvPicPr>
            <p:cNvPr descr="CRNRC407" id="616" name="Google Shape;616;p11"/>
            <p:cNvPicPr preferRelativeResize="0"/>
            <p:nvPr/>
          </p:nvPicPr>
          <p:blipFill rotWithShape="1">
            <a:blip r:embed="rId7">
              <a:alphaModFix/>
            </a:blip>
            <a:srcRect b="0" l="0" r="0" t="0"/>
            <a:stretch/>
          </p:blipFill>
          <p:spPr>
            <a:xfrm>
              <a:off x="48" y="3614"/>
              <a:ext cx="1008" cy="610"/>
            </a:xfrm>
            <a:prstGeom prst="rect">
              <a:avLst/>
            </a:prstGeom>
            <a:noFill/>
            <a:ln>
              <a:noFill/>
            </a:ln>
          </p:spPr>
        </p:pic>
        <p:pic>
          <p:nvPicPr>
            <p:cNvPr descr="XMSTRER2" id="617" name="Google Shape;617;p11"/>
            <p:cNvPicPr preferRelativeResize="0"/>
            <p:nvPr/>
          </p:nvPicPr>
          <p:blipFill rotWithShape="1">
            <a:blip r:embed="rId3">
              <a:alphaModFix/>
            </a:blip>
            <a:srcRect b="0" l="0" r="0" t="0"/>
            <a:stretch/>
          </p:blipFill>
          <p:spPr>
            <a:xfrm rot="-5400000">
              <a:off x="2813" y="2264"/>
              <a:ext cx="176" cy="3732"/>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99"/>
                                        </p:tgtEl>
                                        <p:attrNameLst>
                                          <p:attrName>style.visibility</p:attrName>
                                        </p:attrNameLst>
                                      </p:cBhvr>
                                      <p:to>
                                        <p:strVal val="visible"/>
                                      </p:to>
                                    </p:set>
                                    <p:animEffect filter="fade" transition="in">
                                      <p:cBhvr>
                                        <p:cTn dur="500"/>
                                        <p:tgtEl>
                                          <p:spTgt spid="599"/>
                                        </p:tgtEl>
                                      </p:cBhvr>
                                    </p:animEffect>
                                  </p:childTnLst>
                                </p:cTn>
                              </p:par>
                              <p:par>
                                <p:cTn fill="hold" nodeType="withEffect" presetClass="entr" presetID="10" presetSubtype="0">
                                  <p:stCondLst>
                                    <p:cond delay="0"/>
                                  </p:stCondLst>
                                  <p:childTnLst>
                                    <p:set>
                                      <p:cBhvr>
                                        <p:cTn dur="1" fill="hold">
                                          <p:stCondLst>
                                            <p:cond delay="0"/>
                                          </p:stCondLst>
                                        </p:cTn>
                                        <p:tgtEl>
                                          <p:spTgt spid="604"/>
                                        </p:tgtEl>
                                        <p:attrNameLst>
                                          <p:attrName>style.visibility</p:attrName>
                                        </p:attrNameLst>
                                      </p:cBhvr>
                                      <p:to>
                                        <p:strVal val="visible"/>
                                      </p:to>
                                    </p:set>
                                    <p:animEffect filter="fade" transition="in">
                                      <p:cBhvr>
                                        <p:cTn dur="500"/>
                                        <p:tgtEl>
                                          <p:spTgt spid="6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08"/>
                                        </p:tgtEl>
                                        <p:attrNameLst>
                                          <p:attrName>style.visibility</p:attrName>
                                        </p:attrNameLst>
                                      </p:cBhvr>
                                      <p:to>
                                        <p:strVal val="visible"/>
                                      </p:to>
                                    </p:set>
                                    <p:anim calcmode="lin" valueType="num">
                                      <p:cBhvr additive="base">
                                        <p:cTn dur="500"/>
                                        <p:tgtEl>
                                          <p:spTgt spid="60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1"/>
                                        </p:tgtEl>
                                        <p:attrNameLst>
                                          <p:attrName>style.visibility</p:attrName>
                                        </p:attrNameLst>
                                      </p:cBhvr>
                                      <p:to>
                                        <p:strVal val="visible"/>
                                      </p:to>
                                    </p:set>
                                    <p:animEffect filter="fade" transition="in">
                                      <p:cBhvr>
                                        <p:cTn dur="500"/>
                                        <p:tgtEl>
                                          <p:spTgt spid="6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2"/>
                                        </p:tgtEl>
                                        <p:attrNameLst>
                                          <p:attrName>style.visibility</p:attrName>
                                        </p:attrNameLst>
                                      </p:cBhvr>
                                      <p:to>
                                        <p:strVal val="visible"/>
                                      </p:to>
                                    </p:set>
                                    <p:animEffect filter="fade" transition="in">
                                      <p:cBhvr>
                                        <p:cTn dur="500"/>
                                        <p:tgtEl>
                                          <p:spTgt spid="6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3"/>
                                        </p:tgtEl>
                                        <p:attrNameLst>
                                          <p:attrName>style.visibility</p:attrName>
                                        </p:attrNameLst>
                                      </p:cBhvr>
                                      <p:to>
                                        <p:strVal val="visible"/>
                                      </p:to>
                                    </p:set>
                                    <p:animEffect filter="fade" transition="in">
                                      <p:cBhvr>
                                        <p:cTn dur="500"/>
                                        <p:tgtEl>
                                          <p:spTgt spid="6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5"/>
                                        </p:tgtEl>
                                        <p:attrNameLst>
                                          <p:attrName>style.visibility</p:attrName>
                                        </p:attrNameLst>
                                      </p:cBhvr>
                                      <p:to>
                                        <p:strVal val="visible"/>
                                      </p:to>
                                    </p:set>
                                    <p:animEffect filter="fade" transition="in">
                                      <p:cBhvr>
                                        <p:cTn dur="500"/>
                                        <p:tgtEl>
                                          <p:spTgt spid="6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6"/>
                                        </p:tgtEl>
                                        <p:attrNameLst>
                                          <p:attrName>style.visibility</p:attrName>
                                        </p:attrNameLst>
                                      </p:cBhvr>
                                      <p:to>
                                        <p:strVal val="visible"/>
                                      </p:to>
                                    </p:set>
                                    <p:animEffect filter="fade" transition="in">
                                      <p:cBhvr>
                                        <p:cTn dur="500"/>
                                        <p:tgtEl>
                                          <p:spTgt spid="6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07"/>
                                        </p:tgtEl>
                                        <p:attrNameLst>
                                          <p:attrName>style.visibility</p:attrName>
                                        </p:attrNameLst>
                                      </p:cBhvr>
                                      <p:to>
                                        <p:strVal val="visible"/>
                                      </p:to>
                                    </p:set>
                                    <p:anim calcmode="lin" valueType="num">
                                      <p:cBhvr additive="base">
                                        <p:cTn dur="500"/>
                                        <p:tgtEl>
                                          <p:spTgt spid="60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21" name="Shape 621"/>
        <p:cNvGrpSpPr/>
        <p:nvPr/>
      </p:nvGrpSpPr>
      <p:grpSpPr>
        <a:xfrm>
          <a:off x="0" y="0"/>
          <a:ext cx="0" cy="0"/>
          <a:chOff x="0" y="0"/>
          <a:chExt cx="0" cy="0"/>
        </a:xfrm>
      </p:grpSpPr>
      <p:sp>
        <p:nvSpPr>
          <p:cNvPr id="622" name="Google Shape;622;p12"/>
          <p:cNvSpPr txBox="1"/>
          <p:nvPr/>
        </p:nvSpPr>
        <p:spPr>
          <a:xfrm>
            <a:off x="0" y="0"/>
            <a:ext cx="8991600" cy="6858000"/>
          </a:xfrm>
          <a:prstGeom prst="rect">
            <a:avLst/>
          </a:prstGeom>
          <a:gradFill>
            <a:gsLst>
              <a:gs pos="0">
                <a:srgbClr val="CBECB2"/>
              </a:gs>
              <a:gs pos="100000">
                <a:srgbClr val="FFFFFF"/>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23" name="Google Shape;623;p12"/>
          <p:cNvSpPr txBox="1"/>
          <p:nvPr/>
        </p:nvSpPr>
        <p:spPr>
          <a:xfrm>
            <a:off x="0" y="-142875"/>
            <a:ext cx="9144000" cy="6858000"/>
          </a:xfrm>
          <a:prstGeom prst="rect">
            <a:avLst/>
          </a:prstGeom>
          <a:gradFill>
            <a:gsLst>
              <a:gs pos="0">
                <a:srgbClr val="FFCCFF"/>
              </a:gs>
              <a:gs pos="100000">
                <a:srgbClr val="FFF4FF"/>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a:t>
            </a:r>
            <a:endParaRPr/>
          </a:p>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nvGrpSpPr>
          <p:cNvPr id="624" name="Google Shape;624;p12"/>
          <p:cNvGrpSpPr/>
          <p:nvPr/>
        </p:nvGrpSpPr>
        <p:grpSpPr>
          <a:xfrm>
            <a:off x="0" y="0"/>
            <a:ext cx="9037637" cy="6553200"/>
            <a:chOff x="48" y="-6"/>
            <a:chExt cx="5631" cy="4271"/>
          </a:xfrm>
        </p:grpSpPr>
        <p:pic>
          <p:nvPicPr>
            <p:cNvPr descr="XMSTRER2" id="625" name="Google Shape;625;p12"/>
            <p:cNvPicPr preferRelativeResize="0"/>
            <p:nvPr/>
          </p:nvPicPr>
          <p:blipFill rotWithShape="1">
            <a:blip r:embed="rId4">
              <a:alphaModFix/>
            </a:blip>
            <a:srcRect b="0" l="0" r="0" t="0"/>
            <a:stretch/>
          </p:blipFill>
          <p:spPr>
            <a:xfrm flipH="1">
              <a:off x="144" y="672"/>
              <a:ext cx="139" cy="2928"/>
            </a:xfrm>
            <a:prstGeom prst="rect">
              <a:avLst/>
            </a:prstGeom>
            <a:noFill/>
            <a:ln>
              <a:noFill/>
            </a:ln>
          </p:spPr>
        </p:pic>
        <p:pic>
          <p:nvPicPr>
            <p:cNvPr descr="XMSTRER2" id="626" name="Google Shape;626;p12"/>
            <p:cNvPicPr preferRelativeResize="0"/>
            <p:nvPr/>
          </p:nvPicPr>
          <p:blipFill rotWithShape="1">
            <a:blip r:embed="rId4">
              <a:alphaModFix/>
            </a:blip>
            <a:srcRect b="0" l="0" r="0" t="0"/>
            <a:stretch/>
          </p:blipFill>
          <p:spPr>
            <a:xfrm>
              <a:off x="5485" y="480"/>
              <a:ext cx="143" cy="3024"/>
            </a:xfrm>
            <a:prstGeom prst="rect">
              <a:avLst/>
            </a:prstGeom>
            <a:noFill/>
            <a:ln>
              <a:noFill/>
            </a:ln>
          </p:spPr>
        </p:pic>
        <p:pic>
          <p:nvPicPr>
            <p:cNvPr descr="XMSTRER2" id="627" name="Google Shape;627;p12"/>
            <p:cNvPicPr preferRelativeResize="0"/>
            <p:nvPr/>
          </p:nvPicPr>
          <p:blipFill rotWithShape="1">
            <a:blip r:embed="rId4">
              <a:alphaModFix/>
            </a:blip>
            <a:srcRect b="0" l="0" r="0" t="0"/>
            <a:stretch/>
          </p:blipFill>
          <p:spPr>
            <a:xfrm rot="5400000">
              <a:off x="2839" y="-1769"/>
              <a:ext cx="177" cy="3744"/>
            </a:xfrm>
            <a:prstGeom prst="rect">
              <a:avLst/>
            </a:prstGeom>
            <a:noFill/>
            <a:ln>
              <a:noFill/>
            </a:ln>
          </p:spPr>
        </p:pic>
        <p:pic>
          <p:nvPicPr>
            <p:cNvPr descr="CRNRC406" id="628" name="Google Shape;628;p12"/>
            <p:cNvPicPr preferRelativeResize="0"/>
            <p:nvPr/>
          </p:nvPicPr>
          <p:blipFill rotWithShape="1">
            <a:blip r:embed="rId5">
              <a:alphaModFix/>
            </a:blip>
            <a:srcRect b="0" l="0" r="0" t="0"/>
            <a:stretch/>
          </p:blipFill>
          <p:spPr>
            <a:xfrm>
              <a:off x="105" y="-6"/>
              <a:ext cx="951" cy="678"/>
            </a:xfrm>
            <a:prstGeom prst="rect">
              <a:avLst/>
            </a:prstGeom>
            <a:noFill/>
            <a:ln>
              <a:noFill/>
            </a:ln>
          </p:spPr>
        </p:pic>
        <p:pic>
          <p:nvPicPr>
            <p:cNvPr descr="CRNRC405" id="629" name="Google Shape;629;p12"/>
            <p:cNvPicPr preferRelativeResize="0"/>
            <p:nvPr/>
          </p:nvPicPr>
          <p:blipFill rotWithShape="1">
            <a:blip r:embed="rId6">
              <a:alphaModFix/>
            </a:blip>
            <a:srcRect b="0" l="0" r="0" t="0"/>
            <a:stretch/>
          </p:blipFill>
          <p:spPr>
            <a:xfrm>
              <a:off x="4788" y="0"/>
              <a:ext cx="876" cy="563"/>
            </a:xfrm>
            <a:prstGeom prst="rect">
              <a:avLst/>
            </a:prstGeom>
            <a:noFill/>
            <a:ln>
              <a:noFill/>
            </a:ln>
          </p:spPr>
        </p:pic>
        <p:pic>
          <p:nvPicPr>
            <p:cNvPr descr="CRNRC408" id="630" name="Google Shape;630;p12"/>
            <p:cNvPicPr preferRelativeResize="0"/>
            <p:nvPr/>
          </p:nvPicPr>
          <p:blipFill rotWithShape="1">
            <a:blip r:embed="rId7">
              <a:alphaModFix/>
            </a:blip>
            <a:srcRect b="0" l="0" r="0" t="0"/>
            <a:stretch/>
          </p:blipFill>
          <p:spPr>
            <a:xfrm>
              <a:off x="4719" y="3552"/>
              <a:ext cx="960" cy="713"/>
            </a:xfrm>
            <a:prstGeom prst="rect">
              <a:avLst/>
            </a:prstGeom>
            <a:noFill/>
            <a:ln>
              <a:noFill/>
            </a:ln>
          </p:spPr>
        </p:pic>
        <p:pic>
          <p:nvPicPr>
            <p:cNvPr descr="CRNRC407" id="631" name="Google Shape;631;p12"/>
            <p:cNvPicPr preferRelativeResize="0"/>
            <p:nvPr/>
          </p:nvPicPr>
          <p:blipFill rotWithShape="1">
            <a:blip r:embed="rId8">
              <a:alphaModFix/>
            </a:blip>
            <a:srcRect b="0" l="0" r="0" t="0"/>
            <a:stretch/>
          </p:blipFill>
          <p:spPr>
            <a:xfrm>
              <a:off x="48" y="3614"/>
              <a:ext cx="1008" cy="610"/>
            </a:xfrm>
            <a:prstGeom prst="rect">
              <a:avLst/>
            </a:prstGeom>
            <a:noFill/>
            <a:ln>
              <a:noFill/>
            </a:ln>
          </p:spPr>
        </p:pic>
        <p:pic>
          <p:nvPicPr>
            <p:cNvPr descr="XMSTRER2" id="632" name="Google Shape;632;p12"/>
            <p:cNvPicPr preferRelativeResize="0"/>
            <p:nvPr/>
          </p:nvPicPr>
          <p:blipFill rotWithShape="1">
            <a:blip r:embed="rId4">
              <a:alphaModFix/>
            </a:blip>
            <a:srcRect b="0" l="0" r="0" t="0"/>
            <a:stretch/>
          </p:blipFill>
          <p:spPr>
            <a:xfrm rot="-5400000">
              <a:off x="2813" y="2264"/>
              <a:ext cx="176" cy="3732"/>
            </a:xfrm>
            <a:prstGeom prst="rect">
              <a:avLst/>
            </a:prstGeom>
            <a:noFill/>
            <a:ln>
              <a:noFill/>
            </a:ln>
          </p:spPr>
        </p:pic>
      </p:grpSp>
      <p:sp>
        <p:nvSpPr>
          <p:cNvPr id="633" name="Google Shape;633;p12"/>
          <p:cNvSpPr txBox="1"/>
          <p:nvPr/>
        </p:nvSpPr>
        <p:spPr>
          <a:xfrm>
            <a:off x="4800600" y="3673475"/>
            <a:ext cx="1052512"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Times New Roman"/>
              <a:buNone/>
            </a:pPr>
            <a:r>
              <a:rPr b="0" i="0" lang="en-US" sz="3200" u="none">
                <a:solidFill>
                  <a:schemeClr val="dk1"/>
                </a:solidFill>
                <a:latin typeface="Times New Roman"/>
                <a:ea typeface="Times New Roman"/>
                <a:cs typeface="Times New Roman"/>
                <a:sym typeface="Times New Roman"/>
              </a:rPr>
              <a:t>Ráng</a:t>
            </a:r>
            <a:endParaRPr/>
          </a:p>
        </p:txBody>
      </p:sp>
      <p:sp>
        <p:nvSpPr>
          <p:cNvPr id="634" name="Google Shape;634;p12"/>
          <p:cNvSpPr txBox="1"/>
          <p:nvPr/>
        </p:nvSpPr>
        <p:spPr>
          <a:xfrm>
            <a:off x="4678362" y="2844800"/>
            <a:ext cx="2408237"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Times New Roman"/>
              <a:buNone/>
            </a:pPr>
            <a:r>
              <a:rPr b="0" i="0" lang="en-US" sz="3200" u="none">
                <a:solidFill>
                  <a:schemeClr val="dk1"/>
                </a:solidFill>
                <a:latin typeface="Times New Roman"/>
                <a:ea typeface="Times New Roman"/>
                <a:cs typeface="Times New Roman"/>
                <a:sym typeface="Times New Roman"/>
              </a:rPr>
              <a:t>Cuồng phong</a:t>
            </a:r>
            <a:endParaRPr/>
          </a:p>
        </p:txBody>
      </p:sp>
      <p:sp>
        <p:nvSpPr>
          <p:cNvPr id="635" name="Google Shape;635;p12"/>
          <p:cNvSpPr txBox="1"/>
          <p:nvPr/>
        </p:nvSpPr>
        <p:spPr>
          <a:xfrm>
            <a:off x="4830762" y="1766887"/>
            <a:ext cx="2503487" cy="5857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Times New Roman"/>
              <a:buNone/>
            </a:pPr>
            <a:r>
              <a:rPr b="0" i="0" lang="en-US" sz="3200" u="none">
                <a:solidFill>
                  <a:schemeClr val="dk1"/>
                </a:solidFill>
                <a:latin typeface="Times New Roman"/>
                <a:ea typeface="Times New Roman"/>
                <a:cs typeface="Times New Roman"/>
                <a:sym typeface="Times New Roman"/>
              </a:rPr>
              <a:t>Im như phỗng</a:t>
            </a:r>
            <a:endParaRPr/>
          </a:p>
        </p:txBody>
      </p:sp>
      <p:sp>
        <p:nvSpPr>
          <p:cNvPr id="636" name="Google Shape;636;p12"/>
          <p:cNvSpPr txBox="1"/>
          <p:nvPr/>
        </p:nvSpPr>
        <p:spPr>
          <a:xfrm>
            <a:off x="2181225" y="3648075"/>
            <a:ext cx="1290637"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Times New Roman"/>
              <a:buNone/>
            </a:pPr>
            <a:r>
              <a:rPr b="0" i="0" lang="en-US" sz="3200" u="none">
                <a:solidFill>
                  <a:schemeClr val="dk1"/>
                </a:solidFill>
                <a:latin typeface="Times New Roman"/>
                <a:ea typeface="Times New Roman"/>
                <a:cs typeface="Times New Roman"/>
                <a:sym typeface="Times New Roman"/>
              </a:rPr>
              <a:t>Giả bộ</a:t>
            </a:r>
            <a:endParaRPr/>
          </a:p>
        </p:txBody>
      </p:sp>
      <p:sp>
        <p:nvSpPr>
          <p:cNvPr id="637" name="Google Shape;637;p12"/>
          <p:cNvSpPr txBox="1"/>
          <p:nvPr/>
        </p:nvSpPr>
        <p:spPr>
          <a:xfrm>
            <a:off x="1617662" y="746125"/>
            <a:ext cx="5468937" cy="584200"/>
          </a:xfrm>
          <a:prstGeom prst="rect">
            <a:avLst/>
          </a:prstGeom>
          <a:solidFill>
            <a:schemeClr val="accent2"/>
          </a:solidFill>
          <a:ln cap="flat" cmpd="sng" w="25400">
            <a:solidFill>
              <a:srgbClr val="23236F"/>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3200"/>
              <a:buFont typeface="Times New Roman"/>
              <a:buNone/>
            </a:pPr>
            <a:r>
              <a:rPr b="0" i="0" lang="en-US" sz="3200" u="none">
                <a:solidFill>
                  <a:srgbClr val="FFFFFF"/>
                </a:solidFill>
                <a:latin typeface="Times New Roman"/>
                <a:ea typeface="Times New Roman"/>
                <a:cs typeface="Times New Roman"/>
                <a:sym typeface="Times New Roman"/>
              </a:rPr>
              <a:t>Các từ khó trong bài</a:t>
            </a:r>
            <a:endParaRPr/>
          </a:p>
        </p:txBody>
      </p:sp>
      <p:sp>
        <p:nvSpPr>
          <p:cNvPr id="638" name="Google Shape;638;p12"/>
          <p:cNvSpPr txBox="1"/>
          <p:nvPr/>
        </p:nvSpPr>
        <p:spPr>
          <a:xfrm>
            <a:off x="2743200" y="2362200"/>
            <a:ext cx="1066800"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39" name="Google Shape;639;p12"/>
          <p:cNvSpPr txBox="1"/>
          <p:nvPr/>
        </p:nvSpPr>
        <p:spPr>
          <a:xfrm>
            <a:off x="1981200" y="1787525"/>
            <a:ext cx="1981200" cy="9540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3200"/>
              <a:buFont typeface="Times New Roman"/>
              <a:buNone/>
            </a:pPr>
            <a:r>
              <a:rPr b="0" i="0" lang="en-US" sz="3200" u="none">
                <a:solidFill>
                  <a:schemeClr val="dk2"/>
                </a:solidFill>
                <a:latin typeface="Times New Roman"/>
                <a:ea typeface="Times New Roman"/>
                <a:cs typeface="Times New Roman"/>
                <a:sym typeface="Times New Roman"/>
              </a:rPr>
              <a:t>Tặc  lưỡi</a:t>
            </a:r>
            <a:endParaRPr/>
          </a:p>
          <a:p>
            <a:pPr indent="0" lvl="0" marL="0" marR="0" rtl="0" algn="l">
              <a:lnSpc>
                <a:spcPct val="100000"/>
              </a:lnSpc>
              <a:spcBef>
                <a:spcPts val="0"/>
              </a:spcBef>
              <a:spcAft>
                <a:spcPts val="0"/>
              </a:spcAft>
              <a:buNone/>
            </a:pPr>
            <a:r>
              <a:t/>
            </a:r>
            <a:endParaRPr b="0" i="0" sz="3200" u="none">
              <a:solidFill>
                <a:schemeClr val="dk2"/>
              </a:solidFill>
              <a:latin typeface="Times New Roman"/>
              <a:ea typeface="Times New Roman"/>
              <a:cs typeface="Times New Roman"/>
              <a:sym typeface="Times New Roman"/>
            </a:endParaRPr>
          </a:p>
        </p:txBody>
      </p:sp>
      <p:sp>
        <p:nvSpPr>
          <p:cNvPr id="640" name="Google Shape;640;p12"/>
          <p:cNvSpPr txBox="1"/>
          <p:nvPr/>
        </p:nvSpPr>
        <p:spPr>
          <a:xfrm>
            <a:off x="2133600" y="2855912"/>
            <a:ext cx="1219200" cy="8921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Yên vị</a:t>
            </a:r>
            <a:endParaRPr/>
          </a:p>
          <a:p>
            <a:pPr indent="0" lvl="0" marL="0" marR="0" rtl="0" algn="l">
              <a:lnSpc>
                <a:spcPct val="100000"/>
              </a:lnSpc>
              <a:spcBef>
                <a:spcPts val="0"/>
              </a:spcBef>
              <a:spcAft>
                <a:spcPts val="0"/>
              </a:spcAft>
              <a:buNone/>
            </a:pPr>
            <a:r>
              <a:t/>
            </a:r>
            <a:endParaRPr b="0" i="0" sz="2800" u="non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7"/>
                                        </p:tgtEl>
                                        <p:attrNameLst>
                                          <p:attrName>style.visibility</p:attrName>
                                        </p:attrNameLst>
                                      </p:cBhvr>
                                      <p:to>
                                        <p:strVal val="visible"/>
                                      </p:to>
                                    </p:set>
                                    <p:animEffect filter="fade" transition="in">
                                      <p:cBhvr>
                                        <p:cTn dur="500"/>
                                        <p:tgtEl>
                                          <p:spTgt spid="6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9"/>
                                        </p:tgtEl>
                                        <p:attrNameLst>
                                          <p:attrName>style.visibility</p:attrName>
                                        </p:attrNameLst>
                                      </p:cBhvr>
                                      <p:to>
                                        <p:strVal val="visible"/>
                                      </p:to>
                                    </p:set>
                                    <p:animEffect filter="fade" transition="in">
                                      <p:cBhvr>
                                        <p:cTn dur="2000"/>
                                        <p:tgtEl>
                                          <p:spTgt spid="639"/>
                                        </p:tgtEl>
                                      </p:cBhvr>
                                    </p:animEffect>
                                  </p:childTnLst>
                                </p:cTn>
                              </p:par>
                              <p:par>
                                <p:cTn fill="hold" nodeType="withEffect" presetClass="entr" presetID="10" presetSubtype="0">
                                  <p:stCondLst>
                                    <p:cond delay="0"/>
                                  </p:stCondLst>
                                  <p:childTnLst>
                                    <p:set>
                                      <p:cBhvr>
                                        <p:cTn dur="1" fill="hold">
                                          <p:stCondLst>
                                            <p:cond delay="0"/>
                                          </p:stCondLst>
                                        </p:cTn>
                                        <p:tgtEl>
                                          <p:spTgt spid="640"/>
                                        </p:tgtEl>
                                        <p:attrNameLst>
                                          <p:attrName>style.visibility</p:attrName>
                                        </p:attrNameLst>
                                      </p:cBhvr>
                                      <p:to>
                                        <p:strVal val="visible"/>
                                      </p:to>
                                    </p:set>
                                    <p:animEffect filter="fade" transition="in">
                                      <p:cBhvr>
                                        <p:cTn dur="2000"/>
                                        <p:tgtEl>
                                          <p:spTgt spid="640"/>
                                        </p:tgtEl>
                                      </p:cBhvr>
                                    </p:animEffect>
                                  </p:childTnLst>
                                </p:cTn>
                              </p:par>
                              <p:par>
                                <p:cTn fill="hold" nodeType="withEffect" presetClass="entr" presetID="10" presetSubtype="0">
                                  <p:stCondLst>
                                    <p:cond delay="0"/>
                                  </p:stCondLst>
                                  <p:childTnLst>
                                    <p:set>
                                      <p:cBhvr>
                                        <p:cTn dur="1" fill="hold">
                                          <p:stCondLst>
                                            <p:cond delay="0"/>
                                          </p:stCondLst>
                                        </p:cTn>
                                        <p:tgtEl>
                                          <p:spTgt spid="636"/>
                                        </p:tgtEl>
                                        <p:attrNameLst>
                                          <p:attrName>style.visibility</p:attrName>
                                        </p:attrNameLst>
                                      </p:cBhvr>
                                      <p:to>
                                        <p:strVal val="visible"/>
                                      </p:to>
                                    </p:set>
                                    <p:animEffect filter="fade" transition="in">
                                      <p:cBhvr>
                                        <p:cTn dur="2000"/>
                                        <p:tgtEl>
                                          <p:spTgt spid="636"/>
                                        </p:tgtEl>
                                      </p:cBhvr>
                                    </p:animEffect>
                                  </p:childTnLst>
                                </p:cTn>
                              </p:par>
                              <p:par>
                                <p:cTn fill="hold" nodeType="withEffect" presetClass="entr" presetID="10" presetSubtype="0">
                                  <p:stCondLst>
                                    <p:cond delay="0"/>
                                  </p:stCondLst>
                                  <p:childTnLst>
                                    <p:set>
                                      <p:cBhvr>
                                        <p:cTn dur="1" fill="hold">
                                          <p:stCondLst>
                                            <p:cond delay="0"/>
                                          </p:stCondLst>
                                        </p:cTn>
                                        <p:tgtEl>
                                          <p:spTgt spid="635"/>
                                        </p:tgtEl>
                                        <p:attrNameLst>
                                          <p:attrName>style.visibility</p:attrName>
                                        </p:attrNameLst>
                                      </p:cBhvr>
                                      <p:to>
                                        <p:strVal val="visible"/>
                                      </p:to>
                                    </p:set>
                                    <p:animEffect filter="fade" transition="in">
                                      <p:cBhvr>
                                        <p:cTn dur="2000"/>
                                        <p:tgtEl>
                                          <p:spTgt spid="635"/>
                                        </p:tgtEl>
                                      </p:cBhvr>
                                    </p:animEffect>
                                  </p:childTnLst>
                                </p:cTn>
                              </p:par>
                              <p:par>
                                <p:cTn fill="hold" nodeType="withEffect" presetClass="entr" presetID="10" presetSubtype="0">
                                  <p:stCondLst>
                                    <p:cond delay="0"/>
                                  </p:stCondLst>
                                  <p:childTnLst>
                                    <p:set>
                                      <p:cBhvr>
                                        <p:cTn dur="1" fill="hold">
                                          <p:stCondLst>
                                            <p:cond delay="0"/>
                                          </p:stCondLst>
                                        </p:cTn>
                                        <p:tgtEl>
                                          <p:spTgt spid="634"/>
                                        </p:tgtEl>
                                        <p:attrNameLst>
                                          <p:attrName>style.visibility</p:attrName>
                                        </p:attrNameLst>
                                      </p:cBhvr>
                                      <p:to>
                                        <p:strVal val="visible"/>
                                      </p:to>
                                    </p:set>
                                    <p:animEffect filter="fade" transition="in">
                                      <p:cBhvr>
                                        <p:cTn dur="2000"/>
                                        <p:tgtEl>
                                          <p:spTgt spid="634"/>
                                        </p:tgtEl>
                                      </p:cBhvr>
                                    </p:animEffect>
                                  </p:childTnLst>
                                </p:cTn>
                              </p:par>
                              <p:par>
                                <p:cTn fill="hold" nodeType="withEffect" presetClass="entr" presetID="10" presetSubtype="0">
                                  <p:stCondLst>
                                    <p:cond delay="0"/>
                                  </p:stCondLst>
                                  <p:childTnLst>
                                    <p:set>
                                      <p:cBhvr>
                                        <p:cTn dur="1" fill="hold">
                                          <p:stCondLst>
                                            <p:cond delay="0"/>
                                          </p:stCondLst>
                                        </p:cTn>
                                        <p:tgtEl>
                                          <p:spTgt spid="633"/>
                                        </p:tgtEl>
                                        <p:attrNameLst>
                                          <p:attrName>style.visibility</p:attrName>
                                        </p:attrNameLst>
                                      </p:cBhvr>
                                      <p:to>
                                        <p:strVal val="visible"/>
                                      </p:to>
                                    </p:set>
                                    <p:animEffect filter="fade" transition="in">
                                      <p:cBhvr>
                                        <p:cTn dur="2000"/>
                                        <p:tgtEl>
                                          <p:spTgt spid="6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1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4400">
              <a:solidFill>
                <a:schemeClr val="dk2"/>
              </a:solidFill>
              <a:latin typeface="Arial"/>
              <a:ea typeface="Arial"/>
              <a:cs typeface="Arial"/>
              <a:sym typeface="Arial"/>
            </a:endParaRPr>
          </a:p>
        </p:txBody>
      </p:sp>
      <p:sp>
        <p:nvSpPr>
          <p:cNvPr id="646" name="Google Shape;646;p13"/>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139700" lvl="0" marL="342900" rtl="0" algn="l">
              <a:spcBef>
                <a:spcPts val="0"/>
              </a:spcBef>
              <a:spcAft>
                <a:spcPts val="0"/>
              </a:spcAft>
              <a:buClr>
                <a:schemeClr val="dk1"/>
              </a:buClr>
              <a:buSzPts val="3200"/>
              <a:buFont typeface="Arial"/>
              <a:buNone/>
            </a:pPr>
            <a:r>
              <a:t/>
            </a:r>
            <a:endParaRPr sz="3200">
              <a:solidFill>
                <a:schemeClr val="dk1"/>
              </a:solidFill>
              <a:latin typeface="Arial"/>
              <a:ea typeface="Arial"/>
              <a:cs typeface="Arial"/>
              <a:sym typeface="Arial"/>
            </a:endParaRPr>
          </a:p>
        </p:txBody>
      </p:sp>
      <p:pic>
        <p:nvPicPr>
          <p:cNvPr descr="EJ023" id="647" name="Google Shape;647;p13"/>
          <p:cNvPicPr preferRelativeResize="0"/>
          <p:nvPr/>
        </p:nvPicPr>
        <p:blipFill rotWithShape="1">
          <a:blip r:embed="rId3">
            <a:alphaModFix/>
          </a:blip>
          <a:srcRect b="3331" l="10833" r="5832" t="5555"/>
          <a:stretch/>
        </p:blipFill>
        <p:spPr>
          <a:xfrm>
            <a:off x="0" y="0"/>
            <a:ext cx="9144000" cy="6858000"/>
          </a:xfrm>
          <a:prstGeom prst="rect">
            <a:avLst/>
          </a:prstGeom>
          <a:noFill/>
          <a:ln>
            <a:noFill/>
          </a:ln>
        </p:spPr>
      </p:pic>
      <p:pic>
        <p:nvPicPr>
          <p:cNvPr descr="697152o8sqdfk9mm" id="648" name="Google Shape;648;p13"/>
          <p:cNvPicPr preferRelativeResize="0"/>
          <p:nvPr/>
        </p:nvPicPr>
        <p:blipFill rotWithShape="1">
          <a:blip r:embed="rId4">
            <a:alphaModFix/>
          </a:blip>
          <a:srcRect b="0" l="0" r="0" t="0"/>
          <a:stretch/>
        </p:blipFill>
        <p:spPr>
          <a:xfrm>
            <a:off x="8382000" y="0"/>
            <a:ext cx="762000" cy="1952625"/>
          </a:xfrm>
          <a:prstGeom prst="rect">
            <a:avLst/>
          </a:prstGeom>
          <a:noFill/>
          <a:ln>
            <a:noFill/>
          </a:ln>
        </p:spPr>
      </p:pic>
      <p:pic>
        <p:nvPicPr>
          <p:cNvPr descr="696935moqx8boxau" id="649" name="Google Shape;649;p13"/>
          <p:cNvPicPr preferRelativeResize="0"/>
          <p:nvPr/>
        </p:nvPicPr>
        <p:blipFill rotWithShape="1">
          <a:blip r:embed="rId5">
            <a:alphaModFix/>
          </a:blip>
          <a:srcRect b="0" l="0" r="0" t="0"/>
          <a:stretch/>
        </p:blipFill>
        <p:spPr>
          <a:xfrm>
            <a:off x="468312" y="4476750"/>
            <a:ext cx="857250" cy="2381250"/>
          </a:xfrm>
          <a:prstGeom prst="rect">
            <a:avLst/>
          </a:prstGeom>
          <a:noFill/>
          <a:ln>
            <a:noFill/>
          </a:ln>
        </p:spPr>
      </p:pic>
      <p:pic>
        <p:nvPicPr>
          <p:cNvPr descr="BLULINE" id="650" name="Google Shape;650;p13"/>
          <p:cNvPicPr preferRelativeResize="0"/>
          <p:nvPr/>
        </p:nvPicPr>
        <p:blipFill rotWithShape="1">
          <a:blip r:embed="rId6">
            <a:alphaModFix/>
          </a:blip>
          <a:srcRect b="0" l="0" r="0" t="0"/>
          <a:stretch/>
        </p:blipFill>
        <p:spPr>
          <a:xfrm rot="-5400000">
            <a:off x="-3368675" y="3368675"/>
            <a:ext cx="6858000" cy="120650"/>
          </a:xfrm>
          <a:prstGeom prst="rect">
            <a:avLst/>
          </a:prstGeom>
          <a:noFill/>
          <a:ln>
            <a:noFill/>
          </a:ln>
        </p:spPr>
      </p:pic>
      <p:pic>
        <p:nvPicPr>
          <p:cNvPr descr="BLULINE" id="651" name="Google Shape;651;p13"/>
          <p:cNvPicPr preferRelativeResize="0"/>
          <p:nvPr/>
        </p:nvPicPr>
        <p:blipFill rotWithShape="1">
          <a:blip r:embed="rId6">
            <a:alphaModFix/>
          </a:blip>
          <a:srcRect b="0" l="0" r="0" t="0"/>
          <a:stretch/>
        </p:blipFill>
        <p:spPr>
          <a:xfrm rot="-5400000">
            <a:off x="5654675" y="3368675"/>
            <a:ext cx="6858000" cy="120650"/>
          </a:xfrm>
          <a:prstGeom prst="rect">
            <a:avLst/>
          </a:prstGeom>
          <a:noFill/>
          <a:ln>
            <a:noFill/>
          </a:ln>
        </p:spPr>
      </p:pic>
      <p:pic>
        <p:nvPicPr>
          <p:cNvPr descr="BLULINE" id="652" name="Google Shape;652;p13"/>
          <p:cNvPicPr preferRelativeResize="0"/>
          <p:nvPr/>
        </p:nvPicPr>
        <p:blipFill rotWithShape="1">
          <a:blip r:embed="rId6">
            <a:alphaModFix/>
          </a:blip>
          <a:srcRect b="0" l="0" r="0" t="0"/>
          <a:stretch/>
        </p:blipFill>
        <p:spPr>
          <a:xfrm flipH="1">
            <a:off x="0" y="0"/>
            <a:ext cx="9144000" cy="160337"/>
          </a:xfrm>
          <a:prstGeom prst="rect">
            <a:avLst/>
          </a:prstGeom>
          <a:noFill/>
          <a:ln>
            <a:noFill/>
          </a:ln>
        </p:spPr>
      </p:pic>
      <p:pic>
        <p:nvPicPr>
          <p:cNvPr descr="BLULINE" id="653" name="Google Shape;653;p13"/>
          <p:cNvPicPr preferRelativeResize="0"/>
          <p:nvPr/>
        </p:nvPicPr>
        <p:blipFill rotWithShape="1">
          <a:blip r:embed="rId6">
            <a:alphaModFix/>
          </a:blip>
          <a:srcRect b="0" l="0" r="0" t="0"/>
          <a:stretch/>
        </p:blipFill>
        <p:spPr>
          <a:xfrm flipH="1">
            <a:off x="0" y="6697662"/>
            <a:ext cx="9144000" cy="160337"/>
          </a:xfrm>
          <a:prstGeom prst="rect">
            <a:avLst/>
          </a:prstGeom>
          <a:noFill/>
          <a:ln>
            <a:noFill/>
          </a:ln>
        </p:spPr>
      </p:pic>
      <p:sp>
        <p:nvSpPr>
          <p:cNvPr id="654" name="Google Shape;654;p13"/>
          <p:cNvSpPr/>
          <p:nvPr/>
        </p:nvSpPr>
        <p:spPr>
          <a:xfrm>
            <a:off x="8077200" y="4495800"/>
            <a:ext cx="914400" cy="2057400"/>
          </a:xfrm>
          <a:prstGeom prst="cloudCallout">
            <a:avLst>
              <a:gd fmla="val -26475" name="adj1"/>
              <a:gd fmla="val 2850" name="adj2"/>
            </a:avLst>
          </a:prstGeom>
          <a:solidFill>
            <a:schemeClr val="hlink"/>
          </a:solidFill>
          <a:ln cap="flat" cmpd="sng" w="9525">
            <a:solidFill>
              <a:srgbClr val="F709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55" name="Google Shape;655;p13"/>
          <p:cNvSpPr txBox="1"/>
          <p:nvPr/>
        </p:nvSpPr>
        <p:spPr>
          <a:xfrm>
            <a:off x="1447800" y="1905000"/>
            <a:ext cx="6477000" cy="10985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6600"/>
              <a:buFont typeface="Times New Roman"/>
              <a:buNone/>
            </a:pPr>
            <a:r>
              <a:rPr b="1" i="0" lang="en-US" sz="6600" u="none">
                <a:solidFill>
                  <a:srgbClr val="FF0000"/>
                </a:solidFill>
                <a:latin typeface="Times New Roman"/>
                <a:ea typeface="Times New Roman"/>
                <a:cs typeface="Times New Roman"/>
                <a:sym typeface="Times New Roman"/>
              </a:rPr>
              <a:t>TÌM  HIỂU BÀI</a:t>
            </a:r>
            <a:endParaRPr/>
          </a:p>
        </p:txBody>
      </p:sp>
      <p:sp>
        <p:nvSpPr>
          <p:cNvPr id="656" name="Google Shape;656;p13"/>
          <p:cNvSpPr/>
          <p:nvPr/>
        </p:nvSpPr>
        <p:spPr>
          <a:xfrm>
            <a:off x="1142999" y="2967335"/>
            <a:ext cx="7391401" cy="175432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7B7BDB"/>
              </a:buClr>
              <a:buSzPts val="5400"/>
              <a:buFont typeface="Arial"/>
              <a:buNone/>
            </a:pPr>
            <a:r>
              <a:rPr b="1" i="0" lang="en-US" sz="5400" u="none" cap="none" strike="noStrike">
                <a:solidFill>
                  <a:srgbClr val="7B7BDB"/>
                </a:solidFill>
                <a:latin typeface="Arial"/>
                <a:ea typeface="Arial"/>
                <a:cs typeface="Arial"/>
                <a:sym typeface="Arial"/>
              </a:rPr>
              <a:t>Đọc đoạn 1 và trả lời câu hỏi:</a:t>
            </a:r>
            <a:endParaRPr/>
          </a:p>
        </p:txBody>
      </p:sp>
    </p:spTree>
  </p:cSld>
  <p:clrMapOvr>
    <a:masterClrMapping/>
  </p:clrMapOvr>
  <p:transition>
    <p:comb dir="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5"/>
                                        </p:tgtEl>
                                        <p:attrNameLst>
                                          <p:attrName>style.visibility</p:attrName>
                                        </p:attrNameLst>
                                      </p:cBhvr>
                                      <p:to>
                                        <p:strVal val="visible"/>
                                      </p:to>
                                    </p:set>
                                    <p:animEffect filter="fade" transition="in">
                                      <p:cBhvr>
                                        <p:cTn dur="2000"/>
                                        <p:tgtEl>
                                          <p:spTgt spid="6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655"/>
                                        </p:tgtEl>
                                      </p:cBhvr>
                                    </p:animEffect>
                                    <p:set>
                                      <p:cBhvr>
                                        <p:cTn dur="1" fill="hold">
                                          <p:stCondLst>
                                            <p:cond delay="500"/>
                                          </p:stCondLst>
                                        </p:cTn>
                                        <p:tgtEl>
                                          <p:spTgt spid="65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60" name="Shape 660"/>
        <p:cNvGrpSpPr/>
        <p:nvPr/>
      </p:nvGrpSpPr>
      <p:grpSpPr>
        <a:xfrm>
          <a:off x="0" y="0"/>
          <a:ext cx="0" cy="0"/>
          <a:chOff x="0" y="0"/>
          <a:chExt cx="0" cy="0"/>
        </a:xfrm>
      </p:grpSpPr>
      <p:sp>
        <p:nvSpPr>
          <p:cNvPr id="661" name="Google Shape;661;p14"/>
          <p:cNvSpPr txBox="1"/>
          <p:nvPr/>
        </p:nvSpPr>
        <p:spPr>
          <a:xfrm>
            <a:off x="1143000" y="1524000"/>
            <a:ext cx="7086600" cy="57943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3200"/>
              <a:buFont typeface="Arial"/>
              <a:buNone/>
            </a:pPr>
            <a:r>
              <a:rPr b="0" i="0" lang="en-US" sz="3200" u="none">
                <a:solidFill>
                  <a:schemeClr val="dk1"/>
                </a:solidFill>
                <a:latin typeface="Arial"/>
                <a:ea typeface="Arial"/>
                <a:cs typeface="Arial"/>
                <a:sym typeface="Arial"/>
              </a:rPr>
              <a:t> Câu 1: Cô chị xin phép ba đi đâu?</a:t>
            </a:r>
            <a:endParaRPr/>
          </a:p>
        </p:txBody>
      </p:sp>
      <p:sp>
        <p:nvSpPr>
          <p:cNvPr id="662" name="Google Shape;662;p14"/>
          <p:cNvSpPr txBox="1"/>
          <p:nvPr/>
        </p:nvSpPr>
        <p:spPr>
          <a:xfrm>
            <a:off x="1295400" y="2759075"/>
            <a:ext cx="6934200" cy="588962"/>
          </a:xfrm>
          <a:prstGeom prst="rect">
            <a:avLst/>
          </a:prstGeom>
          <a:solidFill>
            <a:srgbClr val="FFFF00"/>
          </a:solidFill>
          <a:ln cap="flat" cmpd="sng" w="9525">
            <a:solidFill>
              <a:srgbClr val="FFFF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2"/>
              </a:buClr>
              <a:buSzPts val="3200"/>
              <a:buFont typeface="Arial"/>
              <a:buNone/>
            </a:pPr>
            <a:r>
              <a:rPr b="0" i="0" lang="en-US" sz="3200" u="none">
                <a:solidFill>
                  <a:schemeClr val="lt2"/>
                </a:solidFill>
                <a:latin typeface="Arial"/>
                <a:ea typeface="Arial"/>
                <a:cs typeface="Arial"/>
                <a:sym typeface="Arial"/>
              </a:rPr>
              <a:t>Xin phép ba đi học nhóm.</a:t>
            </a:r>
            <a:endParaRPr/>
          </a:p>
        </p:txBody>
      </p:sp>
      <p:sp>
        <p:nvSpPr>
          <p:cNvPr id="663" name="Google Shape;663;p14"/>
          <p:cNvSpPr txBox="1"/>
          <p:nvPr/>
        </p:nvSpPr>
        <p:spPr>
          <a:xfrm>
            <a:off x="457200" y="457200"/>
            <a:ext cx="8458200" cy="1066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Arial"/>
              <a:buNone/>
            </a:pPr>
            <a:r>
              <a:rPr b="0" i="0" lang="en-US" sz="3200" u="none">
                <a:solidFill>
                  <a:schemeClr val="dk1"/>
                </a:solidFill>
                <a:latin typeface="Arial"/>
                <a:ea typeface="Arial"/>
                <a:cs typeface="Arial"/>
                <a:sym typeface="Arial"/>
              </a:rPr>
              <a:t> Cô chị có đi học nhóm thật không? Em đoán xem cô đi đâu ?</a:t>
            </a:r>
            <a:endParaRPr/>
          </a:p>
        </p:txBody>
      </p:sp>
      <p:sp>
        <p:nvSpPr>
          <p:cNvPr id="664" name="Google Shape;664;p14"/>
          <p:cNvSpPr txBox="1"/>
          <p:nvPr/>
        </p:nvSpPr>
        <p:spPr>
          <a:xfrm>
            <a:off x="342900" y="2759075"/>
            <a:ext cx="8458200" cy="1076325"/>
          </a:xfrm>
          <a:prstGeom prst="rect">
            <a:avLst/>
          </a:prstGeom>
          <a:solidFill>
            <a:srgbClr val="FFFF00"/>
          </a:solidFill>
          <a:ln cap="flat" cmpd="sng" w="9525">
            <a:solidFill>
              <a:srgbClr val="0066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2"/>
              </a:buClr>
              <a:buSzPts val="3200"/>
              <a:buFont typeface="Arial"/>
              <a:buNone/>
            </a:pPr>
            <a:r>
              <a:rPr b="0" i="0" lang="en-US" sz="3200" u="none">
                <a:solidFill>
                  <a:schemeClr val="lt2"/>
                </a:solidFill>
                <a:latin typeface="Arial"/>
                <a:ea typeface="Arial"/>
                <a:cs typeface="Arial"/>
                <a:sym typeface="Arial"/>
              </a:rPr>
              <a:t>Cô chị không đi học nhóm mà đi chơi với bạn bè, đi xem phim hay đi la cà dọc đường.</a:t>
            </a:r>
            <a:endParaRPr/>
          </a:p>
        </p:txBody>
      </p:sp>
      <p:pic>
        <p:nvPicPr>
          <p:cNvPr descr="BLULINE" id="665" name="Google Shape;665;p14"/>
          <p:cNvPicPr preferRelativeResize="0"/>
          <p:nvPr/>
        </p:nvPicPr>
        <p:blipFill rotWithShape="1">
          <a:blip r:embed="rId4">
            <a:alphaModFix/>
          </a:blip>
          <a:srcRect b="0" l="0" r="0" t="0"/>
          <a:stretch/>
        </p:blipFill>
        <p:spPr>
          <a:xfrm rot="-5400000">
            <a:off x="-3368675" y="3368675"/>
            <a:ext cx="6858000" cy="120650"/>
          </a:xfrm>
          <a:prstGeom prst="rect">
            <a:avLst/>
          </a:prstGeom>
          <a:noFill/>
          <a:ln>
            <a:noFill/>
          </a:ln>
        </p:spPr>
      </p:pic>
      <p:pic>
        <p:nvPicPr>
          <p:cNvPr descr="BLULINE" id="666" name="Google Shape;666;p14"/>
          <p:cNvPicPr preferRelativeResize="0"/>
          <p:nvPr/>
        </p:nvPicPr>
        <p:blipFill rotWithShape="1">
          <a:blip r:embed="rId4">
            <a:alphaModFix/>
          </a:blip>
          <a:srcRect b="0" l="0" r="0" t="0"/>
          <a:stretch/>
        </p:blipFill>
        <p:spPr>
          <a:xfrm rot="-5400000">
            <a:off x="5654675" y="3368675"/>
            <a:ext cx="6858000" cy="120650"/>
          </a:xfrm>
          <a:prstGeom prst="rect">
            <a:avLst/>
          </a:prstGeom>
          <a:noFill/>
          <a:ln>
            <a:noFill/>
          </a:ln>
        </p:spPr>
      </p:pic>
      <p:pic>
        <p:nvPicPr>
          <p:cNvPr descr="BLULINE" id="667" name="Google Shape;667;p14"/>
          <p:cNvPicPr preferRelativeResize="0"/>
          <p:nvPr/>
        </p:nvPicPr>
        <p:blipFill rotWithShape="1">
          <a:blip r:embed="rId4">
            <a:alphaModFix/>
          </a:blip>
          <a:srcRect b="0" l="0" r="0" t="0"/>
          <a:stretch/>
        </p:blipFill>
        <p:spPr>
          <a:xfrm flipH="1">
            <a:off x="0" y="0"/>
            <a:ext cx="9144000" cy="160337"/>
          </a:xfrm>
          <a:prstGeom prst="rect">
            <a:avLst/>
          </a:prstGeom>
          <a:noFill/>
          <a:ln>
            <a:noFill/>
          </a:ln>
        </p:spPr>
      </p:pic>
      <p:pic>
        <p:nvPicPr>
          <p:cNvPr descr="BLULINE" id="668" name="Google Shape;668;p14"/>
          <p:cNvPicPr preferRelativeResize="0"/>
          <p:nvPr/>
        </p:nvPicPr>
        <p:blipFill rotWithShape="1">
          <a:blip r:embed="rId4">
            <a:alphaModFix/>
          </a:blip>
          <a:srcRect b="0" l="0" r="0" t="0"/>
          <a:stretch/>
        </p:blipFill>
        <p:spPr>
          <a:xfrm flipH="1">
            <a:off x="0" y="6697662"/>
            <a:ext cx="9144000" cy="160337"/>
          </a:xfrm>
          <a:prstGeom prst="rect">
            <a:avLst/>
          </a:prstGeom>
          <a:noFill/>
          <a:ln>
            <a:noFill/>
          </a:ln>
        </p:spPr>
      </p:pic>
    </p:spTree>
  </p:cSld>
  <p:clrMapOvr>
    <a:masterClrMapping/>
  </p:clrMapOvr>
  <p:transition>
    <p:newsfla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61"/>
                                        </p:tgtEl>
                                        <p:attrNameLst>
                                          <p:attrName>style.visibility</p:attrName>
                                        </p:attrNameLst>
                                      </p:cBhvr>
                                      <p:to>
                                        <p:strVal val="visible"/>
                                      </p:to>
                                    </p:set>
                                    <p:anim calcmode="lin" valueType="num">
                                      <p:cBhvr additive="base">
                                        <p:cTn dur="500"/>
                                        <p:tgtEl>
                                          <p:spTgt spid="66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62"/>
                                        </p:tgtEl>
                                        <p:attrNameLst>
                                          <p:attrName>style.visibility</p:attrName>
                                        </p:attrNameLst>
                                      </p:cBhvr>
                                      <p:to>
                                        <p:strVal val="visible"/>
                                      </p:to>
                                    </p:set>
                                    <p:anim calcmode="lin" valueType="num">
                                      <p:cBhvr additive="base">
                                        <p:cTn dur="500"/>
                                        <p:tgtEl>
                                          <p:spTgt spid="66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662"/>
                                        </p:tgtEl>
                                        <p:attrNameLst>
                                          <p:attrName>ppt_y</p:attrName>
                                        </p:attrNameLst>
                                      </p:cBhvr>
                                      <p:tavLst>
                                        <p:tav fmla="" tm="0">
                                          <p:val>
                                            <p:strVal val="#ppt_y"/>
                                          </p:val>
                                        </p:tav>
                                        <p:tav fmla="" tm="100000">
                                          <p:val>
                                            <p:strVal val="#ppt_y+1"/>
                                          </p:val>
                                        </p:tav>
                                      </p:tavLst>
                                    </p:anim>
                                    <p:set>
                                      <p:cBhvr>
                                        <p:cTn dur="1" fill="hold">
                                          <p:stCondLst>
                                            <p:cond delay="500"/>
                                          </p:stCondLst>
                                        </p:cTn>
                                        <p:tgtEl>
                                          <p:spTgt spid="662"/>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661"/>
                                        </p:tgtEl>
                                        <p:attrNameLst>
                                          <p:attrName>ppt_y</p:attrName>
                                        </p:attrNameLst>
                                      </p:cBhvr>
                                      <p:tavLst>
                                        <p:tav fmla="" tm="0">
                                          <p:val>
                                            <p:strVal val="#ppt_y"/>
                                          </p:val>
                                        </p:tav>
                                        <p:tav fmla="" tm="100000">
                                          <p:val>
                                            <p:strVal val="#ppt_y+1"/>
                                          </p:val>
                                        </p:tav>
                                      </p:tavLst>
                                    </p:anim>
                                    <p:set>
                                      <p:cBhvr>
                                        <p:cTn dur="1" fill="hold">
                                          <p:stCondLst>
                                            <p:cond delay="500"/>
                                          </p:stCondLst>
                                        </p:cTn>
                                        <p:tgtEl>
                                          <p:spTgt spid="66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63"/>
                                        </p:tgtEl>
                                        <p:attrNameLst>
                                          <p:attrName>style.visibility</p:attrName>
                                        </p:attrNameLst>
                                      </p:cBhvr>
                                      <p:to>
                                        <p:strVal val="visible"/>
                                      </p:to>
                                    </p:set>
                                    <p:anim calcmode="lin" valueType="num">
                                      <p:cBhvr additive="base">
                                        <p:cTn dur="500"/>
                                        <p:tgtEl>
                                          <p:spTgt spid="66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64"/>
                                        </p:tgtEl>
                                        <p:attrNameLst>
                                          <p:attrName>style.visibility</p:attrName>
                                        </p:attrNameLst>
                                      </p:cBhvr>
                                      <p:to>
                                        <p:strVal val="visible"/>
                                      </p:to>
                                    </p:set>
                                    <p:anim calcmode="lin" valueType="num">
                                      <p:cBhvr additive="base">
                                        <p:cTn dur="500"/>
                                        <p:tgtEl>
                                          <p:spTgt spid="66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72" name="Shape 672"/>
        <p:cNvGrpSpPr/>
        <p:nvPr/>
      </p:nvGrpSpPr>
      <p:grpSpPr>
        <a:xfrm>
          <a:off x="0" y="0"/>
          <a:ext cx="0" cy="0"/>
          <a:chOff x="0" y="0"/>
          <a:chExt cx="0" cy="0"/>
        </a:xfrm>
      </p:grpSpPr>
      <p:sp>
        <p:nvSpPr>
          <p:cNvPr id="673" name="Google Shape;673;p15"/>
          <p:cNvSpPr txBox="1"/>
          <p:nvPr/>
        </p:nvSpPr>
        <p:spPr>
          <a:xfrm>
            <a:off x="522287" y="304800"/>
            <a:ext cx="8305800" cy="11906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Arial"/>
              <a:buNone/>
            </a:pPr>
            <a:r>
              <a:rPr b="0" i="0" lang="en-US" sz="3600" u="none">
                <a:solidFill>
                  <a:srgbClr val="FF0000"/>
                </a:solidFill>
                <a:latin typeface="Arial"/>
                <a:ea typeface="Arial"/>
                <a:cs typeface="Arial"/>
                <a:sym typeface="Arial"/>
              </a:rPr>
              <a:t>   - Thái độ của cô sau mỗi lần nói dối ba như thế nào?</a:t>
            </a:r>
            <a:endParaRPr/>
          </a:p>
        </p:txBody>
      </p:sp>
      <p:sp>
        <p:nvSpPr>
          <p:cNvPr id="674" name="Google Shape;674;p15"/>
          <p:cNvSpPr txBox="1"/>
          <p:nvPr/>
        </p:nvSpPr>
        <p:spPr>
          <a:xfrm>
            <a:off x="496887" y="381000"/>
            <a:ext cx="78486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Times New Roman"/>
              <a:buNone/>
            </a:pPr>
            <a:r>
              <a:rPr b="0" i="0" lang="en-US" sz="3600" u="none">
                <a:solidFill>
                  <a:srgbClr val="FF0000"/>
                </a:solidFill>
                <a:latin typeface="Times New Roman"/>
                <a:ea typeface="Times New Roman"/>
                <a:cs typeface="Times New Roman"/>
                <a:sym typeface="Times New Roman"/>
              </a:rPr>
              <a:t>Câu 2:</a:t>
            </a:r>
            <a:r>
              <a:rPr b="0" i="0" lang="en-US" sz="3600" u="none">
                <a:solidFill>
                  <a:srgbClr val="FF0000"/>
                </a:solidFill>
                <a:latin typeface="Arial"/>
                <a:ea typeface="Arial"/>
                <a:cs typeface="Arial"/>
                <a:sym typeface="Arial"/>
              </a:rPr>
              <a:t>Vì sao cô lại cảm thấy ân hận?</a:t>
            </a:r>
            <a:endParaRPr/>
          </a:p>
        </p:txBody>
      </p:sp>
      <p:sp>
        <p:nvSpPr>
          <p:cNvPr id="675" name="Google Shape;675;p15"/>
          <p:cNvSpPr txBox="1"/>
          <p:nvPr/>
        </p:nvSpPr>
        <p:spPr>
          <a:xfrm>
            <a:off x="1600200" y="1371600"/>
            <a:ext cx="5105400"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00"/>
              </a:buClr>
              <a:buSzPts val="3600"/>
              <a:buFont typeface="Arial"/>
              <a:buNone/>
            </a:pPr>
            <a:r>
              <a:rPr b="0" i="0" lang="en-US" sz="3600" u="none">
                <a:solidFill>
                  <a:srgbClr val="FFFF00"/>
                </a:solidFill>
                <a:latin typeface="Arial"/>
                <a:ea typeface="Arial"/>
                <a:cs typeface="Arial"/>
                <a:sym typeface="Arial"/>
              </a:rPr>
              <a:t> </a:t>
            </a:r>
            <a:r>
              <a:rPr b="0" i="0" lang="en-US" sz="3600" u="none">
                <a:solidFill>
                  <a:srgbClr val="002060"/>
                </a:solidFill>
                <a:latin typeface="Arial"/>
                <a:ea typeface="Arial"/>
                <a:cs typeface="Arial"/>
                <a:sym typeface="Arial"/>
              </a:rPr>
              <a:t>Đoạn 1 nói lên điều gì?</a:t>
            </a:r>
            <a:endParaRPr/>
          </a:p>
        </p:txBody>
      </p:sp>
      <p:sp>
        <p:nvSpPr>
          <p:cNvPr id="676" name="Google Shape;676;p15"/>
          <p:cNvSpPr txBox="1"/>
          <p:nvPr/>
        </p:nvSpPr>
        <p:spPr>
          <a:xfrm>
            <a:off x="381000" y="2339975"/>
            <a:ext cx="8305800" cy="11906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3600"/>
              <a:buFont typeface="Arial"/>
              <a:buNone/>
            </a:pPr>
            <a:r>
              <a:rPr b="0" i="0" lang="en-US" sz="3600" u="none">
                <a:solidFill>
                  <a:srgbClr val="002060"/>
                </a:solidFill>
                <a:latin typeface="Arial"/>
                <a:ea typeface="Arial"/>
                <a:cs typeface="Arial"/>
                <a:sym typeface="Arial"/>
              </a:rPr>
              <a:t>Cô rất ân hận nhưng rồi tặc lưỡi cho qua.</a:t>
            </a:r>
            <a:endParaRPr/>
          </a:p>
        </p:txBody>
      </p:sp>
      <p:sp>
        <p:nvSpPr>
          <p:cNvPr id="677" name="Google Shape;677;p15"/>
          <p:cNvSpPr txBox="1"/>
          <p:nvPr/>
        </p:nvSpPr>
        <p:spPr>
          <a:xfrm>
            <a:off x="381000" y="1752600"/>
            <a:ext cx="8382000" cy="1739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3600"/>
              <a:buFont typeface="Arial"/>
              <a:buNone/>
            </a:pPr>
            <a:r>
              <a:rPr b="0" i="0" lang="en-US" sz="3600" u="none">
                <a:solidFill>
                  <a:srgbClr val="002060"/>
                </a:solidFill>
                <a:latin typeface="Arial"/>
                <a:ea typeface="Arial"/>
                <a:cs typeface="Arial"/>
                <a:sym typeface="Arial"/>
              </a:rPr>
              <a:t>       Vì cô cũng rất thương ba. Cô ân hận vì mình đã nói dối, phụ lòng tin của ba.</a:t>
            </a:r>
            <a:endParaRPr/>
          </a:p>
        </p:txBody>
      </p:sp>
      <p:pic>
        <p:nvPicPr>
          <p:cNvPr descr="BLULINE" id="678" name="Google Shape;678;p15"/>
          <p:cNvPicPr preferRelativeResize="0"/>
          <p:nvPr/>
        </p:nvPicPr>
        <p:blipFill rotWithShape="1">
          <a:blip r:embed="rId4">
            <a:alphaModFix/>
          </a:blip>
          <a:srcRect b="0" l="0" r="0" t="0"/>
          <a:stretch/>
        </p:blipFill>
        <p:spPr>
          <a:xfrm rot="-5400000">
            <a:off x="-3368675" y="3368675"/>
            <a:ext cx="6858000" cy="120650"/>
          </a:xfrm>
          <a:prstGeom prst="rect">
            <a:avLst/>
          </a:prstGeom>
          <a:noFill/>
          <a:ln>
            <a:noFill/>
          </a:ln>
        </p:spPr>
      </p:pic>
      <p:pic>
        <p:nvPicPr>
          <p:cNvPr descr="BLULINE" id="679" name="Google Shape;679;p15"/>
          <p:cNvPicPr preferRelativeResize="0"/>
          <p:nvPr/>
        </p:nvPicPr>
        <p:blipFill rotWithShape="1">
          <a:blip r:embed="rId4">
            <a:alphaModFix/>
          </a:blip>
          <a:srcRect b="0" l="0" r="0" t="0"/>
          <a:stretch/>
        </p:blipFill>
        <p:spPr>
          <a:xfrm rot="-5400000">
            <a:off x="5654675" y="3368675"/>
            <a:ext cx="6858000" cy="120650"/>
          </a:xfrm>
          <a:prstGeom prst="rect">
            <a:avLst/>
          </a:prstGeom>
          <a:noFill/>
          <a:ln>
            <a:noFill/>
          </a:ln>
        </p:spPr>
      </p:pic>
      <p:pic>
        <p:nvPicPr>
          <p:cNvPr descr="BLULINE" id="680" name="Google Shape;680;p15"/>
          <p:cNvPicPr preferRelativeResize="0"/>
          <p:nvPr/>
        </p:nvPicPr>
        <p:blipFill rotWithShape="1">
          <a:blip r:embed="rId4">
            <a:alphaModFix/>
          </a:blip>
          <a:srcRect b="0" l="0" r="0" t="0"/>
          <a:stretch/>
        </p:blipFill>
        <p:spPr>
          <a:xfrm flipH="1">
            <a:off x="0" y="0"/>
            <a:ext cx="9144000" cy="160337"/>
          </a:xfrm>
          <a:prstGeom prst="rect">
            <a:avLst/>
          </a:prstGeom>
          <a:noFill/>
          <a:ln>
            <a:noFill/>
          </a:ln>
        </p:spPr>
      </p:pic>
      <p:pic>
        <p:nvPicPr>
          <p:cNvPr descr="BLULINE" id="681" name="Google Shape;681;p15"/>
          <p:cNvPicPr preferRelativeResize="0"/>
          <p:nvPr/>
        </p:nvPicPr>
        <p:blipFill rotWithShape="1">
          <a:blip r:embed="rId4">
            <a:alphaModFix/>
          </a:blip>
          <a:srcRect b="0" l="0" r="0" t="0"/>
          <a:stretch/>
        </p:blipFill>
        <p:spPr>
          <a:xfrm flipH="1">
            <a:off x="0" y="6697662"/>
            <a:ext cx="9144000" cy="160337"/>
          </a:xfrm>
          <a:prstGeom prst="rect">
            <a:avLst/>
          </a:prstGeom>
          <a:noFill/>
          <a:ln>
            <a:noFill/>
          </a:ln>
        </p:spPr>
      </p:pic>
      <p:sp>
        <p:nvSpPr>
          <p:cNvPr id="682" name="Google Shape;682;p15"/>
          <p:cNvSpPr txBox="1"/>
          <p:nvPr/>
        </p:nvSpPr>
        <p:spPr>
          <a:xfrm>
            <a:off x="533400" y="3487737"/>
            <a:ext cx="73152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Arial"/>
              <a:buNone/>
            </a:pPr>
            <a:r>
              <a:rPr b="0" i="0" lang="en-US" sz="3600" u="none">
                <a:solidFill>
                  <a:srgbClr val="FF0000"/>
                </a:solidFill>
                <a:latin typeface="Arial"/>
                <a:ea typeface="Arial"/>
                <a:cs typeface="Arial"/>
                <a:sym typeface="Arial"/>
              </a:rPr>
              <a:t>Ý 1: Nhiều lần cô chị đã nói dối ba.</a:t>
            </a:r>
            <a:endParaRPr/>
          </a:p>
        </p:txBody>
      </p:sp>
    </p:spTree>
  </p:cSld>
  <p:clrMapOvr>
    <a:masterClrMapping/>
  </p:clrMapOvr>
  <p:transition>
    <p:comb dir="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73"/>
                                        </p:tgtEl>
                                        <p:attrNameLst>
                                          <p:attrName>style.visibility</p:attrName>
                                        </p:attrNameLst>
                                      </p:cBhvr>
                                      <p:to>
                                        <p:strVal val="visible"/>
                                      </p:to>
                                    </p:set>
                                    <p:anim calcmode="lin" valueType="num">
                                      <p:cBhvr additive="base">
                                        <p:cTn dur="500"/>
                                        <p:tgtEl>
                                          <p:spTgt spid="67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76"/>
                                        </p:tgtEl>
                                        <p:attrNameLst>
                                          <p:attrName>style.visibility</p:attrName>
                                        </p:attrNameLst>
                                      </p:cBhvr>
                                      <p:to>
                                        <p:strVal val="visible"/>
                                      </p:to>
                                    </p:set>
                                    <p:anim calcmode="lin" valueType="num">
                                      <p:cBhvr additive="base">
                                        <p:cTn dur="500"/>
                                        <p:tgtEl>
                                          <p:spTgt spid="67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676"/>
                                        </p:tgtEl>
                                        <p:attrNameLst>
                                          <p:attrName>ppt_y</p:attrName>
                                        </p:attrNameLst>
                                      </p:cBhvr>
                                      <p:tavLst>
                                        <p:tav fmla="" tm="0">
                                          <p:val>
                                            <p:strVal val="#ppt_y"/>
                                          </p:val>
                                        </p:tav>
                                        <p:tav fmla="" tm="100000">
                                          <p:val>
                                            <p:strVal val="#ppt_y+1"/>
                                          </p:val>
                                        </p:tav>
                                      </p:tavLst>
                                    </p:anim>
                                    <p:set>
                                      <p:cBhvr>
                                        <p:cTn dur="1" fill="hold">
                                          <p:stCondLst>
                                            <p:cond delay="500"/>
                                          </p:stCondLst>
                                        </p:cTn>
                                        <p:tgtEl>
                                          <p:spTgt spid="676"/>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673"/>
                                        </p:tgtEl>
                                        <p:attrNameLst>
                                          <p:attrName>ppt_y</p:attrName>
                                        </p:attrNameLst>
                                      </p:cBhvr>
                                      <p:tavLst>
                                        <p:tav fmla="" tm="0">
                                          <p:val>
                                            <p:strVal val="#ppt_y"/>
                                          </p:val>
                                        </p:tav>
                                        <p:tav fmla="" tm="100000">
                                          <p:val>
                                            <p:strVal val="#ppt_y+1"/>
                                          </p:val>
                                        </p:tav>
                                      </p:tavLst>
                                    </p:anim>
                                    <p:set>
                                      <p:cBhvr>
                                        <p:cTn dur="1" fill="hold">
                                          <p:stCondLst>
                                            <p:cond delay="500"/>
                                          </p:stCondLst>
                                        </p:cTn>
                                        <p:tgtEl>
                                          <p:spTgt spid="67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74"/>
                                        </p:tgtEl>
                                        <p:attrNameLst>
                                          <p:attrName>style.visibility</p:attrName>
                                        </p:attrNameLst>
                                      </p:cBhvr>
                                      <p:to>
                                        <p:strVal val="visible"/>
                                      </p:to>
                                    </p:set>
                                    <p:anim calcmode="lin" valueType="num">
                                      <p:cBhvr additive="base">
                                        <p:cTn dur="500"/>
                                        <p:tgtEl>
                                          <p:spTgt spid="67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77"/>
                                        </p:tgtEl>
                                        <p:attrNameLst>
                                          <p:attrName>style.visibility</p:attrName>
                                        </p:attrNameLst>
                                      </p:cBhvr>
                                      <p:to>
                                        <p:strVal val="visible"/>
                                      </p:to>
                                    </p:set>
                                    <p:anim calcmode="lin" valueType="num">
                                      <p:cBhvr additive="base">
                                        <p:cTn dur="500"/>
                                        <p:tgtEl>
                                          <p:spTgt spid="67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677"/>
                                        </p:tgtEl>
                                        <p:attrNameLst>
                                          <p:attrName>ppt_y</p:attrName>
                                        </p:attrNameLst>
                                      </p:cBhvr>
                                      <p:tavLst>
                                        <p:tav fmla="" tm="0">
                                          <p:val>
                                            <p:strVal val="#ppt_y"/>
                                          </p:val>
                                        </p:tav>
                                        <p:tav fmla="" tm="100000">
                                          <p:val>
                                            <p:strVal val="#ppt_y+1"/>
                                          </p:val>
                                        </p:tav>
                                      </p:tavLst>
                                    </p:anim>
                                    <p:set>
                                      <p:cBhvr>
                                        <p:cTn dur="1" fill="hold">
                                          <p:stCondLst>
                                            <p:cond delay="500"/>
                                          </p:stCondLst>
                                        </p:cTn>
                                        <p:tgtEl>
                                          <p:spTgt spid="677"/>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674"/>
                                        </p:tgtEl>
                                        <p:attrNameLst>
                                          <p:attrName>ppt_y</p:attrName>
                                        </p:attrNameLst>
                                      </p:cBhvr>
                                      <p:tavLst>
                                        <p:tav fmla="" tm="0">
                                          <p:val>
                                            <p:strVal val="#ppt_y"/>
                                          </p:val>
                                        </p:tav>
                                        <p:tav fmla="" tm="100000">
                                          <p:val>
                                            <p:strVal val="#ppt_y+1"/>
                                          </p:val>
                                        </p:tav>
                                      </p:tavLst>
                                    </p:anim>
                                    <p:set>
                                      <p:cBhvr>
                                        <p:cTn dur="1" fill="hold">
                                          <p:stCondLst>
                                            <p:cond delay="500"/>
                                          </p:stCondLst>
                                        </p:cTn>
                                        <p:tgtEl>
                                          <p:spTgt spid="67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75"/>
                                        </p:tgtEl>
                                        <p:attrNameLst>
                                          <p:attrName>style.visibility</p:attrName>
                                        </p:attrNameLst>
                                      </p:cBhvr>
                                      <p:to>
                                        <p:strVal val="visible"/>
                                      </p:to>
                                    </p:set>
                                    <p:anim calcmode="lin" valueType="num">
                                      <p:cBhvr additive="base">
                                        <p:cTn dur="500"/>
                                        <p:tgtEl>
                                          <p:spTgt spid="67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82"/>
                                        </p:tgtEl>
                                        <p:attrNameLst>
                                          <p:attrName>style.visibility</p:attrName>
                                        </p:attrNameLst>
                                      </p:cBhvr>
                                      <p:to>
                                        <p:strVal val="visible"/>
                                      </p:to>
                                    </p:set>
                                    <p:anim calcmode="lin" valueType="num">
                                      <p:cBhvr additive="base">
                                        <p:cTn dur="500"/>
                                        <p:tgtEl>
                                          <p:spTgt spid="68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86" name="Shape 686"/>
        <p:cNvGrpSpPr/>
        <p:nvPr/>
      </p:nvGrpSpPr>
      <p:grpSpPr>
        <a:xfrm>
          <a:off x="0" y="0"/>
          <a:ext cx="0" cy="0"/>
          <a:chOff x="0" y="0"/>
          <a:chExt cx="0" cy="0"/>
        </a:xfrm>
      </p:grpSpPr>
      <p:pic>
        <p:nvPicPr>
          <p:cNvPr descr="BLULINE" id="687" name="Google Shape;687;p16"/>
          <p:cNvPicPr preferRelativeResize="0"/>
          <p:nvPr/>
        </p:nvPicPr>
        <p:blipFill rotWithShape="1">
          <a:blip r:embed="rId4">
            <a:alphaModFix/>
          </a:blip>
          <a:srcRect b="0" l="0" r="0" t="0"/>
          <a:stretch/>
        </p:blipFill>
        <p:spPr>
          <a:xfrm rot="-5400000">
            <a:off x="-3368675" y="3368675"/>
            <a:ext cx="6858000" cy="120650"/>
          </a:xfrm>
          <a:prstGeom prst="rect">
            <a:avLst/>
          </a:prstGeom>
          <a:noFill/>
          <a:ln>
            <a:noFill/>
          </a:ln>
        </p:spPr>
      </p:pic>
      <p:pic>
        <p:nvPicPr>
          <p:cNvPr descr="BLULINE" id="688" name="Google Shape;688;p16"/>
          <p:cNvPicPr preferRelativeResize="0"/>
          <p:nvPr/>
        </p:nvPicPr>
        <p:blipFill rotWithShape="1">
          <a:blip r:embed="rId4">
            <a:alphaModFix/>
          </a:blip>
          <a:srcRect b="0" l="0" r="0" t="0"/>
          <a:stretch/>
        </p:blipFill>
        <p:spPr>
          <a:xfrm rot="-5400000">
            <a:off x="5654675" y="3368675"/>
            <a:ext cx="6858000" cy="120650"/>
          </a:xfrm>
          <a:prstGeom prst="rect">
            <a:avLst/>
          </a:prstGeom>
          <a:noFill/>
          <a:ln>
            <a:noFill/>
          </a:ln>
        </p:spPr>
      </p:pic>
      <p:pic>
        <p:nvPicPr>
          <p:cNvPr descr="BLULINE" id="689" name="Google Shape;689;p16"/>
          <p:cNvPicPr preferRelativeResize="0"/>
          <p:nvPr/>
        </p:nvPicPr>
        <p:blipFill rotWithShape="1">
          <a:blip r:embed="rId4">
            <a:alphaModFix/>
          </a:blip>
          <a:srcRect b="0" l="0" r="0" t="0"/>
          <a:stretch/>
        </p:blipFill>
        <p:spPr>
          <a:xfrm flipH="1">
            <a:off x="0" y="0"/>
            <a:ext cx="9144000" cy="160337"/>
          </a:xfrm>
          <a:prstGeom prst="rect">
            <a:avLst/>
          </a:prstGeom>
          <a:noFill/>
          <a:ln>
            <a:noFill/>
          </a:ln>
        </p:spPr>
      </p:pic>
      <p:pic>
        <p:nvPicPr>
          <p:cNvPr descr="BLULINE" id="690" name="Google Shape;690;p16"/>
          <p:cNvPicPr preferRelativeResize="0"/>
          <p:nvPr/>
        </p:nvPicPr>
        <p:blipFill rotWithShape="1">
          <a:blip r:embed="rId4">
            <a:alphaModFix/>
          </a:blip>
          <a:srcRect b="0" l="0" r="0" t="0"/>
          <a:stretch/>
        </p:blipFill>
        <p:spPr>
          <a:xfrm flipH="1">
            <a:off x="0" y="6697662"/>
            <a:ext cx="9144000" cy="160337"/>
          </a:xfrm>
          <a:prstGeom prst="rect">
            <a:avLst/>
          </a:prstGeom>
          <a:noFill/>
          <a:ln>
            <a:noFill/>
          </a:ln>
        </p:spPr>
      </p:pic>
      <p:sp>
        <p:nvSpPr>
          <p:cNvPr id="691" name="Google Shape;691;p16"/>
          <p:cNvSpPr/>
          <p:nvPr/>
        </p:nvSpPr>
        <p:spPr>
          <a:xfrm>
            <a:off x="1070803" y="483005"/>
            <a:ext cx="7391401" cy="175432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7B7BDB"/>
              </a:buClr>
              <a:buSzPts val="5400"/>
              <a:buFont typeface="Arial"/>
              <a:buNone/>
            </a:pPr>
            <a:r>
              <a:rPr b="1" i="0" lang="en-US" sz="5400" u="none" cap="none" strike="noStrike">
                <a:solidFill>
                  <a:srgbClr val="7B7BDB"/>
                </a:solidFill>
                <a:latin typeface="Arial"/>
                <a:ea typeface="Arial"/>
                <a:cs typeface="Arial"/>
                <a:sym typeface="Arial"/>
              </a:rPr>
              <a:t>Đọc đoạn 2 và trả lời câu hỏi:</a:t>
            </a:r>
            <a:endParaRPr/>
          </a:p>
        </p:txBody>
      </p:sp>
      <p:sp>
        <p:nvSpPr>
          <p:cNvPr id="692" name="Google Shape;692;p16"/>
          <p:cNvSpPr txBox="1"/>
          <p:nvPr/>
        </p:nvSpPr>
        <p:spPr>
          <a:xfrm>
            <a:off x="958850" y="2220912"/>
            <a:ext cx="7866062" cy="11906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Câu 1: Thái độ của người cha lúc đó như thế nào ?</a:t>
            </a:r>
            <a:endParaRPr/>
          </a:p>
        </p:txBody>
      </p:sp>
      <p:sp>
        <p:nvSpPr>
          <p:cNvPr id="693" name="Google Shape;693;p16"/>
          <p:cNvSpPr txBox="1"/>
          <p:nvPr/>
        </p:nvSpPr>
        <p:spPr>
          <a:xfrm>
            <a:off x="1262062" y="5043487"/>
            <a:ext cx="7010400" cy="6413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3600"/>
              <a:buFont typeface="Arial"/>
              <a:buNone/>
            </a:pPr>
            <a:r>
              <a:rPr b="1" i="0" lang="en-US" sz="3600" u="none">
                <a:solidFill>
                  <a:schemeClr val="dk1"/>
                </a:solidFill>
                <a:latin typeface="Arial"/>
                <a:ea typeface="Arial"/>
                <a:cs typeface="Arial"/>
                <a:sym typeface="Arial"/>
              </a:rPr>
              <a:t>Đoạn 2 nói về điều gì?</a:t>
            </a:r>
            <a:endParaRPr/>
          </a:p>
        </p:txBody>
      </p:sp>
      <p:sp>
        <p:nvSpPr>
          <p:cNvPr id="694" name="Google Shape;694;p16"/>
          <p:cNvSpPr txBox="1"/>
          <p:nvPr/>
        </p:nvSpPr>
        <p:spPr>
          <a:xfrm>
            <a:off x="989012" y="3429000"/>
            <a:ext cx="7953375" cy="1200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Câu 2: Cô em đã làm gì để chị mình thôi nói dối ?</a:t>
            </a:r>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92"/>
                                        </p:tgtEl>
                                        <p:attrNameLst>
                                          <p:attrName>style.visibility</p:attrName>
                                        </p:attrNameLst>
                                      </p:cBhvr>
                                      <p:to>
                                        <p:strVal val="visible"/>
                                      </p:to>
                                    </p:set>
                                    <p:anim calcmode="lin" valueType="num">
                                      <p:cBhvr additive="base">
                                        <p:cTn dur="500"/>
                                        <p:tgtEl>
                                          <p:spTgt spid="69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93"/>
                                        </p:tgtEl>
                                        <p:attrNameLst>
                                          <p:attrName>style.visibility</p:attrName>
                                        </p:attrNameLst>
                                      </p:cBhvr>
                                      <p:to>
                                        <p:strVal val="visible"/>
                                      </p:to>
                                    </p:set>
                                    <p:anim calcmode="lin" valueType="num">
                                      <p:cBhvr additive="base">
                                        <p:cTn dur="500"/>
                                        <p:tgtEl>
                                          <p:spTgt spid="693"/>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694"/>
                                        </p:tgtEl>
                                        <p:attrNameLst>
                                          <p:attrName>style.visibility</p:attrName>
                                        </p:attrNameLst>
                                      </p:cBhvr>
                                      <p:to>
                                        <p:strVal val="visible"/>
                                      </p:to>
                                    </p:set>
                                    <p:animEffect filter="fade" transition="in">
                                      <p:cBhvr>
                                        <p:cTn dur="2000"/>
                                        <p:tgtEl>
                                          <p:spTgt spid="6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98" name="Shape 698"/>
        <p:cNvGrpSpPr/>
        <p:nvPr/>
      </p:nvGrpSpPr>
      <p:grpSpPr>
        <a:xfrm>
          <a:off x="0" y="0"/>
          <a:ext cx="0" cy="0"/>
          <a:chOff x="0" y="0"/>
          <a:chExt cx="0" cy="0"/>
        </a:xfrm>
      </p:grpSpPr>
      <p:sp>
        <p:nvSpPr>
          <p:cNvPr id="699" name="Google Shape;699;p17"/>
          <p:cNvSpPr txBox="1"/>
          <p:nvPr/>
        </p:nvSpPr>
        <p:spPr>
          <a:xfrm>
            <a:off x="647700" y="1339850"/>
            <a:ext cx="8305800" cy="11906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3600"/>
              <a:buFont typeface="Arial"/>
              <a:buNone/>
            </a:pPr>
            <a:r>
              <a:rPr b="0" i="0" lang="en-US" sz="3600" u="none">
                <a:solidFill>
                  <a:srgbClr val="002060"/>
                </a:solidFill>
                <a:latin typeface="Arial"/>
                <a:ea typeface="Arial"/>
                <a:cs typeface="Arial"/>
                <a:sym typeface="Arial"/>
              </a:rPr>
              <a:t>- Thái độ của người cha lúc đó như thế nào ?</a:t>
            </a:r>
            <a:endParaRPr/>
          </a:p>
        </p:txBody>
      </p:sp>
      <p:sp>
        <p:nvSpPr>
          <p:cNvPr id="700" name="Google Shape;700;p17"/>
          <p:cNvSpPr txBox="1"/>
          <p:nvPr/>
        </p:nvSpPr>
        <p:spPr>
          <a:xfrm>
            <a:off x="793750" y="3027362"/>
            <a:ext cx="8229600" cy="1200150"/>
          </a:xfrm>
          <a:prstGeom prst="rect">
            <a:avLst/>
          </a:prstGeom>
          <a:solidFill>
            <a:srgbClr val="0000CC"/>
          </a:solidFill>
          <a:ln cap="flat" cmpd="sng" w="9525">
            <a:solidFill>
              <a:srgbClr val="0066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00"/>
              </a:buClr>
              <a:buSzPts val="3600"/>
              <a:buFont typeface="Arial"/>
              <a:buNone/>
            </a:pPr>
            <a:r>
              <a:rPr b="0" i="0" lang="en-US" sz="3600" u="none">
                <a:solidFill>
                  <a:srgbClr val="FFFF00"/>
                </a:solidFill>
                <a:latin typeface="Arial"/>
                <a:ea typeface="Arial"/>
                <a:cs typeface="Arial"/>
                <a:sym typeface="Arial"/>
              </a:rPr>
              <a:t>Ông buồn rầu khuyên hai chị em cố gắng học cho nên người.</a:t>
            </a:r>
            <a:endParaRPr/>
          </a:p>
        </p:txBody>
      </p:sp>
      <p:pic>
        <p:nvPicPr>
          <p:cNvPr descr="BLULINE" id="701" name="Google Shape;701;p17"/>
          <p:cNvPicPr preferRelativeResize="0"/>
          <p:nvPr/>
        </p:nvPicPr>
        <p:blipFill rotWithShape="1">
          <a:blip r:embed="rId4">
            <a:alphaModFix/>
          </a:blip>
          <a:srcRect b="0" l="0" r="0" t="0"/>
          <a:stretch/>
        </p:blipFill>
        <p:spPr>
          <a:xfrm rot="-5400000">
            <a:off x="-3368675" y="3368675"/>
            <a:ext cx="6858000" cy="120650"/>
          </a:xfrm>
          <a:prstGeom prst="rect">
            <a:avLst/>
          </a:prstGeom>
          <a:noFill/>
          <a:ln>
            <a:noFill/>
          </a:ln>
        </p:spPr>
      </p:pic>
      <p:pic>
        <p:nvPicPr>
          <p:cNvPr descr="BLULINE" id="702" name="Google Shape;702;p17"/>
          <p:cNvPicPr preferRelativeResize="0"/>
          <p:nvPr/>
        </p:nvPicPr>
        <p:blipFill rotWithShape="1">
          <a:blip r:embed="rId4">
            <a:alphaModFix/>
          </a:blip>
          <a:srcRect b="0" l="0" r="0" t="0"/>
          <a:stretch/>
        </p:blipFill>
        <p:spPr>
          <a:xfrm rot="-5400000">
            <a:off x="5654675" y="3368675"/>
            <a:ext cx="6858000" cy="120650"/>
          </a:xfrm>
          <a:prstGeom prst="rect">
            <a:avLst/>
          </a:prstGeom>
          <a:noFill/>
          <a:ln>
            <a:noFill/>
          </a:ln>
        </p:spPr>
      </p:pic>
      <p:pic>
        <p:nvPicPr>
          <p:cNvPr descr="BLULINE" id="703" name="Google Shape;703;p17"/>
          <p:cNvPicPr preferRelativeResize="0"/>
          <p:nvPr/>
        </p:nvPicPr>
        <p:blipFill rotWithShape="1">
          <a:blip r:embed="rId4">
            <a:alphaModFix/>
          </a:blip>
          <a:srcRect b="0" l="0" r="0" t="0"/>
          <a:stretch/>
        </p:blipFill>
        <p:spPr>
          <a:xfrm flipH="1">
            <a:off x="0" y="0"/>
            <a:ext cx="9144000" cy="160337"/>
          </a:xfrm>
          <a:prstGeom prst="rect">
            <a:avLst/>
          </a:prstGeom>
          <a:noFill/>
          <a:ln>
            <a:noFill/>
          </a:ln>
        </p:spPr>
      </p:pic>
      <p:pic>
        <p:nvPicPr>
          <p:cNvPr descr="BLULINE" id="704" name="Google Shape;704;p17"/>
          <p:cNvPicPr preferRelativeResize="0"/>
          <p:nvPr/>
        </p:nvPicPr>
        <p:blipFill rotWithShape="1">
          <a:blip r:embed="rId4">
            <a:alphaModFix/>
          </a:blip>
          <a:srcRect b="0" l="0" r="0" t="0"/>
          <a:stretch/>
        </p:blipFill>
        <p:spPr>
          <a:xfrm flipH="1">
            <a:off x="0" y="6697662"/>
            <a:ext cx="9144000" cy="160337"/>
          </a:xfrm>
          <a:prstGeom prst="rect">
            <a:avLst/>
          </a:prstGeom>
          <a:noFill/>
          <a:ln>
            <a:noFill/>
          </a:ln>
        </p:spPr>
      </p:pic>
    </p:spTree>
  </p:cSld>
  <p:clrMapOvr>
    <a:masterClrMapping/>
  </p:clrMapOvr>
  <p:transition>
    <p:comb dir="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99"/>
                                        </p:tgtEl>
                                        <p:attrNameLst>
                                          <p:attrName>style.visibility</p:attrName>
                                        </p:attrNameLst>
                                      </p:cBhvr>
                                      <p:to>
                                        <p:strVal val="visible"/>
                                      </p:to>
                                    </p:set>
                                    <p:anim calcmode="lin" valueType="num">
                                      <p:cBhvr additive="base">
                                        <p:cTn dur="500"/>
                                        <p:tgtEl>
                                          <p:spTgt spid="69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00"/>
                                        </p:tgtEl>
                                        <p:attrNameLst>
                                          <p:attrName>style.visibility</p:attrName>
                                        </p:attrNameLst>
                                      </p:cBhvr>
                                      <p:to>
                                        <p:strVal val="visible"/>
                                      </p:to>
                                    </p:set>
                                    <p:anim calcmode="lin" valueType="num">
                                      <p:cBhvr additive="base">
                                        <p:cTn dur="500"/>
                                        <p:tgtEl>
                                          <p:spTgt spid="70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700"/>
                                        </p:tgtEl>
                                        <p:attrNameLst>
                                          <p:attrName>ppt_y</p:attrName>
                                        </p:attrNameLst>
                                      </p:cBhvr>
                                      <p:tavLst>
                                        <p:tav fmla="" tm="0">
                                          <p:val>
                                            <p:strVal val="#ppt_y"/>
                                          </p:val>
                                        </p:tav>
                                        <p:tav fmla="" tm="100000">
                                          <p:val>
                                            <p:strVal val="#ppt_y+1"/>
                                          </p:val>
                                        </p:tav>
                                      </p:tavLst>
                                    </p:anim>
                                    <p:set>
                                      <p:cBhvr>
                                        <p:cTn dur="1" fill="hold">
                                          <p:stCondLst>
                                            <p:cond delay="500"/>
                                          </p:stCondLst>
                                        </p:cTn>
                                        <p:tgtEl>
                                          <p:spTgt spid="700"/>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699"/>
                                        </p:tgtEl>
                                        <p:attrNameLst>
                                          <p:attrName>ppt_y</p:attrName>
                                        </p:attrNameLst>
                                      </p:cBhvr>
                                      <p:tavLst>
                                        <p:tav fmla="" tm="0">
                                          <p:val>
                                            <p:strVal val="#ppt_y"/>
                                          </p:val>
                                        </p:tav>
                                        <p:tav fmla="" tm="100000">
                                          <p:val>
                                            <p:strVal val="#ppt_y+1"/>
                                          </p:val>
                                        </p:tav>
                                      </p:tavLst>
                                    </p:anim>
                                    <p:set>
                                      <p:cBhvr>
                                        <p:cTn dur="1" fill="hold">
                                          <p:stCondLst>
                                            <p:cond delay="500"/>
                                          </p:stCondLst>
                                        </p:cTn>
                                        <p:tgtEl>
                                          <p:spTgt spid="69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gf32f675213_1_0"/>
          <p:cNvSpPr txBox="1"/>
          <p:nvPr>
            <p:ph type="title"/>
          </p:nvPr>
        </p:nvSpPr>
        <p:spPr>
          <a:xfrm>
            <a:off x="457200" y="274637"/>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440" name="Google Shape;440;gf32f675213_1_0"/>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p18"/>
          <p:cNvSpPr txBox="1"/>
          <p:nvPr/>
        </p:nvSpPr>
        <p:spPr>
          <a:xfrm>
            <a:off x="0" y="0"/>
            <a:ext cx="8991600" cy="6858000"/>
          </a:xfrm>
          <a:prstGeom prst="rect">
            <a:avLst/>
          </a:prstGeom>
          <a:gradFill>
            <a:gsLst>
              <a:gs pos="0">
                <a:srgbClr val="CBECB2"/>
              </a:gs>
              <a:gs pos="100000">
                <a:srgbClr val="FFFFFF"/>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10" name="Google Shape;710;p18"/>
          <p:cNvSpPr txBox="1"/>
          <p:nvPr/>
        </p:nvSpPr>
        <p:spPr>
          <a:xfrm>
            <a:off x="0" y="0"/>
            <a:ext cx="9144000" cy="6858000"/>
          </a:xfrm>
          <a:prstGeom prst="rect">
            <a:avLst/>
          </a:prstGeom>
          <a:gradFill>
            <a:gsLst>
              <a:gs pos="0">
                <a:srgbClr val="FFCCFF"/>
              </a:gs>
              <a:gs pos="100000">
                <a:srgbClr val="FFF4FF"/>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11" name="Google Shape;711;p18"/>
          <p:cNvSpPr txBox="1"/>
          <p:nvPr/>
        </p:nvSpPr>
        <p:spPr>
          <a:xfrm>
            <a:off x="1192212" y="123825"/>
            <a:ext cx="7951787" cy="13112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4800"/>
              <a:buFont typeface="Arial"/>
              <a:buNone/>
            </a:pPr>
            <a:r>
              <a:rPr b="0" i="0" lang="en-US" sz="4800" u="none">
                <a:solidFill>
                  <a:schemeClr val="dk1"/>
                </a:solidFill>
                <a:latin typeface="Arial"/>
                <a:ea typeface="Arial"/>
                <a:cs typeface="Arial"/>
                <a:sym typeface="Arial"/>
              </a:rPr>
              <a:t>   </a:t>
            </a:r>
            <a:r>
              <a:rPr b="0" i="0" lang="en-US" sz="3200" u="none">
                <a:solidFill>
                  <a:srgbClr val="FF0000"/>
                </a:solidFill>
                <a:latin typeface="Arial"/>
                <a:ea typeface="Arial"/>
                <a:cs typeface="Arial"/>
                <a:sym typeface="Arial"/>
              </a:rPr>
              <a:t>Câu 2</a:t>
            </a:r>
            <a:r>
              <a:rPr b="0" i="0" lang="en-US" sz="3200" u="none">
                <a:solidFill>
                  <a:srgbClr val="0000FF"/>
                </a:solidFill>
                <a:latin typeface="Arial"/>
                <a:ea typeface="Arial"/>
                <a:cs typeface="Arial"/>
                <a:sym typeface="Arial"/>
              </a:rPr>
              <a:t>: Cô em đã làm gì để chị mình thôi nói dối ?</a:t>
            </a:r>
            <a:endParaRPr/>
          </a:p>
        </p:txBody>
      </p:sp>
      <p:sp>
        <p:nvSpPr>
          <p:cNvPr id="712" name="Google Shape;712;p18"/>
          <p:cNvSpPr txBox="1"/>
          <p:nvPr/>
        </p:nvSpPr>
        <p:spPr>
          <a:xfrm>
            <a:off x="228600" y="3657600"/>
            <a:ext cx="8686800" cy="15557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4800"/>
              <a:buFont typeface="Arial"/>
              <a:buNone/>
            </a:pPr>
            <a:r>
              <a:rPr b="0" i="0" lang="en-US" sz="4800" u="none">
                <a:solidFill>
                  <a:schemeClr val="dk1"/>
                </a:solidFill>
                <a:latin typeface="Arial"/>
                <a:ea typeface="Arial"/>
                <a:cs typeface="Arial"/>
                <a:sym typeface="Arial"/>
              </a:rPr>
              <a:t>   </a:t>
            </a:r>
            <a:r>
              <a:rPr b="0" i="0" lang="en-US" sz="4800" u="none">
                <a:solidFill>
                  <a:srgbClr val="FF0000"/>
                </a:solidFill>
                <a:latin typeface="Arial"/>
                <a:ea typeface="Arial"/>
                <a:cs typeface="Arial"/>
                <a:sym typeface="Arial"/>
              </a:rPr>
              <a:t>Câu 3</a:t>
            </a:r>
            <a:r>
              <a:rPr b="0" i="0" lang="en-US" sz="4800" u="none">
                <a:solidFill>
                  <a:schemeClr val="dk1"/>
                </a:solidFill>
                <a:latin typeface="Arial"/>
                <a:ea typeface="Arial"/>
                <a:cs typeface="Arial"/>
                <a:sym typeface="Arial"/>
              </a:rPr>
              <a:t> : Cô em đã làm gì để chị mình thôi nói dối ?</a:t>
            </a:r>
            <a:endParaRPr/>
          </a:p>
        </p:txBody>
      </p:sp>
      <p:sp>
        <p:nvSpPr>
          <p:cNvPr id="713" name="Google Shape;713;p18"/>
          <p:cNvSpPr txBox="1"/>
          <p:nvPr/>
        </p:nvSpPr>
        <p:spPr>
          <a:xfrm>
            <a:off x="304800" y="1524000"/>
            <a:ext cx="8839200" cy="4722812"/>
          </a:xfrm>
          <a:prstGeom prst="rect">
            <a:avLst/>
          </a:prstGeom>
          <a:solidFill>
            <a:srgbClr val="00FF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4800"/>
              <a:buFont typeface="Arial"/>
              <a:buNone/>
            </a:pPr>
            <a:r>
              <a:rPr b="0" i="0" lang="en-US" sz="4800" u="none">
                <a:solidFill>
                  <a:schemeClr val="dk1"/>
                </a:solidFill>
                <a:latin typeface="Arial"/>
                <a:ea typeface="Arial"/>
                <a:cs typeface="Arial"/>
                <a:sym typeface="Arial"/>
              </a:rPr>
              <a:t>  </a:t>
            </a:r>
            <a:r>
              <a:rPr b="0" i="0" lang="en-US" sz="3200" u="none">
                <a:solidFill>
                  <a:srgbClr val="0000FF"/>
                </a:solidFill>
                <a:latin typeface="Arial"/>
                <a:ea typeface="Arial"/>
                <a:cs typeface="Arial"/>
                <a:sym typeface="Arial"/>
              </a:rPr>
              <a:t>* Cô em bắt chước chị, cũng nói ba đi tập văn nghệ, rồi rủ bạn vào rạp chiếu bóng, lướt qua trước mặt chị, vờ làm như không thấy chị. Chị thấy em nói dối đi học lại vào rạp chiếu bóng thì tức giận ra về.</a:t>
            </a:r>
            <a:endParaRPr/>
          </a:p>
          <a:p>
            <a:pPr indent="0" lvl="0" marL="0" marR="0" rtl="0" algn="l">
              <a:lnSpc>
                <a:spcPct val="100000"/>
              </a:lnSpc>
              <a:spcBef>
                <a:spcPts val="0"/>
              </a:spcBef>
              <a:spcAft>
                <a:spcPts val="0"/>
              </a:spcAft>
              <a:buClr>
                <a:srgbClr val="0000FF"/>
              </a:buClr>
              <a:buSzPts val="3200"/>
              <a:buFont typeface="Arial"/>
              <a:buNone/>
            </a:pPr>
            <a:r>
              <a:rPr b="0" i="0" lang="en-US" sz="3200" u="none">
                <a:solidFill>
                  <a:srgbClr val="0000FF"/>
                </a:solidFill>
                <a:latin typeface="Arial"/>
                <a:ea typeface="Arial"/>
                <a:cs typeface="Arial"/>
                <a:sym typeface="Arial"/>
              </a:rPr>
              <a:t>   Chị mắng em : “Mày tập văn nghệ ở rạp chiếu bóng à ?”</a:t>
            </a:r>
            <a:endParaRPr/>
          </a:p>
          <a:p>
            <a:pPr indent="0" lvl="0" marL="0" marR="0" rtl="0" algn="l">
              <a:lnSpc>
                <a:spcPct val="100000"/>
              </a:lnSpc>
              <a:spcBef>
                <a:spcPts val="0"/>
              </a:spcBef>
              <a:spcAft>
                <a:spcPts val="0"/>
              </a:spcAft>
              <a:buClr>
                <a:srgbClr val="0000FF"/>
              </a:buClr>
              <a:buSzPts val="3200"/>
              <a:buFont typeface="Arial"/>
              <a:buNone/>
            </a:pPr>
            <a:r>
              <a:rPr b="0" i="0" lang="en-US" sz="3200" u="none">
                <a:solidFill>
                  <a:srgbClr val="0000FF"/>
                </a:solidFill>
                <a:latin typeface="Arial"/>
                <a:ea typeface="Arial"/>
                <a:cs typeface="Arial"/>
                <a:sym typeface="Arial"/>
              </a:rPr>
              <a:t>   Em giả bộ ngây thơ: “Ủa chị cũng ở đó sao ? Hồi nãy chị bảo đi học nhóm mà !”</a:t>
            </a:r>
            <a:endParaRPr/>
          </a:p>
        </p:txBody>
      </p:sp>
      <p:grpSp>
        <p:nvGrpSpPr>
          <p:cNvPr id="714" name="Google Shape;714;p18"/>
          <p:cNvGrpSpPr/>
          <p:nvPr/>
        </p:nvGrpSpPr>
        <p:grpSpPr>
          <a:xfrm>
            <a:off x="247650" y="-134937"/>
            <a:ext cx="9037637" cy="6553200"/>
            <a:chOff x="48" y="-6"/>
            <a:chExt cx="5631" cy="4271"/>
          </a:xfrm>
        </p:grpSpPr>
        <p:pic>
          <p:nvPicPr>
            <p:cNvPr descr="XMSTRER2" id="715" name="Google Shape;715;p18"/>
            <p:cNvPicPr preferRelativeResize="0"/>
            <p:nvPr/>
          </p:nvPicPr>
          <p:blipFill rotWithShape="1">
            <a:blip r:embed="rId3">
              <a:alphaModFix/>
            </a:blip>
            <a:srcRect b="0" l="0" r="0" t="0"/>
            <a:stretch/>
          </p:blipFill>
          <p:spPr>
            <a:xfrm flipH="1">
              <a:off x="144" y="672"/>
              <a:ext cx="139" cy="2928"/>
            </a:xfrm>
            <a:prstGeom prst="rect">
              <a:avLst/>
            </a:prstGeom>
            <a:noFill/>
            <a:ln>
              <a:noFill/>
            </a:ln>
          </p:spPr>
        </p:pic>
        <p:pic>
          <p:nvPicPr>
            <p:cNvPr descr="XMSTRER2" id="716" name="Google Shape;716;p18"/>
            <p:cNvPicPr preferRelativeResize="0"/>
            <p:nvPr/>
          </p:nvPicPr>
          <p:blipFill rotWithShape="1">
            <a:blip r:embed="rId3">
              <a:alphaModFix/>
            </a:blip>
            <a:srcRect b="0" l="0" r="0" t="0"/>
            <a:stretch/>
          </p:blipFill>
          <p:spPr>
            <a:xfrm>
              <a:off x="5485" y="480"/>
              <a:ext cx="143" cy="3024"/>
            </a:xfrm>
            <a:prstGeom prst="rect">
              <a:avLst/>
            </a:prstGeom>
            <a:noFill/>
            <a:ln>
              <a:noFill/>
            </a:ln>
          </p:spPr>
        </p:pic>
        <p:pic>
          <p:nvPicPr>
            <p:cNvPr descr="XMSTRER2" id="717" name="Google Shape;717;p18"/>
            <p:cNvPicPr preferRelativeResize="0"/>
            <p:nvPr/>
          </p:nvPicPr>
          <p:blipFill rotWithShape="1">
            <a:blip r:embed="rId3">
              <a:alphaModFix/>
            </a:blip>
            <a:srcRect b="0" l="0" r="0" t="0"/>
            <a:stretch/>
          </p:blipFill>
          <p:spPr>
            <a:xfrm rot="5400000">
              <a:off x="2839" y="-1769"/>
              <a:ext cx="177" cy="3744"/>
            </a:xfrm>
            <a:prstGeom prst="rect">
              <a:avLst/>
            </a:prstGeom>
            <a:noFill/>
            <a:ln>
              <a:noFill/>
            </a:ln>
          </p:spPr>
        </p:pic>
        <p:pic>
          <p:nvPicPr>
            <p:cNvPr descr="CRNRC406" id="718" name="Google Shape;718;p18"/>
            <p:cNvPicPr preferRelativeResize="0"/>
            <p:nvPr/>
          </p:nvPicPr>
          <p:blipFill rotWithShape="1">
            <a:blip r:embed="rId4">
              <a:alphaModFix/>
            </a:blip>
            <a:srcRect b="0" l="0" r="0" t="0"/>
            <a:stretch/>
          </p:blipFill>
          <p:spPr>
            <a:xfrm>
              <a:off x="105" y="-6"/>
              <a:ext cx="951" cy="678"/>
            </a:xfrm>
            <a:prstGeom prst="rect">
              <a:avLst/>
            </a:prstGeom>
            <a:noFill/>
            <a:ln>
              <a:noFill/>
            </a:ln>
          </p:spPr>
        </p:pic>
        <p:pic>
          <p:nvPicPr>
            <p:cNvPr descr="CRNRC405" id="719" name="Google Shape;719;p18"/>
            <p:cNvPicPr preferRelativeResize="0"/>
            <p:nvPr/>
          </p:nvPicPr>
          <p:blipFill rotWithShape="1">
            <a:blip r:embed="rId5">
              <a:alphaModFix/>
            </a:blip>
            <a:srcRect b="0" l="0" r="0" t="0"/>
            <a:stretch/>
          </p:blipFill>
          <p:spPr>
            <a:xfrm>
              <a:off x="4788" y="0"/>
              <a:ext cx="876" cy="563"/>
            </a:xfrm>
            <a:prstGeom prst="rect">
              <a:avLst/>
            </a:prstGeom>
            <a:noFill/>
            <a:ln>
              <a:noFill/>
            </a:ln>
          </p:spPr>
        </p:pic>
        <p:pic>
          <p:nvPicPr>
            <p:cNvPr descr="CRNRC408" id="720" name="Google Shape;720;p18"/>
            <p:cNvPicPr preferRelativeResize="0"/>
            <p:nvPr/>
          </p:nvPicPr>
          <p:blipFill rotWithShape="1">
            <a:blip r:embed="rId6">
              <a:alphaModFix/>
            </a:blip>
            <a:srcRect b="0" l="0" r="0" t="0"/>
            <a:stretch/>
          </p:blipFill>
          <p:spPr>
            <a:xfrm>
              <a:off x="4719" y="3552"/>
              <a:ext cx="960" cy="713"/>
            </a:xfrm>
            <a:prstGeom prst="rect">
              <a:avLst/>
            </a:prstGeom>
            <a:noFill/>
            <a:ln>
              <a:noFill/>
            </a:ln>
          </p:spPr>
        </p:pic>
        <p:pic>
          <p:nvPicPr>
            <p:cNvPr descr="CRNRC407" id="721" name="Google Shape;721;p18"/>
            <p:cNvPicPr preferRelativeResize="0"/>
            <p:nvPr/>
          </p:nvPicPr>
          <p:blipFill rotWithShape="1">
            <a:blip r:embed="rId7">
              <a:alphaModFix/>
            </a:blip>
            <a:srcRect b="0" l="0" r="0" t="0"/>
            <a:stretch/>
          </p:blipFill>
          <p:spPr>
            <a:xfrm>
              <a:off x="48" y="3614"/>
              <a:ext cx="1008" cy="610"/>
            </a:xfrm>
            <a:prstGeom prst="rect">
              <a:avLst/>
            </a:prstGeom>
            <a:noFill/>
            <a:ln>
              <a:noFill/>
            </a:ln>
          </p:spPr>
        </p:pic>
        <p:pic>
          <p:nvPicPr>
            <p:cNvPr descr="XMSTRER2" id="722" name="Google Shape;722;p18"/>
            <p:cNvPicPr preferRelativeResize="0"/>
            <p:nvPr/>
          </p:nvPicPr>
          <p:blipFill rotWithShape="1">
            <a:blip r:embed="rId3">
              <a:alphaModFix/>
            </a:blip>
            <a:srcRect b="0" l="0" r="0" t="0"/>
            <a:stretch/>
          </p:blipFill>
          <p:spPr>
            <a:xfrm rot="-5400000">
              <a:off x="2813" y="2264"/>
              <a:ext cx="176" cy="3732"/>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11"/>
                                        </p:tgtEl>
                                        <p:attrNameLst>
                                          <p:attrName>style.visibility</p:attrName>
                                        </p:attrNameLst>
                                      </p:cBhvr>
                                      <p:to>
                                        <p:strVal val="visible"/>
                                      </p:to>
                                    </p:set>
                                    <p:animEffect filter="fade" transition="in">
                                      <p:cBhvr>
                                        <p:cTn dur="2000"/>
                                        <p:tgtEl>
                                          <p:spTgt spid="711"/>
                                        </p:tgtEl>
                                      </p:cBhvr>
                                    </p:animEffect>
                                  </p:childTnLst>
                                </p:cTn>
                              </p:par>
                              <p:par>
                                <p:cTn fill="hold" nodeType="withEffect" presetClass="entr" presetID="10" presetSubtype="0">
                                  <p:stCondLst>
                                    <p:cond delay="0"/>
                                  </p:stCondLst>
                                  <p:childTnLst>
                                    <p:set>
                                      <p:cBhvr>
                                        <p:cTn dur="1" fill="hold">
                                          <p:stCondLst>
                                            <p:cond delay="0"/>
                                          </p:stCondLst>
                                        </p:cTn>
                                        <p:tgtEl>
                                          <p:spTgt spid="712"/>
                                        </p:tgtEl>
                                        <p:attrNameLst>
                                          <p:attrName>style.visibility</p:attrName>
                                        </p:attrNameLst>
                                      </p:cBhvr>
                                      <p:to>
                                        <p:strVal val="visible"/>
                                      </p:to>
                                    </p:set>
                                    <p:animEffect filter="fade" transition="in">
                                      <p:cBhvr>
                                        <p:cTn dur="2000"/>
                                        <p:tgtEl>
                                          <p:spTgt spid="7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3"/>
                                        </p:tgtEl>
                                        <p:attrNameLst>
                                          <p:attrName>style.visibility</p:attrName>
                                        </p:attrNameLst>
                                      </p:cBhvr>
                                      <p:to>
                                        <p:strVal val="visible"/>
                                      </p:to>
                                    </p:set>
                                    <p:animEffect filter="fade" transition="in">
                                      <p:cBhvr>
                                        <p:cTn dur="500"/>
                                        <p:tgtEl>
                                          <p:spTgt spid="7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26" name="Shape 726"/>
        <p:cNvGrpSpPr/>
        <p:nvPr/>
      </p:nvGrpSpPr>
      <p:grpSpPr>
        <a:xfrm>
          <a:off x="0" y="0"/>
          <a:ext cx="0" cy="0"/>
          <a:chOff x="0" y="0"/>
          <a:chExt cx="0" cy="0"/>
        </a:xfrm>
      </p:grpSpPr>
      <p:pic>
        <p:nvPicPr>
          <p:cNvPr descr="BLULINE" id="727" name="Google Shape;727;p19"/>
          <p:cNvPicPr preferRelativeResize="0"/>
          <p:nvPr/>
        </p:nvPicPr>
        <p:blipFill rotWithShape="1">
          <a:blip r:embed="rId4">
            <a:alphaModFix/>
          </a:blip>
          <a:srcRect b="0" l="0" r="0" t="0"/>
          <a:stretch/>
        </p:blipFill>
        <p:spPr>
          <a:xfrm rot="-5400000">
            <a:off x="-3368675" y="3368675"/>
            <a:ext cx="6858000" cy="120650"/>
          </a:xfrm>
          <a:prstGeom prst="rect">
            <a:avLst/>
          </a:prstGeom>
          <a:noFill/>
          <a:ln>
            <a:noFill/>
          </a:ln>
        </p:spPr>
      </p:pic>
      <p:pic>
        <p:nvPicPr>
          <p:cNvPr descr="BLULINE" id="728" name="Google Shape;728;p19"/>
          <p:cNvPicPr preferRelativeResize="0"/>
          <p:nvPr/>
        </p:nvPicPr>
        <p:blipFill rotWithShape="1">
          <a:blip r:embed="rId4">
            <a:alphaModFix/>
          </a:blip>
          <a:srcRect b="0" l="0" r="0" t="0"/>
          <a:stretch/>
        </p:blipFill>
        <p:spPr>
          <a:xfrm rot="-5400000">
            <a:off x="5654675" y="3368675"/>
            <a:ext cx="6858000" cy="120650"/>
          </a:xfrm>
          <a:prstGeom prst="rect">
            <a:avLst/>
          </a:prstGeom>
          <a:noFill/>
          <a:ln>
            <a:noFill/>
          </a:ln>
        </p:spPr>
      </p:pic>
      <p:pic>
        <p:nvPicPr>
          <p:cNvPr descr="BLULINE" id="729" name="Google Shape;729;p19"/>
          <p:cNvPicPr preferRelativeResize="0"/>
          <p:nvPr/>
        </p:nvPicPr>
        <p:blipFill rotWithShape="1">
          <a:blip r:embed="rId4">
            <a:alphaModFix/>
          </a:blip>
          <a:srcRect b="0" l="0" r="0" t="0"/>
          <a:stretch/>
        </p:blipFill>
        <p:spPr>
          <a:xfrm flipH="1">
            <a:off x="0" y="0"/>
            <a:ext cx="9144000" cy="160337"/>
          </a:xfrm>
          <a:prstGeom prst="rect">
            <a:avLst/>
          </a:prstGeom>
          <a:noFill/>
          <a:ln>
            <a:noFill/>
          </a:ln>
        </p:spPr>
      </p:pic>
      <p:pic>
        <p:nvPicPr>
          <p:cNvPr descr="BLULINE" id="730" name="Google Shape;730;p19"/>
          <p:cNvPicPr preferRelativeResize="0"/>
          <p:nvPr/>
        </p:nvPicPr>
        <p:blipFill rotWithShape="1">
          <a:blip r:embed="rId4">
            <a:alphaModFix/>
          </a:blip>
          <a:srcRect b="0" l="0" r="0" t="0"/>
          <a:stretch/>
        </p:blipFill>
        <p:spPr>
          <a:xfrm flipH="1">
            <a:off x="0" y="6697662"/>
            <a:ext cx="9144000" cy="160337"/>
          </a:xfrm>
          <a:prstGeom prst="rect">
            <a:avLst/>
          </a:prstGeom>
          <a:noFill/>
          <a:ln>
            <a:noFill/>
          </a:ln>
        </p:spPr>
      </p:pic>
      <p:sp>
        <p:nvSpPr>
          <p:cNvPr id="731" name="Google Shape;731;p19"/>
          <p:cNvSpPr txBox="1"/>
          <p:nvPr/>
        </p:nvSpPr>
        <p:spPr>
          <a:xfrm>
            <a:off x="1676400" y="838200"/>
            <a:ext cx="7010400" cy="6413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939393"/>
              </a:buClr>
              <a:buSzPts val="3600"/>
              <a:buFont typeface="Arial"/>
              <a:buNone/>
            </a:pPr>
            <a:r>
              <a:rPr b="1" i="0" lang="en-US" sz="3600" u="none">
                <a:solidFill>
                  <a:srgbClr val="939393"/>
                </a:solidFill>
                <a:latin typeface="Arial"/>
                <a:ea typeface="Arial"/>
                <a:cs typeface="Arial"/>
                <a:sym typeface="Arial"/>
              </a:rPr>
              <a:t>Đoạn 2 nói về điều gì?</a:t>
            </a:r>
            <a:endParaRPr/>
          </a:p>
        </p:txBody>
      </p:sp>
      <p:sp>
        <p:nvSpPr>
          <p:cNvPr id="732" name="Google Shape;732;p19"/>
          <p:cNvSpPr txBox="1"/>
          <p:nvPr/>
        </p:nvSpPr>
        <p:spPr>
          <a:xfrm>
            <a:off x="1582737" y="2787650"/>
            <a:ext cx="70104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3600"/>
              <a:buFont typeface="Arial"/>
              <a:buNone/>
            </a:pPr>
            <a:r>
              <a:rPr b="0" i="0" lang="en-US" sz="3600" u="none">
                <a:solidFill>
                  <a:srgbClr val="002060"/>
                </a:solidFill>
                <a:latin typeface="Arial"/>
                <a:ea typeface="Arial"/>
                <a:cs typeface="Arial"/>
                <a:sym typeface="Arial"/>
              </a:rPr>
              <a:t>Ý 2: Cô em giúp chị tỉnh ngộ.</a:t>
            </a:r>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31"/>
                                        </p:tgtEl>
                                        <p:attrNameLst>
                                          <p:attrName>style.visibility</p:attrName>
                                        </p:attrNameLst>
                                      </p:cBhvr>
                                      <p:to>
                                        <p:strVal val="visible"/>
                                      </p:to>
                                    </p:set>
                                    <p:anim calcmode="lin" valueType="num">
                                      <p:cBhvr additive="base">
                                        <p:cTn dur="500"/>
                                        <p:tgtEl>
                                          <p:spTgt spid="73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32"/>
                                        </p:tgtEl>
                                        <p:attrNameLst>
                                          <p:attrName>style.visibility</p:attrName>
                                        </p:attrNameLst>
                                      </p:cBhvr>
                                      <p:to>
                                        <p:strVal val="visible"/>
                                      </p:to>
                                    </p:set>
                                    <p:anim calcmode="lin" valueType="num">
                                      <p:cBhvr additive="base">
                                        <p:cTn dur="500"/>
                                        <p:tgtEl>
                                          <p:spTgt spid="73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36" name="Shape 736"/>
        <p:cNvGrpSpPr/>
        <p:nvPr/>
      </p:nvGrpSpPr>
      <p:grpSpPr>
        <a:xfrm>
          <a:off x="0" y="0"/>
          <a:ext cx="0" cy="0"/>
          <a:chOff x="0" y="0"/>
          <a:chExt cx="0" cy="0"/>
        </a:xfrm>
      </p:grpSpPr>
      <p:pic>
        <p:nvPicPr>
          <p:cNvPr descr="BLULINE" id="737" name="Google Shape;737;p20"/>
          <p:cNvPicPr preferRelativeResize="0"/>
          <p:nvPr/>
        </p:nvPicPr>
        <p:blipFill rotWithShape="1">
          <a:blip r:embed="rId4">
            <a:alphaModFix/>
          </a:blip>
          <a:srcRect b="0" l="0" r="0" t="0"/>
          <a:stretch/>
        </p:blipFill>
        <p:spPr>
          <a:xfrm rot="-5400000">
            <a:off x="-3368675" y="3368675"/>
            <a:ext cx="6858000" cy="120650"/>
          </a:xfrm>
          <a:prstGeom prst="rect">
            <a:avLst/>
          </a:prstGeom>
          <a:noFill/>
          <a:ln>
            <a:noFill/>
          </a:ln>
        </p:spPr>
      </p:pic>
      <p:pic>
        <p:nvPicPr>
          <p:cNvPr descr="BLULINE" id="738" name="Google Shape;738;p20"/>
          <p:cNvPicPr preferRelativeResize="0"/>
          <p:nvPr/>
        </p:nvPicPr>
        <p:blipFill rotWithShape="1">
          <a:blip r:embed="rId4">
            <a:alphaModFix/>
          </a:blip>
          <a:srcRect b="0" l="0" r="0" t="0"/>
          <a:stretch/>
        </p:blipFill>
        <p:spPr>
          <a:xfrm rot="-5400000">
            <a:off x="5654675" y="3368675"/>
            <a:ext cx="6858000" cy="120650"/>
          </a:xfrm>
          <a:prstGeom prst="rect">
            <a:avLst/>
          </a:prstGeom>
          <a:noFill/>
          <a:ln>
            <a:noFill/>
          </a:ln>
        </p:spPr>
      </p:pic>
      <p:pic>
        <p:nvPicPr>
          <p:cNvPr descr="BLULINE" id="739" name="Google Shape;739;p20"/>
          <p:cNvPicPr preferRelativeResize="0"/>
          <p:nvPr/>
        </p:nvPicPr>
        <p:blipFill rotWithShape="1">
          <a:blip r:embed="rId4">
            <a:alphaModFix/>
          </a:blip>
          <a:srcRect b="0" l="0" r="0" t="0"/>
          <a:stretch/>
        </p:blipFill>
        <p:spPr>
          <a:xfrm flipH="1">
            <a:off x="0" y="0"/>
            <a:ext cx="9144000" cy="160337"/>
          </a:xfrm>
          <a:prstGeom prst="rect">
            <a:avLst/>
          </a:prstGeom>
          <a:noFill/>
          <a:ln>
            <a:noFill/>
          </a:ln>
        </p:spPr>
      </p:pic>
      <p:pic>
        <p:nvPicPr>
          <p:cNvPr descr="BLULINE" id="740" name="Google Shape;740;p20"/>
          <p:cNvPicPr preferRelativeResize="0"/>
          <p:nvPr/>
        </p:nvPicPr>
        <p:blipFill rotWithShape="1">
          <a:blip r:embed="rId4">
            <a:alphaModFix/>
          </a:blip>
          <a:srcRect b="0" l="0" r="0" t="0"/>
          <a:stretch/>
        </p:blipFill>
        <p:spPr>
          <a:xfrm flipH="1">
            <a:off x="0" y="6697662"/>
            <a:ext cx="9144000" cy="160337"/>
          </a:xfrm>
          <a:prstGeom prst="rect">
            <a:avLst/>
          </a:prstGeom>
          <a:noFill/>
          <a:ln>
            <a:noFill/>
          </a:ln>
        </p:spPr>
      </p:pic>
      <p:sp>
        <p:nvSpPr>
          <p:cNvPr id="741" name="Google Shape;741;p20"/>
          <p:cNvSpPr/>
          <p:nvPr/>
        </p:nvSpPr>
        <p:spPr>
          <a:xfrm>
            <a:off x="685800" y="838200"/>
            <a:ext cx="7391401" cy="175432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7B7BDB"/>
              </a:buClr>
              <a:buSzPts val="5400"/>
              <a:buFont typeface="Arial"/>
              <a:buNone/>
            </a:pPr>
            <a:r>
              <a:rPr b="1" i="0" lang="en-US" sz="5400" u="none" cap="none" strike="noStrike">
                <a:solidFill>
                  <a:srgbClr val="7B7BDB"/>
                </a:solidFill>
                <a:latin typeface="Arial"/>
                <a:ea typeface="Arial"/>
                <a:cs typeface="Arial"/>
                <a:sym typeface="Arial"/>
              </a:rPr>
              <a:t>Đọc đoạn 3 và trả lời câu hỏi:</a:t>
            </a:r>
            <a:endParaRPr/>
          </a:p>
        </p:txBody>
      </p:sp>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sp>
        <p:nvSpPr>
          <p:cNvPr id="746" name="Google Shape;746;p21"/>
          <p:cNvSpPr txBox="1"/>
          <p:nvPr/>
        </p:nvSpPr>
        <p:spPr>
          <a:xfrm>
            <a:off x="0" y="0"/>
            <a:ext cx="8991600" cy="6858000"/>
          </a:xfrm>
          <a:prstGeom prst="rect">
            <a:avLst/>
          </a:prstGeom>
          <a:gradFill>
            <a:gsLst>
              <a:gs pos="0">
                <a:srgbClr val="CBECB2"/>
              </a:gs>
              <a:gs pos="100000">
                <a:srgbClr val="FFFFFF"/>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47" name="Google Shape;747;p21"/>
          <p:cNvSpPr txBox="1"/>
          <p:nvPr/>
        </p:nvSpPr>
        <p:spPr>
          <a:xfrm>
            <a:off x="0" y="152400"/>
            <a:ext cx="9144000" cy="6858000"/>
          </a:xfrm>
          <a:prstGeom prst="rect">
            <a:avLst/>
          </a:prstGeom>
          <a:gradFill>
            <a:gsLst>
              <a:gs pos="0">
                <a:srgbClr val="FFCCFF"/>
              </a:gs>
              <a:gs pos="100000">
                <a:srgbClr val="FFF4FF"/>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48" name="Google Shape;748;p21"/>
          <p:cNvSpPr txBox="1"/>
          <p:nvPr/>
        </p:nvSpPr>
        <p:spPr>
          <a:xfrm>
            <a:off x="0" y="762000"/>
            <a:ext cx="9144000" cy="13112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4800"/>
              <a:buFont typeface="Arial"/>
              <a:buNone/>
            </a:pPr>
            <a:r>
              <a:rPr b="0" i="0" lang="en-US" sz="4800" u="none">
                <a:solidFill>
                  <a:schemeClr val="dk1"/>
                </a:solidFill>
                <a:latin typeface="Arial"/>
                <a:ea typeface="Arial"/>
                <a:cs typeface="Arial"/>
                <a:sym typeface="Arial"/>
              </a:rPr>
              <a:t>   </a:t>
            </a:r>
            <a:r>
              <a:rPr b="0" i="0" lang="en-US" sz="3200" u="none">
                <a:solidFill>
                  <a:srgbClr val="FF0000"/>
                </a:solidFill>
                <a:latin typeface="Arial"/>
                <a:ea typeface="Arial"/>
                <a:cs typeface="Arial"/>
                <a:sym typeface="Arial"/>
              </a:rPr>
              <a:t>Câu 4</a:t>
            </a:r>
            <a:r>
              <a:rPr b="0" i="0" lang="en-US" sz="3200" u="none">
                <a:solidFill>
                  <a:schemeClr val="dk1"/>
                </a:solidFill>
                <a:latin typeface="Arial"/>
                <a:ea typeface="Arial"/>
                <a:cs typeface="Arial"/>
                <a:sym typeface="Arial"/>
              </a:rPr>
              <a:t>: </a:t>
            </a:r>
            <a:r>
              <a:rPr b="0" i="0" lang="en-US" sz="3200" u="none">
                <a:solidFill>
                  <a:srgbClr val="0000FF"/>
                </a:solidFill>
                <a:latin typeface="Arial"/>
                <a:ea typeface="Arial"/>
                <a:cs typeface="Arial"/>
                <a:sym typeface="Arial"/>
              </a:rPr>
              <a:t>Vì sao cách làm của cô em giúp được chị tỉnh ngộ ?</a:t>
            </a:r>
            <a:endParaRPr/>
          </a:p>
        </p:txBody>
      </p:sp>
      <p:sp>
        <p:nvSpPr>
          <p:cNvPr id="749" name="Google Shape;749;p21"/>
          <p:cNvSpPr txBox="1"/>
          <p:nvPr/>
        </p:nvSpPr>
        <p:spPr>
          <a:xfrm>
            <a:off x="152400" y="2573337"/>
            <a:ext cx="8839200" cy="2286000"/>
          </a:xfrm>
          <a:prstGeom prst="rect">
            <a:avLst/>
          </a:prstGeom>
          <a:gradFill>
            <a:gsLst>
              <a:gs pos="0">
                <a:srgbClr val="E5B9DF"/>
              </a:gs>
              <a:gs pos="100000">
                <a:srgbClr val="FFFFFF"/>
              </a:gs>
            </a:gsLst>
            <a:lin ang="5400000" scaled="0"/>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4800"/>
              <a:buFont typeface="Arial"/>
              <a:buNone/>
            </a:pPr>
            <a:r>
              <a:rPr b="0" i="0" lang="en-US" sz="4800" u="none">
                <a:solidFill>
                  <a:schemeClr val="dk1"/>
                </a:solidFill>
                <a:latin typeface="Arial"/>
                <a:ea typeface="Arial"/>
                <a:cs typeface="Arial"/>
                <a:sym typeface="Arial"/>
              </a:rPr>
              <a:t>   </a:t>
            </a:r>
            <a:r>
              <a:rPr b="0" i="0" lang="en-US" sz="3200" u="none">
                <a:solidFill>
                  <a:srgbClr val="0000FF"/>
                </a:solidFill>
                <a:latin typeface="Arial"/>
                <a:ea typeface="Arial"/>
                <a:cs typeface="Arial"/>
                <a:sym typeface="Arial"/>
              </a:rPr>
              <a:t>* Vì em nói dối như chị khiến cho chị nhìn thấy thói xấu của chính mình. Hiểu mình đã là gương xấu cho em. Vẻ buồn rầu của ba đã tác động đến chị.</a:t>
            </a:r>
            <a:endParaRPr/>
          </a:p>
        </p:txBody>
      </p:sp>
      <p:grpSp>
        <p:nvGrpSpPr>
          <p:cNvPr id="750" name="Google Shape;750;p21"/>
          <p:cNvGrpSpPr/>
          <p:nvPr/>
        </p:nvGrpSpPr>
        <p:grpSpPr>
          <a:xfrm>
            <a:off x="0" y="0"/>
            <a:ext cx="9037637" cy="6553200"/>
            <a:chOff x="48" y="-6"/>
            <a:chExt cx="5631" cy="4271"/>
          </a:xfrm>
        </p:grpSpPr>
        <p:pic>
          <p:nvPicPr>
            <p:cNvPr descr="XMSTRER2" id="751" name="Google Shape;751;p21"/>
            <p:cNvPicPr preferRelativeResize="0"/>
            <p:nvPr/>
          </p:nvPicPr>
          <p:blipFill rotWithShape="1">
            <a:blip r:embed="rId3">
              <a:alphaModFix/>
            </a:blip>
            <a:srcRect b="0" l="0" r="0" t="0"/>
            <a:stretch/>
          </p:blipFill>
          <p:spPr>
            <a:xfrm flipH="1">
              <a:off x="144" y="672"/>
              <a:ext cx="139" cy="2928"/>
            </a:xfrm>
            <a:prstGeom prst="rect">
              <a:avLst/>
            </a:prstGeom>
            <a:noFill/>
            <a:ln>
              <a:noFill/>
            </a:ln>
          </p:spPr>
        </p:pic>
        <p:pic>
          <p:nvPicPr>
            <p:cNvPr descr="XMSTRER2" id="752" name="Google Shape;752;p21"/>
            <p:cNvPicPr preferRelativeResize="0"/>
            <p:nvPr/>
          </p:nvPicPr>
          <p:blipFill rotWithShape="1">
            <a:blip r:embed="rId3">
              <a:alphaModFix/>
            </a:blip>
            <a:srcRect b="0" l="0" r="0" t="0"/>
            <a:stretch/>
          </p:blipFill>
          <p:spPr>
            <a:xfrm>
              <a:off x="5485" y="480"/>
              <a:ext cx="143" cy="3024"/>
            </a:xfrm>
            <a:prstGeom prst="rect">
              <a:avLst/>
            </a:prstGeom>
            <a:noFill/>
            <a:ln>
              <a:noFill/>
            </a:ln>
          </p:spPr>
        </p:pic>
        <p:pic>
          <p:nvPicPr>
            <p:cNvPr descr="XMSTRER2" id="753" name="Google Shape;753;p21"/>
            <p:cNvPicPr preferRelativeResize="0"/>
            <p:nvPr/>
          </p:nvPicPr>
          <p:blipFill rotWithShape="1">
            <a:blip r:embed="rId3">
              <a:alphaModFix/>
            </a:blip>
            <a:srcRect b="0" l="0" r="0" t="0"/>
            <a:stretch/>
          </p:blipFill>
          <p:spPr>
            <a:xfrm rot="5400000">
              <a:off x="2839" y="-1769"/>
              <a:ext cx="177" cy="3744"/>
            </a:xfrm>
            <a:prstGeom prst="rect">
              <a:avLst/>
            </a:prstGeom>
            <a:noFill/>
            <a:ln>
              <a:noFill/>
            </a:ln>
          </p:spPr>
        </p:pic>
        <p:pic>
          <p:nvPicPr>
            <p:cNvPr descr="CRNRC406" id="754" name="Google Shape;754;p21"/>
            <p:cNvPicPr preferRelativeResize="0"/>
            <p:nvPr/>
          </p:nvPicPr>
          <p:blipFill rotWithShape="1">
            <a:blip r:embed="rId4">
              <a:alphaModFix/>
            </a:blip>
            <a:srcRect b="0" l="0" r="0" t="0"/>
            <a:stretch/>
          </p:blipFill>
          <p:spPr>
            <a:xfrm>
              <a:off x="105" y="-6"/>
              <a:ext cx="951" cy="678"/>
            </a:xfrm>
            <a:prstGeom prst="rect">
              <a:avLst/>
            </a:prstGeom>
            <a:noFill/>
            <a:ln>
              <a:noFill/>
            </a:ln>
          </p:spPr>
        </p:pic>
        <p:pic>
          <p:nvPicPr>
            <p:cNvPr descr="CRNRC405" id="755" name="Google Shape;755;p21"/>
            <p:cNvPicPr preferRelativeResize="0"/>
            <p:nvPr/>
          </p:nvPicPr>
          <p:blipFill rotWithShape="1">
            <a:blip r:embed="rId5">
              <a:alphaModFix/>
            </a:blip>
            <a:srcRect b="0" l="0" r="0" t="0"/>
            <a:stretch/>
          </p:blipFill>
          <p:spPr>
            <a:xfrm>
              <a:off x="4788" y="0"/>
              <a:ext cx="876" cy="563"/>
            </a:xfrm>
            <a:prstGeom prst="rect">
              <a:avLst/>
            </a:prstGeom>
            <a:noFill/>
            <a:ln>
              <a:noFill/>
            </a:ln>
          </p:spPr>
        </p:pic>
        <p:pic>
          <p:nvPicPr>
            <p:cNvPr descr="CRNRC408" id="756" name="Google Shape;756;p21"/>
            <p:cNvPicPr preferRelativeResize="0"/>
            <p:nvPr/>
          </p:nvPicPr>
          <p:blipFill rotWithShape="1">
            <a:blip r:embed="rId6">
              <a:alphaModFix/>
            </a:blip>
            <a:srcRect b="0" l="0" r="0" t="0"/>
            <a:stretch/>
          </p:blipFill>
          <p:spPr>
            <a:xfrm>
              <a:off x="4719" y="3552"/>
              <a:ext cx="960" cy="713"/>
            </a:xfrm>
            <a:prstGeom prst="rect">
              <a:avLst/>
            </a:prstGeom>
            <a:noFill/>
            <a:ln>
              <a:noFill/>
            </a:ln>
          </p:spPr>
        </p:pic>
        <p:pic>
          <p:nvPicPr>
            <p:cNvPr descr="CRNRC407" id="757" name="Google Shape;757;p21"/>
            <p:cNvPicPr preferRelativeResize="0"/>
            <p:nvPr/>
          </p:nvPicPr>
          <p:blipFill rotWithShape="1">
            <a:blip r:embed="rId7">
              <a:alphaModFix/>
            </a:blip>
            <a:srcRect b="0" l="0" r="0" t="0"/>
            <a:stretch/>
          </p:blipFill>
          <p:spPr>
            <a:xfrm>
              <a:off x="48" y="3614"/>
              <a:ext cx="1008" cy="610"/>
            </a:xfrm>
            <a:prstGeom prst="rect">
              <a:avLst/>
            </a:prstGeom>
            <a:noFill/>
            <a:ln>
              <a:noFill/>
            </a:ln>
          </p:spPr>
        </p:pic>
        <p:pic>
          <p:nvPicPr>
            <p:cNvPr descr="XMSTRER2" id="758" name="Google Shape;758;p21"/>
            <p:cNvPicPr preferRelativeResize="0"/>
            <p:nvPr/>
          </p:nvPicPr>
          <p:blipFill rotWithShape="1">
            <a:blip r:embed="rId3">
              <a:alphaModFix/>
            </a:blip>
            <a:srcRect b="0" l="0" r="0" t="0"/>
            <a:stretch/>
          </p:blipFill>
          <p:spPr>
            <a:xfrm rot="-5400000">
              <a:off x="2813" y="2264"/>
              <a:ext cx="176" cy="3732"/>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48"/>
                                        </p:tgtEl>
                                        <p:attrNameLst>
                                          <p:attrName>style.visibility</p:attrName>
                                        </p:attrNameLst>
                                      </p:cBhvr>
                                      <p:to>
                                        <p:strVal val="visible"/>
                                      </p:to>
                                    </p:set>
                                    <p:animEffect filter="fade" transition="in">
                                      <p:cBhvr>
                                        <p:cTn dur="1000"/>
                                        <p:tgtEl>
                                          <p:spTgt spid="7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9">
                                            <p:txEl>
                                              <p:pRg end="0" st="0"/>
                                            </p:txEl>
                                          </p:spTgt>
                                        </p:tgtEl>
                                        <p:attrNameLst>
                                          <p:attrName>style.visibility</p:attrName>
                                        </p:attrNameLst>
                                      </p:cBhvr>
                                      <p:to>
                                        <p:strVal val="visible"/>
                                      </p:to>
                                    </p:set>
                                    <p:animEffect filter="fade" transition="in">
                                      <p:cBhvr>
                                        <p:cTn dur="2000"/>
                                        <p:tgtEl>
                                          <p:spTgt spid="749">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sp>
        <p:nvSpPr>
          <p:cNvPr id="763" name="Google Shape;763;p22"/>
          <p:cNvSpPr txBox="1"/>
          <p:nvPr/>
        </p:nvSpPr>
        <p:spPr>
          <a:xfrm>
            <a:off x="-152400" y="0"/>
            <a:ext cx="9144000" cy="6858000"/>
          </a:xfrm>
          <a:prstGeom prst="rect">
            <a:avLst/>
          </a:prstGeom>
          <a:gradFill>
            <a:gsLst>
              <a:gs pos="0">
                <a:srgbClr val="FFCCFF"/>
              </a:gs>
              <a:gs pos="100000">
                <a:srgbClr val="FFF4FF"/>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64" name="Google Shape;764;p22"/>
          <p:cNvSpPr txBox="1"/>
          <p:nvPr/>
        </p:nvSpPr>
        <p:spPr>
          <a:xfrm>
            <a:off x="914400" y="1447800"/>
            <a:ext cx="7162800" cy="44783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3200"/>
              <a:buFont typeface="Arial"/>
              <a:buNone/>
            </a:pPr>
            <a:r>
              <a:rPr b="1" i="0" lang="en-US" sz="3200" u="none">
                <a:solidFill>
                  <a:srgbClr val="0000FF"/>
                </a:solidFill>
                <a:latin typeface="Arial"/>
                <a:ea typeface="Arial"/>
                <a:cs typeface="Arial"/>
                <a:sym typeface="Arial"/>
              </a:rPr>
              <a:t>Câu chuyện muốn nói với chúng ta điều gì ?</a:t>
            </a:r>
            <a:endParaRPr/>
          </a:p>
          <a:p>
            <a:pPr indent="0" lvl="0" marL="0" marR="0" rtl="0" algn="l">
              <a:lnSpc>
                <a:spcPct val="100000"/>
              </a:lnSpc>
              <a:spcBef>
                <a:spcPts val="0"/>
              </a:spcBef>
              <a:spcAft>
                <a:spcPts val="0"/>
              </a:spcAft>
              <a:buClr>
                <a:schemeClr val="dk1"/>
              </a:buClr>
              <a:buSzPts val="3200"/>
              <a:buFont typeface="Arial"/>
              <a:buNone/>
            </a:pPr>
            <a:r>
              <a:t/>
            </a:r>
            <a:endParaRPr b="1" i="0" sz="3200" u="none">
              <a:solidFill>
                <a:srgbClr val="0000FF"/>
              </a:solidFill>
              <a:latin typeface="Arial"/>
              <a:ea typeface="Arial"/>
              <a:cs typeface="Arial"/>
              <a:sym typeface="Arial"/>
            </a:endParaRPr>
          </a:p>
          <a:p>
            <a:pPr indent="0" lvl="0" marL="0" marR="0" rtl="0" algn="l">
              <a:lnSpc>
                <a:spcPct val="100000"/>
              </a:lnSpc>
              <a:spcBef>
                <a:spcPts val="0"/>
              </a:spcBef>
              <a:spcAft>
                <a:spcPts val="0"/>
              </a:spcAft>
              <a:buClr>
                <a:srgbClr val="0000FF"/>
              </a:buClr>
              <a:buSzPts val="3200"/>
              <a:buFont typeface="Arial"/>
              <a:buNone/>
            </a:pPr>
            <a:r>
              <a:rPr b="1" i="0" lang="en-US" sz="3200" u="none">
                <a:solidFill>
                  <a:srgbClr val="0000FF"/>
                </a:solidFill>
                <a:latin typeface="Arial"/>
                <a:ea typeface="Arial"/>
                <a:cs typeface="Arial"/>
                <a:sym typeface="Arial"/>
              </a:rPr>
              <a:t>A. Không thể nói dối mãi.</a:t>
            </a:r>
            <a:endParaRPr/>
          </a:p>
          <a:p>
            <a:pPr indent="0" lvl="0" marL="0" marR="0" rtl="0" algn="l">
              <a:lnSpc>
                <a:spcPct val="100000"/>
              </a:lnSpc>
              <a:spcBef>
                <a:spcPts val="0"/>
              </a:spcBef>
              <a:spcAft>
                <a:spcPts val="0"/>
              </a:spcAft>
              <a:buClr>
                <a:schemeClr val="dk1"/>
              </a:buClr>
              <a:buSzPts val="3200"/>
              <a:buFont typeface="Arial"/>
              <a:buNone/>
            </a:pPr>
            <a:r>
              <a:t/>
            </a:r>
            <a:endParaRPr b="1" i="0" sz="3200" u="none">
              <a:solidFill>
                <a:srgbClr val="0000FF"/>
              </a:solidFill>
              <a:latin typeface="Arial"/>
              <a:ea typeface="Arial"/>
              <a:cs typeface="Arial"/>
              <a:sym typeface="Arial"/>
            </a:endParaRPr>
          </a:p>
          <a:p>
            <a:pPr indent="0" lvl="0" marL="0" marR="0" rtl="0" algn="l">
              <a:lnSpc>
                <a:spcPct val="100000"/>
              </a:lnSpc>
              <a:spcBef>
                <a:spcPts val="0"/>
              </a:spcBef>
              <a:spcAft>
                <a:spcPts val="0"/>
              </a:spcAft>
              <a:buClr>
                <a:srgbClr val="0000FF"/>
              </a:buClr>
              <a:buSzPts val="3200"/>
              <a:buFont typeface="Arial"/>
              <a:buNone/>
            </a:pPr>
            <a:r>
              <a:rPr b="1" i="0" lang="en-US" sz="3200" u="none">
                <a:solidFill>
                  <a:srgbClr val="0000FF"/>
                </a:solidFill>
                <a:latin typeface="Arial"/>
                <a:ea typeface="Arial"/>
                <a:cs typeface="Arial"/>
                <a:sym typeface="Arial"/>
              </a:rPr>
              <a:t>B. Nói dối sẽ làm mất lòng tin đối với mọi người.</a:t>
            </a:r>
            <a:endParaRPr/>
          </a:p>
          <a:p>
            <a:pPr indent="0" lvl="0" marL="0" marR="0" rtl="0" algn="l">
              <a:lnSpc>
                <a:spcPct val="100000"/>
              </a:lnSpc>
              <a:spcBef>
                <a:spcPts val="0"/>
              </a:spcBef>
              <a:spcAft>
                <a:spcPts val="0"/>
              </a:spcAft>
              <a:buClr>
                <a:schemeClr val="dk1"/>
              </a:buClr>
              <a:buSzPts val="3200"/>
              <a:buFont typeface="Arial"/>
              <a:buNone/>
            </a:pPr>
            <a:r>
              <a:t/>
            </a:r>
            <a:endParaRPr b="1" i="0" sz="3200" u="none">
              <a:solidFill>
                <a:srgbClr val="0000FF"/>
              </a:solidFill>
              <a:latin typeface="Arial"/>
              <a:ea typeface="Arial"/>
              <a:cs typeface="Arial"/>
              <a:sym typeface="Arial"/>
            </a:endParaRPr>
          </a:p>
          <a:p>
            <a:pPr indent="0" lvl="0" marL="0" marR="0" rtl="0" algn="l">
              <a:lnSpc>
                <a:spcPct val="100000"/>
              </a:lnSpc>
              <a:spcBef>
                <a:spcPts val="0"/>
              </a:spcBef>
              <a:spcAft>
                <a:spcPts val="0"/>
              </a:spcAft>
              <a:buClr>
                <a:srgbClr val="0000FF"/>
              </a:buClr>
              <a:buSzPts val="3200"/>
              <a:buFont typeface="Arial"/>
              <a:buNone/>
            </a:pPr>
            <a:r>
              <a:rPr b="1" i="0" lang="en-US" sz="3200" u="none">
                <a:solidFill>
                  <a:srgbClr val="0000FF"/>
                </a:solidFill>
                <a:latin typeface="Arial"/>
                <a:ea typeface="Arial"/>
                <a:cs typeface="Arial"/>
                <a:sym typeface="Arial"/>
              </a:rPr>
              <a:t>C. Cả hai ý A và B</a:t>
            </a:r>
            <a:endParaRPr/>
          </a:p>
        </p:txBody>
      </p:sp>
      <p:sp>
        <p:nvSpPr>
          <p:cNvPr id="765" name="Google Shape;765;p22"/>
          <p:cNvSpPr/>
          <p:nvPr/>
        </p:nvSpPr>
        <p:spPr>
          <a:xfrm>
            <a:off x="914400" y="5334000"/>
            <a:ext cx="533400" cy="60960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nvGrpSpPr>
          <p:cNvPr id="766" name="Google Shape;766;p22"/>
          <p:cNvGrpSpPr/>
          <p:nvPr/>
        </p:nvGrpSpPr>
        <p:grpSpPr>
          <a:xfrm>
            <a:off x="0" y="0"/>
            <a:ext cx="9037637" cy="6553200"/>
            <a:chOff x="48" y="-6"/>
            <a:chExt cx="5631" cy="4271"/>
          </a:xfrm>
        </p:grpSpPr>
        <p:pic>
          <p:nvPicPr>
            <p:cNvPr descr="XMSTRER2" id="767" name="Google Shape;767;p22"/>
            <p:cNvPicPr preferRelativeResize="0"/>
            <p:nvPr/>
          </p:nvPicPr>
          <p:blipFill rotWithShape="1">
            <a:blip r:embed="rId3">
              <a:alphaModFix/>
            </a:blip>
            <a:srcRect b="0" l="0" r="0" t="0"/>
            <a:stretch/>
          </p:blipFill>
          <p:spPr>
            <a:xfrm flipH="1">
              <a:off x="144" y="672"/>
              <a:ext cx="139" cy="2928"/>
            </a:xfrm>
            <a:prstGeom prst="rect">
              <a:avLst/>
            </a:prstGeom>
            <a:noFill/>
            <a:ln>
              <a:noFill/>
            </a:ln>
          </p:spPr>
        </p:pic>
        <p:pic>
          <p:nvPicPr>
            <p:cNvPr descr="XMSTRER2" id="768" name="Google Shape;768;p22"/>
            <p:cNvPicPr preferRelativeResize="0"/>
            <p:nvPr/>
          </p:nvPicPr>
          <p:blipFill rotWithShape="1">
            <a:blip r:embed="rId3">
              <a:alphaModFix/>
            </a:blip>
            <a:srcRect b="0" l="0" r="0" t="0"/>
            <a:stretch/>
          </p:blipFill>
          <p:spPr>
            <a:xfrm>
              <a:off x="5485" y="480"/>
              <a:ext cx="143" cy="3024"/>
            </a:xfrm>
            <a:prstGeom prst="rect">
              <a:avLst/>
            </a:prstGeom>
            <a:noFill/>
            <a:ln>
              <a:noFill/>
            </a:ln>
          </p:spPr>
        </p:pic>
        <p:pic>
          <p:nvPicPr>
            <p:cNvPr descr="XMSTRER2" id="769" name="Google Shape;769;p22"/>
            <p:cNvPicPr preferRelativeResize="0"/>
            <p:nvPr/>
          </p:nvPicPr>
          <p:blipFill rotWithShape="1">
            <a:blip r:embed="rId3">
              <a:alphaModFix/>
            </a:blip>
            <a:srcRect b="0" l="0" r="0" t="0"/>
            <a:stretch/>
          </p:blipFill>
          <p:spPr>
            <a:xfrm rot="5400000">
              <a:off x="2839" y="-1769"/>
              <a:ext cx="177" cy="3744"/>
            </a:xfrm>
            <a:prstGeom prst="rect">
              <a:avLst/>
            </a:prstGeom>
            <a:noFill/>
            <a:ln>
              <a:noFill/>
            </a:ln>
          </p:spPr>
        </p:pic>
        <p:pic>
          <p:nvPicPr>
            <p:cNvPr descr="CRNRC406" id="770" name="Google Shape;770;p22"/>
            <p:cNvPicPr preferRelativeResize="0"/>
            <p:nvPr/>
          </p:nvPicPr>
          <p:blipFill rotWithShape="1">
            <a:blip r:embed="rId4">
              <a:alphaModFix/>
            </a:blip>
            <a:srcRect b="0" l="0" r="0" t="0"/>
            <a:stretch/>
          </p:blipFill>
          <p:spPr>
            <a:xfrm>
              <a:off x="105" y="-6"/>
              <a:ext cx="951" cy="678"/>
            </a:xfrm>
            <a:prstGeom prst="rect">
              <a:avLst/>
            </a:prstGeom>
            <a:noFill/>
            <a:ln>
              <a:noFill/>
            </a:ln>
          </p:spPr>
        </p:pic>
        <p:pic>
          <p:nvPicPr>
            <p:cNvPr descr="CRNRC405" id="771" name="Google Shape;771;p22"/>
            <p:cNvPicPr preferRelativeResize="0"/>
            <p:nvPr/>
          </p:nvPicPr>
          <p:blipFill rotWithShape="1">
            <a:blip r:embed="rId5">
              <a:alphaModFix/>
            </a:blip>
            <a:srcRect b="0" l="0" r="0" t="0"/>
            <a:stretch/>
          </p:blipFill>
          <p:spPr>
            <a:xfrm>
              <a:off x="4788" y="0"/>
              <a:ext cx="876" cy="563"/>
            </a:xfrm>
            <a:prstGeom prst="rect">
              <a:avLst/>
            </a:prstGeom>
            <a:noFill/>
            <a:ln>
              <a:noFill/>
            </a:ln>
          </p:spPr>
        </p:pic>
        <p:pic>
          <p:nvPicPr>
            <p:cNvPr descr="CRNRC408" id="772" name="Google Shape;772;p22"/>
            <p:cNvPicPr preferRelativeResize="0"/>
            <p:nvPr/>
          </p:nvPicPr>
          <p:blipFill rotWithShape="1">
            <a:blip r:embed="rId6">
              <a:alphaModFix/>
            </a:blip>
            <a:srcRect b="0" l="0" r="0" t="0"/>
            <a:stretch/>
          </p:blipFill>
          <p:spPr>
            <a:xfrm>
              <a:off x="4719" y="3552"/>
              <a:ext cx="960" cy="713"/>
            </a:xfrm>
            <a:prstGeom prst="rect">
              <a:avLst/>
            </a:prstGeom>
            <a:noFill/>
            <a:ln>
              <a:noFill/>
            </a:ln>
          </p:spPr>
        </p:pic>
        <p:pic>
          <p:nvPicPr>
            <p:cNvPr descr="CRNRC407" id="773" name="Google Shape;773;p22"/>
            <p:cNvPicPr preferRelativeResize="0"/>
            <p:nvPr/>
          </p:nvPicPr>
          <p:blipFill rotWithShape="1">
            <a:blip r:embed="rId7">
              <a:alphaModFix/>
            </a:blip>
            <a:srcRect b="0" l="0" r="0" t="0"/>
            <a:stretch/>
          </p:blipFill>
          <p:spPr>
            <a:xfrm>
              <a:off x="48" y="3614"/>
              <a:ext cx="1008" cy="610"/>
            </a:xfrm>
            <a:prstGeom prst="rect">
              <a:avLst/>
            </a:prstGeom>
            <a:noFill/>
            <a:ln>
              <a:noFill/>
            </a:ln>
          </p:spPr>
        </p:pic>
        <p:pic>
          <p:nvPicPr>
            <p:cNvPr descr="XMSTRER2" id="774" name="Google Shape;774;p22"/>
            <p:cNvPicPr preferRelativeResize="0"/>
            <p:nvPr/>
          </p:nvPicPr>
          <p:blipFill rotWithShape="1">
            <a:blip r:embed="rId3">
              <a:alphaModFix/>
            </a:blip>
            <a:srcRect b="0" l="0" r="0" t="0"/>
            <a:stretch/>
          </p:blipFill>
          <p:spPr>
            <a:xfrm rot="-5400000">
              <a:off x="2813" y="2264"/>
              <a:ext cx="176" cy="3732"/>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64"/>
                                        </p:tgtEl>
                                        <p:attrNameLst>
                                          <p:attrName>style.visibility</p:attrName>
                                        </p:attrNameLst>
                                      </p:cBhvr>
                                      <p:to>
                                        <p:strVal val="visible"/>
                                      </p:to>
                                    </p:set>
                                    <p:animEffect filter="fade" transition="in">
                                      <p:cBhvr>
                                        <p:cTn dur="500"/>
                                        <p:tgtEl>
                                          <p:spTgt spid="7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5"/>
                                        </p:tgtEl>
                                        <p:attrNameLst>
                                          <p:attrName>style.visibility</p:attrName>
                                        </p:attrNameLst>
                                      </p:cBhvr>
                                      <p:to>
                                        <p:strVal val="visible"/>
                                      </p:to>
                                    </p:set>
                                    <p:animEffect filter="fade" transition="in">
                                      <p:cBhvr>
                                        <p:cTn dur="500"/>
                                        <p:tgtEl>
                                          <p:spTgt spid="7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sp>
        <p:nvSpPr>
          <p:cNvPr id="779" name="Google Shape;779;p23"/>
          <p:cNvSpPr txBox="1"/>
          <p:nvPr/>
        </p:nvSpPr>
        <p:spPr>
          <a:xfrm>
            <a:off x="0" y="0"/>
            <a:ext cx="9144000" cy="6858000"/>
          </a:xfrm>
          <a:prstGeom prst="rect">
            <a:avLst/>
          </a:prstGeom>
          <a:gradFill>
            <a:gsLst>
              <a:gs pos="0">
                <a:srgbClr val="FFCCFF"/>
              </a:gs>
              <a:gs pos="100000">
                <a:srgbClr val="FFF4FF"/>
              </a:gs>
            </a:gsLst>
            <a:lin ang="5400000" scaled="0"/>
          </a:gra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780" name="Google Shape;780;p23"/>
          <p:cNvSpPr/>
          <p:nvPr/>
        </p:nvSpPr>
        <p:spPr>
          <a:xfrm rot="5400000">
            <a:off x="1411287" y="-1195387"/>
            <a:ext cx="6477000" cy="9090025"/>
          </a:xfrm>
          <a:prstGeom prst="verticalScroll">
            <a:avLst>
              <a:gd fmla="val 12500" name="adj"/>
            </a:avLst>
          </a:prstGeom>
          <a:gradFill>
            <a:gsLst>
              <a:gs pos="0">
                <a:srgbClr val="CCFF99"/>
              </a:gs>
              <a:gs pos="100000">
                <a:srgbClr val="FFFFFF"/>
              </a:gs>
            </a:gsLst>
            <a:lin ang="5400000" scaled="0"/>
          </a:gradFill>
          <a:ln cap="flat" cmpd="sng" w="28575">
            <a:solidFill>
              <a:srgbClr val="CC330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23"/>
          <p:cNvSpPr txBox="1"/>
          <p:nvPr/>
        </p:nvSpPr>
        <p:spPr>
          <a:xfrm rot="10800000">
            <a:off x="509575" y="920762"/>
            <a:ext cx="7875587" cy="485775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2800"/>
              <a:buFont typeface="Arial"/>
              <a:buNone/>
            </a:pPr>
            <a:r>
              <a:rPr b="0" i="0" lang="en-US" sz="2800" u="none">
                <a:solidFill>
                  <a:schemeClr val="lt1"/>
                </a:solidFill>
                <a:latin typeface="Arial"/>
                <a:ea typeface="Arial"/>
                <a:cs typeface="Arial"/>
                <a:sym typeface="Arial"/>
              </a:rPr>
              <a:t>: </a:t>
            </a:r>
            <a:endParaRPr/>
          </a:p>
        </p:txBody>
      </p:sp>
      <p:grpSp>
        <p:nvGrpSpPr>
          <p:cNvPr id="782" name="Google Shape;782;p23"/>
          <p:cNvGrpSpPr/>
          <p:nvPr/>
        </p:nvGrpSpPr>
        <p:grpSpPr>
          <a:xfrm>
            <a:off x="0" y="0"/>
            <a:ext cx="9144000" cy="6553200"/>
            <a:chOff x="48" y="-6"/>
            <a:chExt cx="5631" cy="4271"/>
          </a:xfrm>
        </p:grpSpPr>
        <p:pic>
          <p:nvPicPr>
            <p:cNvPr descr="XMSTRER2" id="783" name="Google Shape;783;p23"/>
            <p:cNvPicPr preferRelativeResize="0"/>
            <p:nvPr/>
          </p:nvPicPr>
          <p:blipFill rotWithShape="1">
            <a:blip r:embed="rId3">
              <a:alphaModFix/>
            </a:blip>
            <a:srcRect b="0" l="0" r="0" t="0"/>
            <a:stretch/>
          </p:blipFill>
          <p:spPr>
            <a:xfrm flipH="1">
              <a:off x="144" y="672"/>
              <a:ext cx="139" cy="2928"/>
            </a:xfrm>
            <a:prstGeom prst="rect">
              <a:avLst/>
            </a:prstGeom>
            <a:noFill/>
            <a:ln>
              <a:noFill/>
            </a:ln>
          </p:spPr>
        </p:pic>
        <p:pic>
          <p:nvPicPr>
            <p:cNvPr descr="XMSTRER2" id="784" name="Google Shape;784;p23"/>
            <p:cNvPicPr preferRelativeResize="0"/>
            <p:nvPr/>
          </p:nvPicPr>
          <p:blipFill rotWithShape="1">
            <a:blip r:embed="rId3">
              <a:alphaModFix/>
            </a:blip>
            <a:srcRect b="0" l="0" r="0" t="0"/>
            <a:stretch/>
          </p:blipFill>
          <p:spPr>
            <a:xfrm>
              <a:off x="5485" y="480"/>
              <a:ext cx="143" cy="3024"/>
            </a:xfrm>
            <a:prstGeom prst="rect">
              <a:avLst/>
            </a:prstGeom>
            <a:noFill/>
            <a:ln>
              <a:noFill/>
            </a:ln>
          </p:spPr>
        </p:pic>
        <p:pic>
          <p:nvPicPr>
            <p:cNvPr descr="XMSTRER2" id="785" name="Google Shape;785;p23"/>
            <p:cNvPicPr preferRelativeResize="0"/>
            <p:nvPr/>
          </p:nvPicPr>
          <p:blipFill rotWithShape="1">
            <a:blip r:embed="rId3">
              <a:alphaModFix/>
            </a:blip>
            <a:srcRect b="0" l="0" r="0" t="0"/>
            <a:stretch/>
          </p:blipFill>
          <p:spPr>
            <a:xfrm rot="5400000">
              <a:off x="2839" y="-1769"/>
              <a:ext cx="177" cy="3744"/>
            </a:xfrm>
            <a:prstGeom prst="rect">
              <a:avLst/>
            </a:prstGeom>
            <a:noFill/>
            <a:ln>
              <a:noFill/>
            </a:ln>
          </p:spPr>
        </p:pic>
        <p:pic>
          <p:nvPicPr>
            <p:cNvPr descr="CRNRC406" id="786" name="Google Shape;786;p23"/>
            <p:cNvPicPr preferRelativeResize="0"/>
            <p:nvPr/>
          </p:nvPicPr>
          <p:blipFill rotWithShape="1">
            <a:blip r:embed="rId4">
              <a:alphaModFix/>
            </a:blip>
            <a:srcRect b="0" l="0" r="0" t="0"/>
            <a:stretch/>
          </p:blipFill>
          <p:spPr>
            <a:xfrm>
              <a:off x="105" y="-6"/>
              <a:ext cx="951" cy="678"/>
            </a:xfrm>
            <a:prstGeom prst="rect">
              <a:avLst/>
            </a:prstGeom>
            <a:noFill/>
            <a:ln>
              <a:noFill/>
            </a:ln>
          </p:spPr>
        </p:pic>
        <p:pic>
          <p:nvPicPr>
            <p:cNvPr descr="CRNRC405" id="787" name="Google Shape;787;p23"/>
            <p:cNvPicPr preferRelativeResize="0"/>
            <p:nvPr/>
          </p:nvPicPr>
          <p:blipFill rotWithShape="1">
            <a:blip r:embed="rId5">
              <a:alphaModFix/>
            </a:blip>
            <a:srcRect b="0" l="0" r="0" t="0"/>
            <a:stretch/>
          </p:blipFill>
          <p:spPr>
            <a:xfrm>
              <a:off x="4788" y="0"/>
              <a:ext cx="876" cy="563"/>
            </a:xfrm>
            <a:prstGeom prst="rect">
              <a:avLst/>
            </a:prstGeom>
            <a:noFill/>
            <a:ln>
              <a:noFill/>
            </a:ln>
          </p:spPr>
        </p:pic>
        <p:pic>
          <p:nvPicPr>
            <p:cNvPr descr="CRNRC408" id="788" name="Google Shape;788;p23"/>
            <p:cNvPicPr preferRelativeResize="0"/>
            <p:nvPr/>
          </p:nvPicPr>
          <p:blipFill rotWithShape="1">
            <a:blip r:embed="rId6">
              <a:alphaModFix/>
            </a:blip>
            <a:srcRect b="0" l="0" r="0" t="0"/>
            <a:stretch/>
          </p:blipFill>
          <p:spPr>
            <a:xfrm>
              <a:off x="4719" y="3552"/>
              <a:ext cx="960" cy="713"/>
            </a:xfrm>
            <a:prstGeom prst="rect">
              <a:avLst/>
            </a:prstGeom>
            <a:noFill/>
            <a:ln>
              <a:noFill/>
            </a:ln>
          </p:spPr>
        </p:pic>
        <p:pic>
          <p:nvPicPr>
            <p:cNvPr descr="CRNRC407" id="789" name="Google Shape;789;p23"/>
            <p:cNvPicPr preferRelativeResize="0"/>
            <p:nvPr/>
          </p:nvPicPr>
          <p:blipFill rotWithShape="1">
            <a:blip r:embed="rId7">
              <a:alphaModFix/>
            </a:blip>
            <a:srcRect b="0" l="0" r="0" t="0"/>
            <a:stretch/>
          </p:blipFill>
          <p:spPr>
            <a:xfrm>
              <a:off x="48" y="3614"/>
              <a:ext cx="1008" cy="610"/>
            </a:xfrm>
            <a:prstGeom prst="rect">
              <a:avLst/>
            </a:prstGeom>
            <a:noFill/>
            <a:ln>
              <a:noFill/>
            </a:ln>
          </p:spPr>
        </p:pic>
        <p:pic>
          <p:nvPicPr>
            <p:cNvPr descr="XMSTRER2" id="790" name="Google Shape;790;p23"/>
            <p:cNvPicPr preferRelativeResize="0"/>
            <p:nvPr/>
          </p:nvPicPr>
          <p:blipFill rotWithShape="1">
            <a:blip r:embed="rId3">
              <a:alphaModFix/>
            </a:blip>
            <a:srcRect b="0" l="0" r="0" t="0"/>
            <a:stretch/>
          </p:blipFill>
          <p:spPr>
            <a:xfrm rot="-5400000">
              <a:off x="2813" y="2264"/>
              <a:ext cx="176" cy="3732"/>
            </a:xfrm>
            <a:prstGeom prst="rect">
              <a:avLst/>
            </a:prstGeom>
            <a:noFill/>
            <a:ln>
              <a:noFill/>
            </a:ln>
          </p:spPr>
        </p:pic>
      </p:grpSp>
      <p:pic>
        <p:nvPicPr>
          <p:cNvPr descr="BLULINE" id="791" name="Google Shape;791;p23"/>
          <p:cNvPicPr preferRelativeResize="0"/>
          <p:nvPr/>
        </p:nvPicPr>
        <p:blipFill rotWithShape="1">
          <a:blip r:embed="rId8">
            <a:alphaModFix/>
          </a:blip>
          <a:srcRect b="0" l="0" r="0" t="0"/>
          <a:stretch/>
        </p:blipFill>
        <p:spPr>
          <a:xfrm rot="-5400000">
            <a:off x="-3390900" y="3390900"/>
            <a:ext cx="6858000" cy="76200"/>
          </a:xfrm>
          <a:prstGeom prst="rect">
            <a:avLst/>
          </a:prstGeom>
          <a:noFill/>
          <a:ln>
            <a:noFill/>
          </a:ln>
        </p:spPr>
      </p:pic>
      <p:pic>
        <p:nvPicPr>
          <p:cNvPr descr="BLULINE" id="792" name="Google Shape;792;p23"/>
          <p:cNvPicPr preferRelativeResize="0"/>
          <p:nvPr/>
        </p:nvPicPr>
        <p:blipFill rotWithShape="1">
          <a:blip r:embed="rId8">
            <a:alphaModFix/>
          </a:blip>
          <a:srcRect b="0" l="0" r="0" t="0"/>
          <a:stretch/>
        </p:blipFill>
        <p:spPr>
          <a:xfrm flipH="1" rot="5400000">
            <a:off x="5753100" y="3390900"/>
            <a:ext cx="6858000" cy="76200"/>
          </a:xfrm>
          <a:prstGeom prst="rect">
            <a:avLst/>
          </a:prstGeom>
          <a:noFill/>
          <a:ln>
            <a:noFill/>
          </a:ln>
        </p:spPr>
      </p:pic>
      <p:pic>
        <p:nvPicPr>
          <p:cNvPr descr="BLULINE" id="793" name="Google Shape;793;p23"/>
          <p:cNvPicPr preferRelativeResize="0"/>
          <p:nvPr/>
        </p:nvPicPr>
        <p:blipFill rotWithShape="1">
          <a:blip r:embed="rId8">
            <a:alphaModFix/>
          </a:blip>
          <a:srcRect b="0" l="0" r="0" t="0"/>
          <a:stretch/>
        </p:blipFill>
        <p:spPr>
          <a:xfrm flipH="1">
            <a:off x="0" y="0"/>
            <a:ext cx="9144000" cy="76200"/>
          </a:xfrm>
          <a:prstGeom prst="rect">
            <a:avLst/>
          </a:prstGeom>
          <a:noFill/>
          <a:ln>
            <a:noFill/>
          </a:ln>
        </p:spPr>
      </p:pic>
      <p:pic>
        <p:nvPicPr>
          <p:cNvPr descr="BLULINE" id="794" name="Google Shape;794;p23"/>
          <p:cNvPicPr preferRelativeResize="0"/>
          <p:nvPr/>
        </p:nvPicPr>
        <p:blipFill rotWithShape="1">
          <a:blip r:embed="rId8">
            <a:alphaModFix/>
          </a:blip>
          <a:srcRect b="0" l="0" r="0" t="0"/>
          <a:stretch/>
        </p:blipFill>
        <p:spPr>
          <a:xfrm flipH="1">
            <a:off x="0" y="6781800"/>
            <a:ext cx="9144000" cy="76200"/>
          </a:xfrm>
          <a:prstGeom prst="rect">
            <a:avLst/>
          </a:prstGeom>
          <a:noFill/>
          <a:ln>
            <a:noFill/>
          </a:ln>
        </p:spPr>
      </p:pic>
      <p:sp>
        <p:nvSpPr>
          <p:cNvPr id="795" name="Google Shape;795;p23"/>
          <p:cNvSpPr txBox="1"/>
          <p:nvPr/>
        </p:nvSpPr>
        <p:spPr>
          <a:xfrm>
            <a:off x="1143000" y="334962"/>
            <a:ext cx="7686675" cy="5857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3200"/>
              <a:buFont typeface="Times New Roman"/>
              <a:buNone/>
            </a:pPr>
            <a:r>
              <a:rPr b="0" i="0" lang="en-US" sz="3200" u="none">
                <a:solidFill>
                  <a:srgbClr val="002060"/>
                </a:solidFill>
                <a:latin typeface="Times New Roman"/>
                <a:ea typeface="Times New Roman"/>
                <a:cs typeface="Times New Roman"/>
                <a:sym typeface="Times New Roman"/>
              </a:rPr>
              <a:t>Câu chuyện muốn nói với chúng ta điều gì?</a:t>
            </a:r>
            <a:endParaRPr/>
          </a:p>
        </p:txBody>
      </p:sp>
      <p:sp>
        <p:nvSpPr>
          <p:cNvPr id="796" name="Google Shape;796;p23"/>
          <p:cNvSpPr txBox="1"/>
          <p:nvPr/>
        </p:nvSpPr>
        <p:spPr>
          <a:xfrm>
            <a:off x="865187" y="1371600"/>
            <a:ext cx="4926012" cy="11382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3200"/>
              <a:buFont typeface="Times New Roman"/>
              <a:buNone/>
            </a:pPr>
            <a:r>
              <a:rPr b="0" i="0" lang="en-US" sz="3200" u="none">
                <a:solidFill>
                  <a:srgbClr val="002060"/>
                </a:solidFill>
                <a:latin typeface="Times New Roman"/>
                <a:ea typeface="Times New Roman"/>
                <a:cs typeface="Times New Roman"/>
                <a:sym typeface="Times New Roman"/>
              </a:rPr>
              <a:t>Ý nghĩa bài học: </a:t>
            </a:r>
            <a:endParaRPr/>
          </a:p>
          <a:p>
            <a:pPr indent="0" lvl="0" marL="0" marR="0" rtl="0" algn="l">
              <a:lnSpc>
                <a:spcPct val="100000"/>
              </a:lnSpc>
              <a:spcBef>
                <a:spcPts val="0"/>
              </a:spcBef>
              <a:spcAft>
                <a:spcPts val="0"/>
              </a:spcAft>
              <a:buClr>
                <a:schemeClr val="lt1"/>
              </a:buClr>
              <a:buSzPts val="1800"/>
              <a:buFont typeface="Arial"/>
              <a:buNone/>
            </a:pPr>
            <a:r>
              <a:t/>
            </a:r>
            <a:endParaRPr b="0" i="0" sz="1800" u="none">
              <a:solidFill>
                <a:srgbClr val="00206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a:solidFill>
                <a:srgbClr val="002060"/>
              </a:solidFill>
              <a:latin typeface="Arial"/>
              <a:ea typeface="Arial"/>
              <a:cs typeface="Arial"/>
              <a:sym typeface="Arial"/>
            </a:endParaRPr>
          </a:p>
        </p:txBody>
      </p:sp>
      <p:sp>
        <p:nvSpPr>
          <p:cNvPr id="797" name="Google Shape;797;p23"/>
          <p:cNvSpPr txBox="1"/>
          <p:nvPr/>
        </p:nvSpPr>
        <p:spPr>
          <a:xfrm>
            <a:off x="889000" y="2163762"/>
            <a:ext cx="7335837" cy="22463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2800"/>
              <a:buFont typeface="Times New Roman"/>
              <a:buNone/>
            </a:pPr>
            <a:r>
              <a:rPr b="0" i="0" lang="en-US" sz="2800" u="none">
                <a:solidFill>
                  <a:srgbClr val="002060"/>
                </a:solidFill>
                <a:latin typeface="Times New Roman"/>
                <a:ea typeface="Times New Roman"/>
                <a:cs typeface="Times New Roman"/>
                <a:sym typeface="Times New Roman"/>
              </a:rPr>
              <a:t>Cô chị hay nói dối đã tỉnh ngộ nhờ sự giúp đỡ của cô em. Câu chuyện là lời khuyên cho học sinh không được nói dối. Nói dối là một tính xấu làm mất lòng tin, sự tín nhiệm, lòng tôn trọng của mọi người với mình.</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5"/>
                                        </p:tgtEl>
                                        <p:attrNameLst>
                                          <p:attrName>style.visibility</p:attrName>
                                        </p:attrNameLst>
                                      </p:cBhvr>
                                      <p:to>
                                        <p:strVal val="visible"/>
                                      </p:to>
                                    </p:set>
                                    <p:animEffect filter="fade" transition="in">
                                      <p:cBhvr>
                                        <p:cTn dur="500"/>
                                        <p:tgtEl>
                                          <p:spTgt spid="7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0"/>
                                        </p:tgtEl>
                                        <p:attrNameLst>
                                          <p:attrName>style.visibility</p:attrName>
                                        </p:attrNameLst>
                                      </p:cBhvr>
                                      <p:to>
                                        <p:strVal val="visible"/>
                                      </p:to>
                                    </p:set>
                                    <p:animEffect filter="fade" transition="in">
                                      <p:cBhvr>
                                        <p:cTn dur="1000"/>
                                        <p:tgtEl>
                                          <p:spTgt spid="7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96"/>
                                        </p:tgtEl>
                                        <p:attrNameLst>
                                          <p:attrName>style.visibility</p:attrName>
                                        </p:attrNameLst>
                                      </p:cBhvr>
                                      <p:to>
                                        <p:strVal val="visible"/>
                                      </p:to>
                                    </p:set>
                                    <p:anim calcmode="lin" valueType="num">
                                      <p:cBhvr additive="base">
                                        <p:cTn dur="500"/>
                                        <p:tgtEl>
                                          <p:spTgt spid="79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7"/>
                                        </p:tgtEl>
                                        <p:attrNameLst>
                                          <p:attrName>style.visibility</p:attrName>
                                        </p:attrNameLst>
                                      </p:cBhvr>
                                      <p:to>
                                        <p:strVal val="visible"/>
                                      </p:to>
                                    </p:set>
                                    <p:animEffect filter="fade" transition="in">
                                      <p:cBhvr>
                                        <p:cTn dur="500"/>
                                        <p:tgtEl>
                                          <p:spTgt spid="7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1" name="Shape 801"/>
        <p:cNvGrpSpPr/>
        <p:nvPr/>
      </p:nvGrpSpPr>
      <p:grpSpPr>
        <a:xfrm>
          <a:off x="0" y="0"/>
          <a:ext cx="0" cy="0"/>
          <a:chOff x="0" y="0"/>
          <a:chExt cx="0" cy="0"/>
        </a:xfrm>
      </p:grpSpPr>
      <p:sp>
        <p:nvSpPr>
          <p:cNvPr id="802" name="Google Shape;802;p24"/>
          <p:cNvSpPr txBox="1"/>
          <p:nvPr/>
        </p:nvSpPr>
        <p:spPr>
          <a:xfrm>
            <a:off x="-304800" y="0"/>
            <a:ext cx="9144000" cy="6858000"/>
          </a:xfrm>
          <a:prstGeom prst="rect">
            <a:avLst/>
          </a:prstGeom>
          <a:gradFill>
            <a:gsLst>
              <a:gs pos="0">
                <a:srgbClr val="FFCCFF"/>
              </a:gs>
              <a:gs pos="100000">
                <a:srgbClr val="FFF4FF"/>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03" name="Google Shape;803;p24"/>
          <p:cNvSpPr txBox="1"/>
          <p:nvPr/>
        </p:nvSpPr>
        <p:spPr>
          <a:xfrm>
            <a:off x="533400" y="1600200"/>
            <a:ext cx="5867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04" name="Google Shape;804;p24"/>
          <p:cNvSpPr/>
          <p:nvPr/>
        </p:nvSpPr>
        <p:spPr>
          <a:xfrm rot="5400000">
            <a:off x="2506662" y="98425"/>
            <a:ext cx="4953000" cy="6248400"/>
          </a:xfrm>
          <a:prstGeom prst="verticalScroll">
            <a:avLst>
              <a:gd fmla="val 12500" name="adj"/>
            </a:avLst>
          </a:prstGeom>
          <a:gradFill>
            <a:gsLst>
              <a:gs pos="0">
                <a:srgbClr val="CCFF99"/>
              </a:gs>
              <a:gs pos="100000">
                <a:srgbClr val="FFFFFF"/>
              </a:gs>
            </a:gsLst>
            <a:lin ang="5400000" scaled="0"/>
          </a:gradFill>
          <a:ln cap="flat" cmpd="sng" w="28575">
            <a:solidFill>
              <a:srgbClr val="CC330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24"/>
          <p:cNvSpPr txBox="1"/>
          <p:nvPr/>
        </p:nvSpPr>
        <p:spPr>
          <a:xfrm rot="10800000">
            <a:off x="2168513" y="1365250"/>
            <a:ext cx="5319712" cy="37147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t/>
            </a:r>
            <a:endParaRPr b="0" i="0" sz="28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0" i="0" sz="2800" u="none">
              <a:solidFill>
                <a:schemeClr val="dk1"/>
              </a:solidFill>
              <a:latin typeface="Times New Roman"/>
              <a:ea typeface="Times New Roman"/>
              <a:cs typeface="Times New Roman"/>
              <a:sym typeface="Times New Roman"/>
            </a:endParaRPr>
          </a:p>
        </p:txBody>
      </p:sp>
      <p:sp>
        <p:nvSpPr>
          <p:cNvPr id="806" name="Google Shape;806;p24"/>
          <p:cNvSpPr/>
          <p:nvPr/>
        </p:nvSpPr>
        <p:spPr>
          <a:xfrm rot="1020000">
            <a:off x="2565400" y="931862"/>
            <a:ext cx="4835525" cy="3676650"/>
          </a:xfrm>
          <a:prstGeom prst="rect">
            <a:avLst/>
          </a:prstGeom>
        </p:spPr>
        <p:txBody>
          <a:bodyPr>
            <a:prstTxWarp prst="textPlain"/>
          </a:bodyPr>
          <a:lstStyle/>
          <a:p>
            <a:pPr lvl="0" algn="l"/>
            <a:r>
              <a:rPr b="0" i="0">
                <a:ln cap="flat" cmpd="sng" w="9525">
                  <a:solidFill>
                    <a:srgbClr val="000000"/>
                  </a:solidFill>
                  <a:prstDash val="solid"/>
                  <a:miter lim="800000"/>
                  <a:headEnd len="sm" w="sm" type="none"/>
                  <a:tailEnd len="sm" w="sm" type="none"/>
                </a:ln>
                <a:gradFill>
                  <a:gsLst>
                    <a:gs pos="0">
                      <a:srgbClr val="FFE701"/>
                    </a:gs>
                    <a:gs pos="100000">
                      <a:srgbClr val="FE3E02"/>
                    </a:gs>
                  </a:gsLst>
                  <a:lin ang="4320000" scaled="0"/>
                </a:gradFill>
                <a:latin typeface="Arial"/>
              </a:rPr>
              <a:t> Hoạt động 2:  Thi đọc hay đọc diễn cảm </a:t>
            </a:r>
          </a:p>
        </p:txBody>
      </p:sp>
      <p:grpSp>
        <p:nvGrpSpPr>
          <p:cNvPr id="807" name="Google Shape;807;p24"/>
          <p:cNvGrpSpPr/>
          <p:nvPr/>
        </p:nvGrpSpPr>
        <p:grpSpPr>
          <a:xfrm>
            <a:off x="0" y="0"/>
            <a:ext cx="9037637" cy="6553200"/>
            <a:chOff x="48" y="-6"/>
            <a:chExt cx="5631" cy="4271"/>
          </a:xfrm>
        </p:grpSpPr>
        <p:pic>
          <p:nvPicPr>
            <p:cNvPr descr="XMSTRER2" id="808" name="Google Shape;808;p24"/>
            <p:cNvPicPr preferRelativeResize="0"/>
            <p:nvPr/>
          </p:nvPicPr>
          <p:blipFill rotWithShape="1">
            <a:blip r:embed="rId3">
              <a:alphaModFix/>
            </a:blip>
            <a:srcRect b="0" l="0" r="0" t="0"/>
            <a:stretch/>
          </p:blipFill>
          <p:spPr>
            <a:xfrm flipH="1">
              <a:off x="144" y="672"/>
              <a:ext cx="139" cy="2928"/>
            </a:xfrm>
            <a:prstGeom prst="rect">
              <a:avLst/>
            </a:prstGeom>
            <a:noFill/>
            <a:ln>
              <a:noFill/>
            </a:ln>
          </p:spPr>
        </p:pic>
        <p:pic>
          <p:nvPicPr>
            <p:cNvPr descr="XMSTRER2" id="809" name="Google Shape;809;p24"/>
            <p:cNvPicPr preferRelativeResize="0"/>
            <p:nvPr/>
          </p:nvPicPr>
          <p:blipFill rotWithShape="1">
            <a:blip r:embed="rId3">
              <a:alphaModFix/>
            </a:blip>
            <a:srcRect b="0" l="0" r="0" t="0"/>
            <a:stretch/>
          </p:blipFill>
          <p:spPr>
            <a:xfrm>
              <a:off x="5485" y="480"/>
              <a:ext cx="143" cy="3024"/>
            </a:xfrm>
            <a:prstGeom prst="rect">
              <a:avLst/>
            </a:prstGeom>
            <a:noFill/>
            <a:ln>
              <a:noFill/>
            </a:ln>
          </p:spPr>
        </p:pic>
        <p:pic>
          <p:nvPicPr>
            <p:cNvPr descr="XMSTRER2" id="810" name="Google Shape;810;p24"/>
            <p:cNvPicPr preferRelativeResize="0"/>
            <p:nvPr/>
          </p:nvPicPr>
          <p:blipFill rotWithShape="1">
            <a:blip r:embed="rId3">
              <a:alphaModFix/>
            </a:blip>
            <a:srcRect b="0" l="0" r="0" t="0"/>
            <a:stretch/>
          </p:blipFill>
          <p:spPr>
            <a:xfrm rot="5400000">
              <a:off x="2839" y="-1769"/>
              <a:ext cx="177" cy="3744"/>
            </a:xfrm>
            <a:prstGeom prst="rect">
              <a:avLst/>
            </a:prstGeom>
            <a:noFill/>
            <a:ln>
              <a:noFill/>
            </a:ln>
          </p:spPr>
        </p:pic>
        <p:pic>
          <p:nvPicPr>
            <p:cNvPr descr="CRNRC406" id="811" name="Google Shape;811;p24"/>
            <p:cNvPicPr preferRelativeResize="0"/>
            <p:nvPr/>
          </p:nvPicPr>
          <p:blipFill rotWithShape="1">
            <a:blip r:embed="rId4">
              <a:alphaModFix/>
            </a:blip>
            <a:srcRect b="0" l="0" r="0" t="0"/>
            <a:stretch/>
          </p:blipFill>
          <p:spPr>
            <a:xfrm>
              <a:off x="105" y="-6"/>
              <a:ext cx="951" cy="678"/>
            </a:xfrm>
            <a:prstGeom prst="rect">
              <a:avLst/>
            </a:prstGeom>
            <a:noFill/>
            <a:ln>
              <a:noFill/>
            </a:ln>
          </p:spPr>
        </p:pic>
        <p:pic>
          <p:nvPicPr>
            <p:cNvPr descr="CRNRC405" id="812" name="Google Shape;812;p24"/>
            <p:cNvPicPr preferRelativeResize="0"/>
            <p:nvPr/>
          </p:nvPicPr>
          <p:blipFill rotWithShape="1">
            <a:blip r:embed="rId5">
              <a:alphaModFix/>
            </a:blip>
            <a:srcRect b="0" l="0" r="0" t="0"/>
            <a:stretch/>
          </p:blipFill>
          <p:spPr>
            <a:xfrm>
              <a:off x="4788" y="0"/>
              <a:ext cx="876" cy="563"/>
            </a:xfrm>
            <a:prstGeom prst="rect">
              <a:avLst/>
            </a:prstGeom>
            <a:noFill/>
            <a:ln>
              <a:noFill/>
            </a:ln>
          </p:spPr>
        </p:pic>
        <p:pic>
          <p:nvPicPr>
            <p:cNvPr descr="CRNRC408" id="813" name="Google Shape;813;p24"/>
            <p:cNvPicPr preferRelativeResize="0"/>
            <p:nvPr/>
          </p:nvPicPr>
          <p:blipFill rotWithShape="1">
            <a:blip r:embed="rId6">
              <a:alphaModFix/>
            </a:blip>
            <a:srcRect b="0" l="0" r="0" t="0"/>
            <a:stretch/>
          </p:blipFill>
          <p:spPr>
            <a:xfrm>
              <a:off x="4719" y="3552"/>
              <a:ext cx="960" cy="713"/>
            </a:xfrm>
            <a:prstGeom prst="rect">
              <a:avLst/>
            </a:prstGeom>
            <a:noFill/>
            <a:ln>
              <a:noFill/>
            </a:ln>
          </p:spPr>
        </p:pic>
        <p:pic>
          <p:nvPicPr>
            <p:cNvPr descr="CRNRC407" id="814" name="Google Shape;814;p24"/>
            <p:cNvPicPr preferRelativeResize="0"/>
            <p:nvPr/>
          </p:nvPicPr>
          <p:blipFill rotWithShape="1">
            <a:blip r:embed="rId7">
              <a:alphaModFix/>
            </a:blip>
            <a:srcRect b="0" l="0" r="0" t="0"/>
            <a:stretch/>
          </p:blipFill>
          <p:spPr>
            <a:xfrm>
              <a:off x="48" y="3614"/>
              <a:ext cx="1008" cy="610"/>
            </a:xfrm>
            <a:prstGeom prst="rect">
              <a:avLst/>
            </a:prstGeom>
            <a:noFill/>
            <a:ln>
              <a:noFill/>
            </a:ln>
          </p:spPr>
        </p:pic>
        <p:pic>
          <p:nvPicPr>
            <p:cNvPr descr="XMSTRER2" id="815" name="Google Shape;815;p24"/>
            <p:cNvPicPr preferRelativeResize="0"/>
            <p:nvPr/>
          </p:nvPicPr>
          <p:blipFill rotWithShape="1">
            <a:blip r:embed="rId3">
              <a:alphaModFix/>
            </a:blip>
            <a:srcRect b="0" l="0" r="0" t="0"/>
            <a:stretch/>
          </p:blipFill>
          <p:spPr>
            <a:xfrm rot="-5400000">
              <a:off x="2813" y="2264"/>
              <a:ext cx="176" cy="3732"/>
            </a:xfrm>
            <a:prstGeom prst="rect">
              <a:avLst/>
            </a:prstGeom>
            <a:noFill/>
            <a:ln>
              <a:noFill/>
            </a:ln>
          </p:spPr>
        </p:pic>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9" name="Shape 819"/>
        <p:cNvGrpSpPr/>
        <p:nvPr/>
      </p:nvGrpSpPr>
      <p:grpSpPr>
        <a:xfrm>
          <a:off x="0" y="0"/>
          <a:ext cx="0" cy="0"/>
          <a:chOff x="0" y="0"/>
          <a:chExt cx="0" cy="0"/>
        </a:xfrm>
      </p:grpSpPr>
      <p:sp>
        <p:nvSpPr>
          <p:cNvPr id="820" name="Google Shape;820;p25"/>
          <p:cNvSpPr txBox="1"/>
          <p:nvPr/>
        </p:nvSpPr>
        <p:spPr>
          <a:xfrm>
            <a:off x="9525" y="7937"/>
            <a:ext cx="9448800" cy="6858000"/>
          </a:xfrm>
          <a:prstGeom prst="rect">
            <a:avLst/>
          </a:prstGeom>
          <a:gradFill>
            <a:gsLst>
              <a:gs pos="0">
                <a:srgbClr val="FFCCFF"/>
              </a:gs>
              <a:gs pos="100000">
                <a:srgbClr val="FFF4FF"/>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21" name="Google Shape;821;p25"/>
          <p:cNvSpPr txBox="1"/>
          <p:nvPr/>
        </p:nvSpPr>
        <p:spPr>
          <a:xfrm>
            <a:off x="533400" y="1600200"/>
            <a:ext cx="5867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nvGrpSpPr>
          <p:cNvPr id="822" name="Google Shape;822;p25"/>
          <p:cNvGrpSpPr/>
          <p:nvPr/>
        </p:nvGrpSpPr>
        <p:grpSpPr>
          <a:xfrm>
            <a:off x="-233362" y="36512"/>
            <a:ext cx="9632950" cy="6553200"/>
            <a:chOff x="48" y="-6"/>
            <a:chExt cx="5631" cy="4271"/>
          </a:xfrm>
        </p:grpSpPr>
        <p:pic>
          <p:nvPicPr>
            <p:cNvPr descr="XMSTRER2" id="823" name="Google Shape;823;p25"/>
            <p:cNvPicPr preferRelativeResize="0"/>
            <p:nvPr/>
          </p:nvPicPr>
          <p:blipFill rotWithShape="1">
            <a:blip r:embed="rId3">
              <a:alphaModFix/>
            </a:blip>
            <a:srcRect b="0" l="0" r="0" t="0"/>
            <a:stretch/>
          </p:blipFill>
          <p:spPr>
            <a:xfrm flipH="1">
              <a:off x="144" y="672"/>
              <a:ext cx="139" cy="2928"/>
            </a:xfrm>
            <a:prstGeom prst="rect">
              <a:avLst/>
            </a:prstGeom>
            <a:noFill/>
            <a:ln>
              <a:noFill/>
            </a:ln>
          </p:spPr>
        </p:pic>
        <p:pic>
          <p:nvPicPr>
            <p:cNvPr descr="XMSTRER2" id="824" name="Google Shape;824;p25"/>
            <p:cNvPicPr preferRelativeResize="0"/>
            <p:nvPr/>
          </p:nvPicPr>
          <p:blipFill rotWithShape="1">
            <a:blip r:embed="rId3">
              <a:alphaModFix/>
            </a:blip>
            <a:srcRect b="0" l="0" r="0" t="0"/>
            <a:stretch/>
          </p:blipFill>
          <p:spPr>
            <a:xfrm>
              <a:off x="5485" y="480"/>
              <a:ext cx="143" cy="3024"/>
            </a:xfrm>
            <a:prstGeom prst="rect">
              <a:avLst/>
            </a:prstGeom>
            <a:noFill/>
            <a:ln>
              <a:noFill/>
            </a:ln>
          </p:spPr>
        </p:pic>
        <p:pic>
          <p:nvPicPr>
            <p:cNvPr descr="XMSTRER2" id="825" name="Google Shape;825;p25"/>
            <p:cNvPicPr preferRelativeResize="0"/>
            <p:nvPr/>
          </p:nvPicPr>
          <p:blipFill rotWithShape="1">
            <a:blip r:embed="rId3">
              <a:alphaModFix/>
            </a:blip>
            <a:srcRect b="0" l="0" r="0" t="0"/>
            <a:stretch/>
          </p:blipFill>
          <p:spPr>
            <a:xfrm rot="5400000">
              <a:off x="2839" y="-1769"/>
              <a:ext cx="177" cy="3744"/>
            </a:xfrm>
            <a:prstGeom prst="rect">
              <a:avLst/>
            </a:prstGeom>
            <a:noFill/>
            <a:ln>
              <a:noFill/>
            </a:ln>
          </p:spPr>
        </p:pic>
        <p:pic>
          <p:nvPicPr>
            <p:cNvPr descr="CRNRC406" id="826" name="Google Shape;826;p25"/>
            <p:cNvPicPr preferRelativeResize="0"/>
            <p:nvPr/>
          </p:nvPicPr>
          <p:blipFill rotWithShape="1">
            <a:blip r:embed="rId4">
              <a:alphaModFix/>
            </a:blip>
            <a:srcRect b="0" l="0" r="0" t="0"/>
            <a:stretch/>
          </p:blipFill>
          <p:spPr>
            <a:xfrm>
              <a:off x="105" y="-6"/>
              <a:ext cx="951" cy="678"/>
            </a:xfrm>
            <a:prstGeom prst="rect">
              <a:avLst/>
            </a:prstGeom>
            <a:noFill/>
            <a:ln>
              <a:noFill/>
            </a:ln>
          </p:spPr>
        </p:pic>
        <p:pic>
          <p:nvPicPr>
            <p:cNvPr descr="CRNRC405" id="827" name="Google Shape;827;p25"/>
            <p:cNvPicPr preferRelativeResize="0"/>
            <p:nvPr/>
          </p:nvPicPr>
          <p:blipFill rotWithShape="1">
            <a:blip r:embed="rId5">
              <a:alphaModFix/>
            </a:blip>
            <a:srcRect b="0" l="0" r="0" t="0"/>
            <a:stretch/>
          </p:blipFill>
          <p:spPr>
            <a:xfrm>
              <a:off x="4788" y="0"/>
              <a:ext cx="876" cy="563"/>
            </a:xfrm>
            <a:prstGeom prst="rect">
              <a:avLst/>
            </a:prstGeom>
            <a:noFill/>
            <a:ln>
              <a:noFill/>
            </a:ln>
          </p:spPr>
        </p:pic>
        <p:pic>
          <p:nvPicPr>
            <p:cNvPr descr="CRNRC408" id="828" name="Google Shape;828;p25"/>
            <p:cNvPicPr preferRelativeResize="0"/>
            <p:nvPr/>
          </p:nvPicPr>
          <p:blipFill rotWithShape="1">
            <a:blip r:embed="rId6">
              <a:alphaModFix/>
            </a:blip>
            <a:srcRect b="0" l="0" r="0" t="0"/>
            <a:stretch/>
          </p:blipFill>
          <p:spPr>
            <a:xfrm>
              <a:off x="4719" y="3552"/>
              <a:ext cx="960" cy="713"/>
            </a:xfrm>
            <a:prstGeom prst="rect">
              <a:avLst/>
            </a:prstGeom>
            <a:noFill/>
            <a:ln>
              <a:noFill/>
            </a:ln>
          </p:spPr>
        </p:pic>
        <p:pic>
          <p:nvPicPr>
            <p:cNvPr descr="CRNRC407" id="829" name="Google Shape;829;p25"/>
            <p:cNvPicPr preferRelativeResize="0"/>
            <p:nvPr/>
          </p:nvPicPr>
          <p:blipFill rotWithShape="1">
            <a:blip r:embed="rId7">
              <a:alphaModFix/>
            </a:blip>
            <a:srcRect b="0" l="0" r="0" t="0"/>
            <a:stretch/>
          </p:blipFill>
          <p:spPr>
            <a:xfrm>
              <a:off x="48" y="3614"/>
              <a:ext cx="1008" cy="610"/>
            </a:xfrm>
            <a:prstGeom prst="rect">
              <a:avLst/>
            </a:prstGeom>
            <a:noFill/>
            <a:ln>
              <a:noFill/>
            </a:ln>
          </p:spPr>
        </p:pic>
        <p:pic>
          <p:nvPicPr>
            <p:cNvPr descr="XMSTRER2" id="830" name="Google Shape;830;p25"/>
            <p:cNvPicPr preferRelativeResize="0"/>
            <p:nvPr/>
          </p:nvPicPr>
          <p:blipFill rotWithShape="1">
            <a:blip r:embed="rId3">
              <a:alphaModFix/>
            </a:blip>
            <a:srcRect b="0" l="0" r="0" t="0"/>
            <a:stretch/>
          </p:blipFill>
          <p:spPr>
            <a:xfrm rot="-5400000">
              <a:off x="2813" y="2264"/>
              <a:ext cx="176" cy="3732"/>
            </a:xfrm>
            <a:prstGeom prst="rect">
              <a:avLst/>
            </a:prstGeom>
            <a:noFill/>
            <a:ln>
              <a:noFill/>
            </a:ln>
          </p:spPr>
        </p:pic>
      </p:grpSp>
      <p:sp>
        <p:nvSpPr>
          <p:cNvPr id="831" name="Google Shape;831;p25"/>
          <p:cNvSpPr txBox="1"/>
          <p:nvPr/>
        </p:nvSpPr>
        <p:spPr>
          <a:xfrm>
            <a:off x="228600" y="1201737"/>
            <a:ext cx="9205912" cy="4894262"/>
          </a:xfrm>
          <a:prstGeom prst="rect">
            <a:avLst/>
          </a:prstGeom>
          <a:blipFill rotWithShape="1">
            <a:blip r:embed="rId8">
              <a:alphaModFix/>
            </a:blip>
            <a:stretch>
              <a:fillRect b="0" l="0" r="0" t="0"/>
            </a:stretch>
          </a:blip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Times New Roman"/>
              <a:buNone/>
            </a:pPr>
            <a:r>
              <a:rPr b="0" i="0" lang="en-US" sz="2400" u="none">
                <a:solidFill>
                  <a:srgbClr val="000000"/>
                </a:solidFill>
                <a:latin typeface="Times New Roman"/>
                <a:ea typeface="Times New Roman"/>
                <a:cs typeface="Times New Roman"/>
                <a:sym typeface="Times New Roman"/>
              </a:rPr>
              <a:t>Hai chị em về đến nhà, tôi mắng em gái dám nói dối ba bỏ học đi chơi, không chịu khó học hành. Nhưng đáp lại sự giận dữ của tôi, nó thủng thẳng:</a:t>
            </a:r>
            <a:endParaRPr/>
          </a:p>
          <a:p>
            <a:pPr indent="0" lvl="0" marL="0" marR="0" rtl="0" algn="l">
              <a:lnSpc>
                <a:spcPct val="100000"/>
              </a:lnSpc>
              <a:spcBef>
                <a:spcPts val="1200"/>
              </a:spcBef>
              <a:spcAft>
                <a:spcPts val="0"/>
              </a:spcAft>
              <a:buClr>
                <a:srgbClr val="000000"/>
              </a:buClr>
              <a:buSzPts val="2400"/>
              <a:buFont typeface="Times New Roman"/>
              <a:buNone/>
            </a:pPr>
            <a:r>
              <a:rPr b="0" i="0" lang="en-US" sz="2400" u="none">
                <a:solidFill>
                  <a:srgbClr val="000000"/>
                </a:solidFill>
                <a:latin typeface="Times New Roman"/>
                <a:ea typeface="Times New Roman"/>
                <a:cs typeface="Times New Roman"/>
                <a:sym typeface="Times New Roman"/>
              </a:rPr>
              <a:t>    - Em đi tập văn nghệ.</a:t>
            </a:r>
            <a:endParaRPr/>
          </a:p>
          <a:p>
            <a:pPr indent="0" lvl="0" marL="0" marR="0" rtl="0" algn="l">
              <a:lnSpc>
                <a:spcPct val="100000"/>
              </a:lnSpc>
              <a:spcBef>
                <a:spcPts val="1200"/>
              </a:spcBef>
              <a:spcAft>
                <a:spcPts val="0"/>
              </a:spcAft>
              <a:buClr>
                <a:srgbClr val="000000"/>
              </a:buClr>
              <a:buSzPts val="2400"/>
              <a:buFont typeface="Times New Roman"/>
              <a:buNone/>
            </a:pPr>
            <a:r>
              <a:rPr b="0" i="0" lang="en-US" sz="2400" u="none">
                <a:solidFill>
                  <a:srgbClr val="000000"/>
                </a:solidFill>
                <a:latin typeface="Times New Roman"/>
                <a:ea typeface="Times New Roman"/>
                <a:cs typeface="Times New Roman"/>
                <a:sym typeface="Times New Roman"/>
              </a:rPr>
              <a:t>    - Mày tập văn nghệ ở rạp chiếu bóng à?</a:t>
            </a:r>
            <a:endParaRPr/>
          </a:p>
          <a:p>
            <a:pPr indent="0" lvl="0" marL="0" marR="0" rtl="0" algn="l">
              <a:lnSpc>
                <a:spcPct val="100000"/>
              </a:lnSpc>
              <a:spcBef>
                <a:spcPts val="1200"/>
              </a:spcBef>
              <a:spcAft>
                <a:spcPts val="0"/>
              </a:spcAft>
              <a:buClr>
                <a:srgbClr val="000000"/>
              </a:buClr>
              <a:buSzPts val="2400"/>
              <a:buFont typeface="Times New Roman"/>
              <a:buNone/>
            </a:pPr>
            <a:r>
              <a:rPr b="0" i="0" lang="en-US" sz="2400" u="none">
                <a:solidFill>
                  <a:srgbClr val="000000"/>
                </a:solidFill>
                <a:latin typeface="Times New Roman"/>
                <a:ea typeface="Times New Roman"/>
                <a:cs typeface="Times New Roman"/>
                <a:sym typeface="Times New Roman"/>
              </a:rPr>
              <a:t>    Nó cười giả bộ ngây thơ:</a:t>
            </a:r>
            <a:endParaRPr/>
          </a:p>
          <a:p>
            <a:pPr indent="0" lvl="0" marL="0" marR="0" rtl="0" algn="l">
              <a:lnSpc>
                <a:spcPct val="100000"/>
              </a:lnSpc>
              <a:spcBef>
                <a:spcPts val="1200"/>
              </a:spcBef>
              <a:spcAft>
                <a:spcPts val="0"/>
              </a:spcAft>
              <a:buClr>
                <a:srgbClr val="000000"/>
              </a:buClr>
              <a:buSzPts val="2400"/>
              <a:buFont typeface="Times New Roman"/>
              <a:buNone/>
            </a:pPr>
            <a:r>
              <a:rPr b="0" i="0" lang="en-US" sz="2400" u="none">
                <a:solidFill>
                  <a:srgbClr val="000000"/>
                </a:solidFill>
                <a:latin typeface="Times New Roman"/>
                <a:ea typeface="Times New Roman"/>
                <a:cs typeface="Times New Roman"/>
                <a:sym typeface="Times New Roman"/>
              </a:rPr>
              <a:t>    - Ủa, chị cũng ở đó sao ? Hồi nãy chị bảo đi học nhóm mà !</a:t>
            </a:r>
            <a:endParaRPr/>
          </a:p>
          <a:p>
            <a:pPr indent="0" lvl="0" marL="0" marR="0" rtl="0" algn="l">
              <a:lnSpc>
                <a:spcPct val="100000"/>
              </a:lnSpc>
              <a:spcBef>
                <a:spcPts val="1200"/>
              </a:spcBef>
              <a:spcAft>
                <a:spcPts val="0"/>
              </a:spcAft>
              <a:buClr>
                <a:srgbClr val="000000"/>
              </a:buClr>
              <a:buSzPts val="2400"/>
              <a:buFont typeface="Times New Roman"/>
              <a:buNone/>
            </a:pPr>
            <a:r>
              <a:rPr b="0" i="0" lang="en-US" sz="2400" u="none">
                <a:solidFill>
                  <a:srgbClr val="000000"/>
                </a:solidFill>
                <a:latin typeface="Times New Roman"/>
                <a:ea typeface="Times New Roman"/>
                <a:cs typeface="Times New Roman"/>
                <a:sym typeface="Times New Roman"/>
              </a:rPr>
              <a:t>    Tôi sững sờ, đứng im như phỗng. Ngước nhìn ba, tôi đợi một trận cuồng phong. Nhưng ba tôi chỉ buồn rầu bảo:</a:t>
            </a:r>
            <a:endParaRPr/>
          </a:p>
          <a:p>
            <a:pPr indent="0" lvl="0" marL="0" marR="0" rtl="0" algn="l">
              <a:lnSpc>
                <a:spcPct val="100000"/>
              </a:lnSpc>
              <a:spcBef>
                <a:spcPts val="1200"/>
              </a:spcBef>
              <a:spcAft>
                <a:spcPts val="0"/>
              </a:spcAft>
              <a:buClr>
                <a:srgbClr val="000000"/>
              </a:buClr>
              <a:buSzPts val="2400"/>
              <a:buFont typeface="Times New Roman"/>
              <a:buNone/>
            </a:pPr>
            <a:r>
              <a:rPr b="0" i="0" lang="en-US" sz="2400" u="none">
                <a:solidFill>
                  <a:srgbClr val="000000"/>
                </a:solidFill>
                <a:latin typeface="Times New Roman"/>
                <a:ea typeface="Times New Roman"/>
                <a:cs typeface="Times New Roman"/>
                <a:sym typeface="Times New Roman"/>
              </a:rPr>
              <a:t>    - Các con ráng bảo nhau mà học cho nên người. </a:t>
            </a:r>
            <a:endParaRPr/>
          </a:p>
        </p:txBody>
      </p:sp>
      <p:sp>
        <p:nvSpPr>
          <p:cNvPr id="832" name="Google Shape;832;p25"/>
          <p:cNvSpPr/>
          <p:nvPr/>
        </p:nvSpPr>
        <p:spPr>
          <a:xfrm>
            <a:off x="1331368" y="120291"/>
            <a:ext cx="6481261"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EFEFE"/>
              </a:buClr>
              <a:buSzPts val="5400"/>
              <a:buFont typeface="Times New Roman"/>
              <a:buNone/>
            </a:pPr>
            <a:r>
              <a:rPr b="1" i="0" lang="en-US" sz="5400" u="sng" cap="none" strike="noStrike">
                <a:solidFill>
                  <a:srgbClr val="FEFEFE"/>
                </a:solidFill>
                <a:latin typeface="Times New Roman"/>
                <a:ea typeface="Times New Roman"/>
                <a:cs typeface="Times New Roman"/>
                <a:sym typeface="Times New Roman"/>
              </a:rPr>
              <a:t>Luyện đọc diễn cảm:</a:t>
            </a:r>
            <a:endParaRPr b="1" i="0" sz="5400" u="none" cap="none" strike="noStrike">
              <a:solidFill>
                <a:srgbClr val="FEFEFE"/>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6" name="Shape 836"/>
        <p:cNvGrpSpPr/>
        <p:nvPr/>
      </p:nvGrpSpPr>
      <p:grpSpPr>
        <a:xfrm>
          <a:off x="0" y="0"/>
          <a:ext cx="0" cy="0"/>
          <a:chOff x="0" y="0"/>
          <a:chExt cx="0" cy="0"/>
        </a:xfrm>
      </p:grpSpPr>
      <p:sp>
        <p:nvSpPr>
          <p:cNvPr id="837" name="Google Shape;837;p26"/>
          <p:cNvSpPr txBox="1"/>
          <p:nvPr/>
        </p:nvSpPr>
        <p:spPr>
          <a:xfrm>
            <a:off x="-304800" y="0"/>
            <a:ext cx="9448800" cy="6858000"/>
          </a:xfrm>
          <a:prstGeom prst="rect">
            <a:avLst/>
          </a:prstGeom>
          <a:gradFill>
            <a:gsLst>
              <a:gs pos="0">
                <a:srgbClr val="FFCCFF"/>
              </a:gs>
              <a:gs pos="100000">
                <a:srgbClr val="FFF4FF"/>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38" name="Google Shape;838;p26"/>
          <p:cNvSpPr/>
          <p:nvPr/>
        </p:nvSpPr>
        <p:spPr>
          <a:xfrm rot="5400000">
            <a:off x="3288506" y="-2515393"/>
            <a:ext cx="2135187" cy="8077200"/>
          </a:xfrm>
          <a:prstGeom prst="verticalScroll">
            <a:avLst>
              <a:gd fmla="val 12500" name="adj"/>
            </a:avLst>
          </a:prstGeom>
          <a:gradFill>
            <a:gsLst>
              <a:gs pos="0">
                <a:srgbClr val="CCFF99"/>
              </a:gs>
              <a:gs pos="100000">
                <a:srgbClr val="FFFFFF"/>
              </a:gs>
            </a:gsLst>
            <a:lin ang="5400000" scaled="0"/>
          </a:gradFill>
          <a:ln cap="flat" cmpd="sng" w="28575">
            <a:solidFill>
              <a:srgbClr val="CC330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26"/>
          <p:cNvSpPr txBox="1"/>
          <p:nvPr/>
        </p:nvSpPr>
        <p:spPr>
          <a:xfrm rot="10800000">
            <a:off x="450943" y="722530"/>
            <a:ext cx="7676853" cy="160139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t/>
            </a:r>
            <a:endParaRPr b="0" i="0" sz="2800" u="non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0" i="0" sz="2800" u="none">
              <a:solidFill>
                <a:srgbClr val="000000"/>
              </a:solidFill>
              <a:latin typeface="Times New Roman"/>
              <a:ea typeface="Times New Roman"/>
              <a:cs typeface="Times New Roman"/>
              <a:sym typeface="Times New Roman"/>
            </a:endParaRPr>
          </a:p>
        </p:txBody>
      </p:sp>
      <p:sp>
        <p:nvSpPr>
          <p:cNvPr id="840" name="Google Shape;840;p26"/>
          <p:cNvSpPr txBox="1"/>
          <p:nvPr/>
        </p:nvSpPr>
        <p:spPr>
          <a:xfrm>
            <a:off x="762000" y="898525"/>
            <a:ext cx="7162800" cy="138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2800"/>
              <a:buFont typeface="Arial"/>
              <a:buNone/>
            </a:pPr>
            <a:r>
              <a:rPr b="1" i="0" lang="en-US" sz="2800" u="none">
                <a:solidFill>
                  <a:srgbClr val="0000FF"/>
                </a:solidFill>
                <a:latin typeface="Arial"/>
                <a:ea typeface="Arial"/>
                <a:cs typeface="Arial"/>
                <a:sym typeface="Arial"/>
              </a:rPr>
              <a:t>Về nhà:Học thuộc đoạn “Nó cười giả bộ ngây thơ …làm cho tôi tỉnh ngộ và trả lời câu hỏi.</a:t>
            </a:r>
            <a:endParaRPr/>
          </a:p>
        </p:txBody>
      </p:sp>
      <p:sp>
        <p:nvSpPr>
          <p:cNvPr id="841" name="Google Shape;841;p26"/>
          <p:cNvSpPr/>
          <p:nvPr/>
        </p:nvSpPr>
        <p:spPr>
          <a:xfrm>
            <a:off x="762000" y="2057400"/>
            <a:ext cx="7315200" cy="3200400"/>
          </a:xfrm>
          <a:prstGeom prst="rect">
            <a:avLst/>
          </a:prstGeom>
        </p:spPr>
        <p:txBody>
          <a:bodyPr>
            <a:prstTxWarp prst="textPlain"/>
          </a:bodyPr>
          <a:lstStyle/>
          <a:p>
            <a:pPr lvl="0" algn="l"/>
            <a:r>
              <a:rPr b="0" i="0">
                <a:ln cap="flat" cmpd="sng" w="12700">
                  <a:solidFill>
                    <a:srgbClr val="FF0000"/>
                  </a:solidFill>
                  <a:prstDash val="solid"/>
                  <a:miter lim="800000"/>
                  <a:headEnd len="sm" w="sm" type="none"/>
                  <a:tailEnd len="sm" w="sm" type="none"/>
                </a:ln>
                <a:gradFill>
                  <a:gsLst>
                    <a:gs pos="0">
                      <a:srgbClr val="520402"/>
                    </a:gs>
                    <a:gs pos="100000">
                      <a:srgbClr val="FFCC00"/>
                    </a:gs>
                  </a:gsLst>
                  <a:lin ang="5400000" scaled="0"/>
                </a:gradFill>
                <a:latin typeface="Arial"/>
              </a:rPr>
              <a:t>Tạm biệt chúc các em học tốt </a:t>
            </a:r>
          </a:p>
        </p:txBody>
      </p:sp>
      <p:grpSp>
        <p:nvGrpSpPr>
          <p:cNvPr id="842" name="Google Shape;842;p26"/>
          <p:cNvGrpSpPr/>
          <p:nvPr/>
        </p:nvGrpSpPr>
        <p:grpSpPr>
          <a:xfrm>
            <a:off x="0" y="152400"/>
            <a:ext cx="9037637" cy="6553200"/>
            <a:chOff x="48" y="-6"/>
            <a:chExt cx="5631" cy="4271"/>
          </a:xfrm>
        </p:grpSpPr>
        <p:pic>
          <p:nvPicPr>
            <p:cNvPr descr="XMSTRER2" id="843" name="Google Shape;843;p26"/>
            <p:cNvPicPr preferRelativeResize="0"/>
            <p:nvPr/>
          </p:nvPicPr>
          <p:blipFill rotWithShape="1">
            <a:blip r:embed="rId3">
              <a:alphaModFix/>
            </a:blip>
            <a:srcRect b="0" l="0" r="0" t="0"/>
            <a:stretch/>
          </p:blipFill>
          <p:spPr>
            <a:xfrm flipH="1">
              <a:off x="144" y="672"/>
              <a:ext cx="139" cy="2928"/>
            </a:xfrm>
            <a:prstGeom prst="rect">
              <a:avLst/>
            </a:prstGeom>
            <a:noFill/>
            <a:ln>
              <a:noFill/>
            </a:ln>
          </p:spPr>
        </p:pic>
        <p:pic>
          <p:nvPicPr>
            <p:cNvPr descr="XMSTRER2" id="844" name="Google Shape;844;p26"/>
            <p:cNvPicPr preferRelativeResize="0"/>
            <p:nvPr/>
          </p:nvPicPr>
          <p:blipFill rotWithShape="1">
            <a:blip r:embed="rId3">
              <a:alphaModFix/>
            </a:blip>
            <a:srcRect b="0" l="0" r="0" t="0"/>
            <a:stretch/>
          </p:blipFill>
          <p:spPr>
            <a:xfrm>
              <a:off x="5485" y="480"/>
              <a:ext cx="143" cy="3024"/>
            </a:xfrm>
            <a:prstGeom prst="rect">
              <a:avLst/>
            </a:prstGeom>
            <a:noFill/>
            <a:ln>
              <a:noFill/>
            </a:ln>
          </p:spPr>
        </p:pic>
        <p:pic>
          <p:nvPicPr>
            <p:cNvPr descr="XMSTRER2" id="845" name="Google Shape;845;p26"/>
            <p:cNvPicPr preferRelativeResize="0"/>
            <p:nvPr/>
          </p:nvPicPr>
          <p:blipFill rotWithShape="1">
            <a:blip r:embed="rId3">
              <a:alphaModFix/>
            </a:blip>
            <a:srcRect b="0" l="0" r="0" t="0"/>
            <a:stretch/>
          </p:blipFill>
          <p:spPr>
            <a:xfrm rot="5400000">
              <a:off x="2839" y="-1769"/>
              <a:ext cx="177" cy="3744"/>
            </a:xfrm>
            <a:prstGeom prst="rect">
              <a:avLst/>
            </a:prstGeom>
            <a:noFill/>
            <a:ln>
              <a:noFill/>
            </a:ln>
          </p:spPr>
        </p:pic>
        <p:pic>
          <p:nvPicPr>
            <p:cNvPr descr="CRNRC406" id="846" name="Google Shape;846;p26"/>
            <p:cNvPicPr preferRelativeResize="0"/>
            <p:nvPr/>
          </p:nvPicPr>
          <p:blipFill rotWithShape="1">
            <a:blip r:embed="rId4">
              <a:alphaModFix/>
            </a:blip>
            <a:srcRect b="0" l="0" r="0" t="0"/>
            <a:stretch/>
          </p:blipFill>
          <p:spPr>
            <a:xfrm>
              <a:off x="105" y="-6"/>
              <a:ext cx="951" cy="678"/>
            </a:xfrm>
            <a:prstGeom prst="rect">
              <a:avLst/>
            </a:prstGeom>
            <a:noFill/>
            <a:ln>
              <a:noFill/>
            </a:ln>
          </p:spPr>
        </p:pic>
        <p:pic>
          <p:nvPicPr>
            <p:cNvPr descr="CRNRC405" id="847" name="Google Shape;847;p26"/>
            <p:cNvPicPr preferRelativeResize="0"/>
            <p:nvPr/>
          </p:nvPicPr>
          <p:blipFill rotWithShape="1">
            <a:blip r:embed="rId5">
              <a:alphaModFix/>
            </a:blip>
            <a:srcRect b="0" l="0" r="0" t="0"/>
            <a:stretch/>
          </p:blipFill>
          <p:spPr>
            <a:xfrm>
              <a:off x="4788" y="0"/>
              <a:ext cx="876" cy="563"/>
            </a:xfrm>
            <a:prstGeom prst="rect">
              <a:avLst/>
            </a:prstGeom>
            <a:noFill/>
            <a:ln>
              <a:noFill/>
            </a:ln>
          </p:spPr>
        </p:pic>
        <p:pic>
          <p:nvPicPr>
            <p:cNvPr descr="CRNRC408" id="848" name="Google Shape;848;p26"/>
            <p:cNvPicPr preferRelativeResize="0"/>
            <p:nvPr/>
          </p:nvPicPr>
          <p:blipFill rotWithShape="1">
            <a:blip r:embed="rId6">
              <a:alphaModFix/>
            </a:blip>
            <a:srcRect b="0" l="0" r="0" t="0"/>
            <a:stretch/>
          </p:blipFill>
          <p:spPr>
            <a:xfrm>
              <a:off x="4719" y="3552"/>
              <a:ext cx="960" cy="713"/>
            </a:xfrm>
            <a:prstGeom prst="rect">
              <a:avLst/>
            </a:prstGeom>
            <a:noFill/>
            <a:ln>
              <a:noFill/>
            </a:ln>
          </p:spPr>
        </p:pic>
        <p:pic>
          <p:nvPicPr>
            <p:cNvPr descr="CRNRC407" id="849" name="Google Shape;849;p26"/>
            <p:cNvPicPr preferRelativeResize="0"/>
            <p:nvPr/>
          </p:nvPicPr>
          <p:blipFill rotWithShape="1">
            <a:blip r:embed="rId7">
              <a:alphaModFix/>
            </a:blip>
            <a:srcRect b="0" l="0" r="0" t="0"/>
            <a:stretch/>
          </p:blipFill>
          <p:spPr>
            <a:xfrm>
              <a:off x="48" y="3614"/>
              <a:ext cx="1008" cy="610"/>
            </a:xfrm>
            <a:prstGeom prst="rect">
              <a:avLst/>
            </a:prstGeom>
            <a:noFill/>
            <a:ln>
              <a:noFill/>
            </a:ln>
          </p:spPr>
        </p:pic>
        <p:pic>
          <p:nvPicPr>
            <p:cNvPr descr="XMSTRER2" id="850" name="Google Shape;850;p26"/>
            <p:cNvPicPr preferRelativeResize="0"/>
            <p:nvPr/>
          </p:nvPicPr>
          <p:blipFill rotWithShape="1">
            <a:blip r:embed="rId3">
              <a:alphaModFix/>
            </a:blip>
            <a:srcRect b="0" l="0" r="0" t="0"/>
            <a:stretch/>
          </p:blipFill>
          <p:spPr>
            <a:xfrm rot="-5400000">
              <a:off x="2813" y="2264"/>
              <a:ext cx="176" cy="3732"/>
            </a:xfrm>
            <a:prstGeom prst="rect">
              <a:avLst/>
            </a:prstGeom>
            <a:noFill/>
            <a:ln>
              <a:noFill/>
            </a:ln>
          </p:spPr>
        </p:pic>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4" name="Shape 854"/>
        <p:cNvGrpSpPr/>
        <p:nvPr/>
      </p:nvGrpSpPr>
      <p:grpSpPr>
        <a:xfrm>
          <a:off x="0" y="0"/>
          <a:ext cx="0" cy="0"/>
          <a:chOff x="0" y="0"/>
          <a:chExt cx="0" cy="0"/>
        </a:xfrm>
      </p:grpSpPr>
      <p:pic>
        <p:nvPicPr>
          <p:cNvPr descr="flower-rose-013_02" id="855" name="Google Shape;855;p27"/>
          <p:cNvPicPr preferRelativeResize="0"/>
          <p:nvPr/>
        </p:nvPicPr>
        <p:blipFill rotWithShape="1">
          <a:blip r:embed="rId3">
            <a:alphaModFix/>
          </a:blip>
          <a:srcRect b="0" l="0" r="0" t="0"/>
          <a:stretch/>
        </p:blipFill>
        <p:spPr>
          <a:xfrm rot="-1740000">
            <a:off x="3124200" y="4343400"/>
            <a:ext cx="1676400" cy="2209800"/>
          </a:xfrm>
          <a:prstGeom prst="rect">
            <a:avLst/>
          </a:prstGeom>
          <a:noFill/>
          <a:ln>
            <a:noFill/>
          </a:ln>
        </p:spPr>
      </p:pic>
      <p:sp>
        <p:nvSpPr>
          <p:cNvPr id="856" name="Google Shape;856;p27"/>
          <p:cNvSpPr/>
          <p:nvPr/>
        </p:nvSpPr>
        <p:spPr>
          <a:xfrm>
            <a:off x="1066800" y="1447800"/>
            <a:ext cx="7162800" cy="1047750"/>
          </a:xfrm>
          <a:prstGeom prst="rect">
            <a:avLst/>
          </a:prstGeom>
        </p:spPr>
        <p:txBody>
          <a:bodyPr>
            <a:prstTxWarp prst="textPlain"/>
          </a:bodyPr>
          <a:lstStyle/>
          <a:p>
            <a:pPr lvl="0" algn="l"/>
            <a:r>
              <a:rPr b="0" i="0">
                <a:ln cap="flat" cmpd="sng" w="15875">
                  <a:solidFill>
                    <a:srgbClr val="FF0000"/>
                  </a:solidFill>
                  <a:prstDash val="solid"/>
                  <a:miter lim="800000"/>
                  <a:headEnd len="sm" w="sm" type="none"/>
                  <a:tailEnd len="sm" w="sm" type="none"/>
                </a:ln>
                <a:gradFill>
                  <a:gsLst>
                    <a:gs pos="0">
                      <a:srgbClr val="A603AB"/>
                    </a:gs>
                    <a:gs pos="11999">
                      <a:srgbClr val="E81766"/>
                    </a:gs>
                    <a:gs pos="27000">
                      <a:srgbClr val="EE3F17"/>
                    </a:gs>
                    <a:gs pos="47999">
                      <a:srgbClr val="FFFF00"/>
                    </a:gs>
                    <a:gs pos="64999">
                      <a:srgbClr val="1A8D48"/>
                    </a:gs>
                    <a:gs pos="78999">
                      <a:srgbClr val="0819FB"/>
                    </a:gs>
                    <a:gs pos="100000">
                      <a:srgbClr val="A603AB"/>
                    </a:gs>
                  </a:gsLst>
                  <a:lin ang="0" scaled="0"/>
                </a:gradFill>
                <a:latin typeface="Arial"/>
              </a:rPr>
              <a:t>Kính chúc quý thầy cô, các em học sinh </a:t>
            </a:r>
          </a:p>
        </p:txBody>
      </p:sp>
      <p:sp>
        <p:nvSpPr>
          <p:cNvPr descr="Woven mat" id="857" name="Google Shape;857;p27"/>
          <p:cNvSpPr/>
          <p:nvPr/>
        </p:nvSpPr>
        <p:spPr>
          <a:xfrm>
            <a:off x="2438400" y="2686050"/>
            <a:ext cx="5295900" cy="1047750"/>
          </a:xfrm>
          <a:prstGeom prst="rect">
            <a:avLst/>
          </a:prstGeom>
          <a:blipFill rotWithShape="1">
            <a:blip r:embed="rId4">
              <a:alphaModFix/>
            </a:blip>
            <a:stretch>
              <a:fillRect b="0" l="0" r="0" t="0"/>
            </a:stretch>
          </a:blipFill>
        </p:spPr>
        <p:txBody>
          <a:bodyPr>
            <a:prstTxWarp prst="textPlain"/>
          </a:bodyPr>
          <a:lstStyle/>
          <a:p>
            <a:pPr lvl="0" algn="l"/>
            <a:r>
              <a:rPr b="0" i="0">
                <a:ln cap="flat" cmpd="sng" w="9525">
                  <a:solidFill>
                    <a:srgbClr val="000000"/>
                  </a:solidFill>
                  <a:prstDash val="solid"/>
                  <a:miter lim="800000"/>
                  <a:headEnd len="sm" w="sm" type="none"/>
                  <a:tailEnd len="sm" w="sm" type="none"/>
                </a:ln>
                <a:solidFill>
                  <a:srgbClr val="FFFFFF"/>
                </a:solidFill>
                <a:latin typeface="Arial"/>
              </a:rPr>
              <a:t>khoẻ mạnh và hạnh phúc. </a:t>
            </a:r>
          </a:p>
        </p:txBody>
      </p:sp>
      <p:pic>
        <p:nvPicPr>
          <p:cNvPr id="858" name="Google Shape;858;p27"/>
          <p:cNvPicPr preferRelativeResize="0"/>
          <p:nvPr/>
        </p:nvPicPr>
        <p:blipFill rotWithShape="1">
          <a:blip r:embed="rId5">
            <a:alphaModFix/>
          </a:blip>
          <a:srcRect b="0" l="0" r="0" t="0"/>
          <a:stretch/>
        </p:blipFill>
        <p:spPr>
          <a:xfrm>
            <a:off x="8915400" y="6553200"/>
            <a:ext cx="228600" cy="304800"/>
          </a:xfrm>
          <a:prstGeom prst="rect">
            <a:avLst/>
          </a:prstGeom>
          <a:noFill/>
          <a:ln>
            <a:noFill/>
          </a:ln>
        </p:spPr>
      </p:pic>
      <p:sp>
        <p:nvSpPr>
          <p:cNvPr id="859" name="Google Shape;859;p27"/>
          <p:cNvSpPr txBox="1"/>
          <p:nvPr/>
        </p:nvSpPr>
        <p:spPr>
          <a:xfrm>
            <a:off x="6705600" y="6400800"/>
            <a:ext cx="2286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t>
            </a:r>
            <a:endParaRPr/>
          </a:p>
        </p:txBody>
      </p:sp>
      <p:pic>
        <p:nvPicPr>
          <p:cNvPr descr="659204qfhni5vgxw" id="860" name="Google Shape;860;p27"/>
          <p:cNvPicPr preferRelativeResize="0"/>
          <p:nvPr/>
        </p:nvPicPr>
        <p:blipFill rotWithShape="1">
          <a:blip r:embed="rId6">
            <a:alphaModFix/>
          </a:blip>
          <a:srcRect b="0" l="0" r="0" t="0"/>
          <a:stretch/>
        </p:blipFill>
        <p:spPr>
          <a:xfrm rot="5400000">
            <a:off x="7092950" y="-768350"/>
            <a:ext cx="444500" cy="2590800"/>
          </a:xfrm>
          <a:prstGeom prst="rect">
            <a:avLst/>
          </a:prstGeom>
          <a:noFill/>
          <a:ln>
            <a:noFill/>
          </a:ln>
        </p:spPr>
      </p:pic>
      <p:pic>
        <p:nvPicPr>
          <p:cNvPr descr="659204qfhni5vgxw" id="861" name="Google Shape;861;p27"/>
          <p:cNvPicPr preferRelativeResize="0"/>
          <p:nvPr/>
        </p:nvPicPr>
        <p:blipFill rotWithShape="1">
          <a:blip r:embed="rId7">
            <a:alphaModFix/>
          </a:blip>
          <a:srcRect b="0" l="0" r="0" t="0"/>
          <a:stretch/>
        </p:blipFill>
        <p:spPr>
          <a:xfrm>
            <a:off x="374650" y="538162"/>
            <a:ext cx="539750" cy="2509837"/>
          </a:xfrm>
          <a:prstGeom prst="rect">
            <a:avLst/>
          </a:prstGeom>
          <a:noFill/>
          <a:ln>
            <a:noFill/>
          </a:ln>
        </p:spPr>
      </p:pic>
      <p:pic>
        <p:nvPicPr>
          <p:cNvPr descr="659204qfhni5vgxw" id="862" name="Google Shape;862;p27"/>
          <p:cNvPicPr preferRelativeResize="0"/>
          <p:nvPr/>
        </p:nvPicPr>
        <p:blipFill rotWithShape="1">
          <a:blip r:embed="rId8">
            <a:alphaModFix/>
          </a:blip>
          <a:srcRect b="0" l="0" r="0" t="0"/>
          <a:stretch/>
        </p:blipFill>
        <p:spPr>
          <a:xfrm flipH="1" rot="-5400000">
            <a:off x="1600200" y="-685800"/>
            <a:ext cx="381000" cy="2514600"/>
          </a:xfrm>
          <a:prstGeom prst="rect">
            <a:avLst/>
          </a:prstGeom>
          <a:noFill/>
          <a:ln>
            <a:noFill/>
          </a:ln>
        </p:spPr>
      </p:pic>
      <p:pic>
        <p:nvPicPr>
          <p:cNvPr descr="659204qfhni5vgxw" id="863" name="Google Shape;863;p27"/>
          <p:cNvPicPr preferRelativeResize="0"/>
          <p:nvPr/>
        </p:nvPicPr>
        <p:blipFill rotWithShape="1">
          <a:blip r:embed="rId9">
            <a:alphaModFix/>
          </a:blip>
          <a:srcRect b="0" l="0" r="0" t="0"/>
          <a:stretch/>
        </p:blipFill>
        <p:spPr>
          <a:xfrm flipH="1">
            <a:off x="8229600" y="533400"/>
            <a:ext cx="533400" cy="2438400"/>
          </a:xfrm>
          <a:prstGeom prst="rect">
            <a:avLst/>
          </a:prstGeom>
          <a:noFill/>
          <a:ln>
            <a:noFill/>
          </a:ln>
        </p:spPr>
      </p:pic>
      <p:pic>
        <p:nvPicPr>
          <p:cNvPr descr="659204qfhni5vgxw" id="864" name="Google Shape;864;p27"/>
          <p:cNvPicPr preferRelativeResize="0"/>
          <p:nvPr/>
        </p:nvPicPr>
        <p:blipFill rotWithShape="1">
          <a:blip r:embed="rId10">
            <a:alphaModFix/>
          </a:blip>
          <a:srcRect b="0" l="0" r="0" t="0"/>
          <a:stretch/>
        </p:blipFill>
        <p:spPr>
          <a:xfrm rot="-5400000">
            <a:off x="1403350" y="5002212"/>
            <a:ext cx="550862" cy="2433637"/>
          </a:xfrm>
          <a:prstGeom prst="rect">
            <a:avLst/>
          </a:prstGeom>
          <a:noFill/>
          <a:ln>
            <a:noFill/>
          </a:ln>
        </p:spPr>
      </p:pic>
      <p:pic>
        <p:nvPicPr>
          <p:cNvPr descr="659204qfhni5vgxw" id="865" name="Google Shape;865;p27"/>
          <p:cNvPicPr preferRelativeResize="0"/>
          <p:nvPr/>
        </p:nvPicPr>
        <p:blipFill rotWithShape="1">
          <a:blip r:embed="rId11">
            <a:alphaModFix/>
          </a:blip>
          <a:srcRect b="0" l="0" r="0" t="0"/>
          <a:stretch/>
        </p:blipFill>
        <p:spPr>
          <a:xfrm flipH="1" rot="10800000">
            <a:off x="328612" y="3810000"/>
            <a:ext cx="509587" cy="2514600"/>
          </a:xfrm>
          <a:prstGeom prst="rect">
            <a:avLst/>
          </a:prstGeom>
          <a:noFill/>
          <a:ln>
            <a:noFill/>
          </a:ln>
        </p:spPr>
      </p:pic>
      <p:pic>
        <p:nvPicPr>
          <p:cNvPr descr="659204qfhni5vgxw" id="866" name="Google Shape;866;p27"/>
          <p:cNvPicPr preferRelativeResize="0"/>
          <p:nvPr/>
        </p:nvPicPr>
        <p:blipFill rotWithShape="1">
          <a:blip r:embed="rId12">
            <a:alphaModFix/>
          </a:blip>
          <a:srcRect b="0" l="0" r="0" t="0"/>
          <a:stretch/>
        </p:blipFill>
        <p:spPr>
          <a:xfrm flipH="1" rot="5460000">
            <a:off x="7312818" y="5179218"/>
            <a:ext cx="534987" cy="2054225"/>
          </a:xfrm>
          <a:prstGeom prst="rect">
            <a:avLst/>
          </a:prstGeom>
          <a:noFill/>
          <a:ln>
            <a:noFill/>
          </a:ln>
        </p:spPr>
      </p:pic>
      <p:pic>
        <p:nvPicPr>
          <p:cNvPr descr="659204qfhni5vgxw" id="867" name="Google Shape;867;p27"/>
          <p:cNvPicPr preferRelativeResize="0"/>
          <p:nvPr/>
        </p:nvPicPr>
        <p:blipFill rotWithShape="1">
          <a:blip r:embed="rId13">
            <a:alphaModFix/>
          </a:blip>
          <a:srcRect b="0" l="0" r="0" t="0"/>
          <a:stretch/>
        </p:blipFill>
        <p:spPr>
          <a:xfrm rot="10800000">
            <a:off x="8148637" y="3657600"/>
            <a:ext cx="614362" cy="2667000"/>
          </a:xfrm>
          <a:prstGeom prst="rect">
            <a:avLst/>
          </a:prstGeom>
          <a:noFill/>
          <a:ln>
            <a:noFill/>
          </a:ln>
        </p:spPr>
      </p:pic>
      <p:pic>
        <p:nvPicPr>
          <p:cNvPr descr="flower-rose-013_02" id="868" name="Google Shape;868;p27"/>
          <p:cNvPicPr preferRelativeResize="0"/>
          <p:nvPr/>
        </p:nvPicPr>
        <p:blipFill rotWithShape="1">
          <a:blip r:embed="rId14">
            <a:alphaModFix/>
          </a:blip>
          <a:srcRect b="0" l="0" r="0" t="0"/>
          <a:stretch/>
        </p:blipFill>
        <p:spPr>
          <a:xfrm>
            <a:off x="4267200" y="4038600"/>
            <a:ext cx="1676400" cy="1981200"/>
          </a:xfrm>
          <a:prstGeom prst="rect">
            <a:avLst/>
          </a:prstGeom>
          <a:noFill/>
          <a:ln>
            <a:noFill/>
          </a:ln>
        </p:spPr>
      </p:pic>
      <p:pic>
        <p:nvPicPr>
          <p:cNvPr descr="flower-rose-013_02" id="869" name="Google Shape;869;p27"/>
          <p:cNvPicPr preferRelativeResize="0"/>
          <p:nvPr/>
        </p:nvPicPr>
        <p:blipFill rotWithShape="1">
          <a:blip r:embed="rId15">
            <a:alphaModFix/>
          </a:blip>
          <a:srcRect b="0" l="0" r="0" t="0"/>
          <a:stretch/>
        </p:blipFill>
        <p:spPr>
          <a:xfrm rot="1680000">
            <a:off x="5105400" y="4373562"/>
            <a:ext cx="1524000" cy="2247900"/>
          </a:xfrm>
          <a:prstGeom prst="rect">
            <a:avLst/>
          </a:prstGeom>
          <a:noFill/>
          <a:ln>
            <a:noFill/>
          </a:ln>
        </p:spPr>
      </p:pic>
      <p:pic>
        <p:nvPicPr>
          <p:cNvPr descr="Obst100" id="870" name="Google Shape;870;p27"/>
          <p:cNvPicPr preferRelativeResize="0"/>
          <p:nvPr/>
        </p:nvPicPr>
        <p:blipFill rotWithShape="1">
          <a:blip r:embed="rId16">
            <a:alphaModFix/>
          </a:blip>
          <a:srcRect b="0" l="0" r="0" t="0"/>
          <a:stretch/>
        </p:blipFill>
        <p:spPr>
          <a:xfrm>
            <a:off x="1295400" y="4419600"/>
            <a:ext cx="1371600" cy="1371600"/>
          </a:xfrm>
          <a:prstGeom prst="rect">
            <a:avLst/>
          </a:prstGeom>
          <a:noFill/>
          <a:ln>
            <a:noFill/>
          </a:ln>
        </p:spPr>
      </p:pic>
      <p:pic>
        <p:nvPicPr>
          <p:cNvPr descr="N3" id="871" name="Google Shape;871;p27"/>
          <p:cNvPicPr preferRelativeResize="0"/>
          <p:nvPr/>
        </p:nvPicPr>
        <p:blipFill rotWithShape="1">
          <a:blip r:embed="rId17">
            <a:alphaModFix/>
          </a:blip>
          <a:srcRect b="0" l="0" r="0" t="0"/>
          <a:stretch/>
        </p:blipFill>
        <p:spPr>
          <a:xfrm flipH="1">
            <a:off x="0" y="6692900"/>
            <a:ext cx="9144000" cy="161925"/>
          </a:xfrm>
          <a:prstGeom prst="rect">
            <a:avLst/>
          </a:prstGeom>
          <a:noFill/>
          <a:ln>
            <a:noFill/>
          </a:ln>
        </p:spPr>
      </p:pic>
      <p:pic>
        <p:nvPicPr>
          <p:cNvPr descr="N3" id="872" name="Google Shape;872;p27"/>
          <p:cNvPicPr preferRelativeResize="0"/>
          <p:nvPr/>
        </p:nvPicPr>
        <p:blipFill rotWithShape="1">
          <a:blip r:embed="rId17">
            <a:alphaModFix/>
          </a:blip>
          <a:srcRect b="0" l="0" r="0" t="0"/>
          <a:stretch/>
        </p:blipFill>
        <p:spPr>
          <a:xfrm flipH="1" rot="5400000">
            <a:off x="5638800" y="3352800"/>
            <a:ext cx="6858000" cy="152400"/>
          </a:xfrm>
          <a:prstGeom prst="rect">
            <a:avLst/>
          </a:prstGeom>
          <a:noFill/>
          <a:ln>
            <a:noFill/>
          </a:ln>
        </p:spPr>
      </p:pic>
      <p:pic>
        <p:nvPicPr>
          <p:cNvPr descr="N3" id="873" name="Google Shape;873;p27"/>
          <p:cNvPicPr preferRelativeResize="0"/>
          <p:nvPr/>
        </p:nvPicPr>
        <p:blipFill rotWithShape="1">
          <a:blip r:embed="rId17">
            <a:alphaModFix/>
          </a:blip>
          <a:srcRect b="0" l="0" r="0" t="0"/>
          <a:stretch/>
        </p:blipFill>
        <p:spPr>
          <a:xfrm flipH="1">
            <a:off x="0" y="0"/>
            <a:ext cx="9144000" cy="184150"/>
          </a:xfrm>
          <a:prstGeom prst="rect">
            <a:avLst/>
          </a:prstGeom>
          <a:noFill/>
          <a:ln>
            <a:noFill/>
          </a:ln>
        </p:spPr>
      </p:pic>
      <p:pic>
        <p:nvPicPr>
          <p:cNvPr descr="N3" id="874" name="Google Shape;874;p27"/>
          <p:cNvPicPr preferRelativeResize="0"/>
          <p:nvPr/>
        </p:nvPicPr>
        <p:blipFill rotWithShape="1">
          <a:blip r:embed="rId17">
            <a:alphaModFix/>
          </a:blip>
          <a:srcRect b="0" l="0" r="0" t="0"/>
          <a:stretch/>
        </p:blipFill>
        <p:spPr>
          <a:xfrm flipH="1" rot="5400000">
            <a:off x="-3352800" y="3352800"/>
            <a:ext cx="6858000" cy="152400"/>
          </a:xfrm>
          <a:prstGeom prst="rect">
            <a:avLst/>
          </a:prstGeom>
          <a:noFill/>
          <a:ln>
            <a:noFill/>
          </a:ln>
        </p:spPr>
      </p:pic>
      <p:pic>
        <p:nvPicPr>
          <p:cNvPr id="875" name="Google Shape;875;p27"/>
          <p:cNvPicPr preferRelativeResize="0"/>
          <p:nvPr/>
        </p:nvPicPr>
        <p:blipFill rotWithShape="1">
          <a:blip r:embed="rId18">
            <a:alphaModFix/>
          </a:blip>
          <a:srcRect b="0" l="0" r="0" t="0"/>
          <a:stretch/>
        </p:blipFill>
        <p:spPr>
          <a:xfrm>
            <a:off x="215900" y="6096000"/>
            <a:ext cx="508000" cy="50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gf32f675213_0_0"/>
          <p:cNvSpPr txBox="1"/>
          <p:nvPr>
            <p:ph type="title"/>
          </p:nvPr>
        </p:nvSpPr>
        <p:spPr>
          <a:xfrm>
            <a:off x="457200" y="274637"/>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446" name="Google Shape;446;gf32f675213_0_0"/>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2"/>
          <p:cNvSpPr txBox="1"/>
          <p:nvPr/>
        </p:nvSpPr>
        <p:spPr>
          <a:xfrm>
            <a:off x="0" y="0"/>
            <a:ext cx="8991600" cy="6858000"/>
          </a:xfrm>
          <a:prstGeom prst="rect">
            <a:avLst/>
          </a:prstGeom>
          <a:gradFill>
            <a:gsLst>
              <a:gs pos="0">
                <a:srgbClr val="CBECB2"/>
              </a:gs>
              <a:gs pos="100000">
                <a:srgbClr val="FFFFFF"/>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52" name="Google Shape;452;p2"/>
          <p:cNvSpPr txBox="1"/>
          <p:nvPr/>
        </p:nvSpPr>
        <p:spPr>
          <a:xfrm>
            <a:off x="0" y="0"/>
            <a:ext cx="9144000" cy="6858000"/>
          </a:xfrm>
          <a:prstGeom prst="rect">
            <a:avLst/>
          </a:prstGeom>
          <a:gradFill>
            <a:gsLst>
              <a:gs pos="0">
                <a:srgbClr val="FFCCFF"/>
              </a:gs>
              <a:gs pos="100000">
                <a:srgbClr val="FFF4FF"/>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53" name="Google Shape;453;p2"/>
          <p:cNvSpPr txBox="1"/>
          <p:nvPr/>
        </p:nvSpPr>
        <p:spPr>
          <a:xfrm>
            <a:off x="381000" y="228600"/>
            <a:ext cx="8458200" cy="13112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200"/>
              <a:buFont typeface="Arial"/>
              <a:buNone/>
            </a:pPr>
            <a:r>
              <a:rPr b="1" i="0" lang="en-US" sz="3200" u="none">
                <a:solidFill>
                  <a:srgbClr val="FF0000"/>
                </a:solidFill>
                <a:latin typeface="Arial"/>
                <a:ea typeface="Arial"/>
                <a:cs typeface="Arial"/>
                <a:sym typeface="Arial"/>
              </a:rPr>
              <a:t>    </a:t>
            </a:r>
            <a:endParaRPr/>
          </a:p>
          <a:p>
            <a:pPr indent="0" lvl="0" marL="0" marR="0" rtl="0" algn="ctr">
              <a:lnSpc>
                <a:spcPct val="100000"/>
              </a:lnSpc>
              <a:spcBef>
                <a:spcPts val="1600"/>
              </a:spcBef>
              <a:spcAft>
                <a:spcPts val="0"/>
              </a:spcAft>
              <a:buClr>
                <a:srgbClr val="FF0000"/>
              </a:buClr>
              <a:buSzPts val="3200"/>
              <a:buFont typeface="Arial"/>
              <a:buNone/>
            </a:pPr>
            <a:r>
              <a:rPr b="1" i="0" lang="en-US" sz="3200" u="sng">
                <a:solidFill>
                  <a:srgbClr val="FF0000"/>
                </a:solidFill>
                <a:latin typeface="Arial"/>
                <a:ea typeface="Arial"/>
                <a:cs typeface="Arial"/>
                <a:sym typeface="Arial"/>
              </a:rPr>
              <a:t>Tập đọc</a:t>
            </a:r>
            <a:endParaRPr/>
          </a:p>
        </p:txBody>
      </p:sp>
      <p:sp>
        <p:nvSpPr>
          <p:cNvPr id="454" name="Google Shape;454;p2"/>
          <p:cNvSpPr/>
          <p:nvPr/>
        </p:nvSpPr>
        <p:spPr>
          <a:xfrm>
            <a:off x="1295400" y="1752600"/>
            <a:ext cx="7010400" cy="1828800"/>
          </a:xfrm>
          <a:prstGeom prst="horizontalScroll">
            <a:avLst>
              <a:gd fmla="val 12500" name="adj"/>
            </a:avLst>
          </a:prstGeom>
          <a:gradFill>
            <a:gsLst>
              <a:gs pos="0">
                <a:srgbClr val="E5B9DF"/>
              </a:gs>
              <a:gs pos="100000">
                <a:srgbClr val="FFFFFF"/>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55" name="Google Shape;455;p2"/>
          <p:cNvSpPr txBox="1"/>
          <p:nvPr/>
        </p:nvSpPr>
        <p:spPr>
          <a:xfrm>
            <a:off x="1828800" y="2209800"/>
            <a:ext cx="6629400" cy="946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2800"/>
              <a:buFont typeface="Arial"/>
              <a:buNone/>
            </a:pPr>
            <a:r>
              <a:rPr b="0" i="0" lang="en-US" sz="2800" u="none">
                <a:solidFill>
                  <a:srgbClr val="0000FF"/>
                </a:solidFill>
                <a:latin typeface="Arial"/>
                <a:ea typeface="Arial"/>
                <a:cs typeface="Arial"/>
                <a:sym typeface="Arial"/>
              </a:rPr>
              <a:t>Câu 2: </a:t>
            </a:r>
            <a:r>
              <a:rPr b="1" i="0" lang="en-US" sz="2800" u="none">
                <a:solidFill>
                  <a:srgbClr val="0000FF"/>
                </a:solidFill>
                <a:latin typeface="Arial"/>
                <a:ea typeface="Arial"/>
                <a:cs typeface="Arial"/>
                <a:sym typeface="Arial"/>
              </a:rPr>
              <a:t>Câu chuyện muốn nói về đức tính gì quý của An-đrây-ca ?</a:t>
            </a:r>
            <a:endParaRPr/>
          </a:p>
        </p:txBody>
      </p:sp>
      <p:sp>
        <p:nvSpPr>
          <p:cNvPr id="456" name="Google Shape;456;p2"/>
          <p:cNvSpPr/>
          <p:nvPr/>
        </p:nvSpPr>
        <p:spPr>
          <a:xfrm>
            <a:off x="1295400" y="3200400"/>
            <a:ext cx="7162800" cy="3505200"/>
          </a:xfrm>
          <a:prstGeom prst="horizontalScroll">
            <a:avLst>
              <a:gd fmla="val 12500" name="adj"/>
            </a:avLst>
          </a:prstGeom>
          <a:gradFill>
            <a:gsLst>
              <a:gs pos="0">
                <a:srgbClr val="E5B9DF"/>
              </a:gs>
              <a:gs pos="100000">
                <a:srgbClr val="FFFFFF"/>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57" name="Google Shape;457;p2"/>
          <p:cNvSpPr txBox="1"/>
          <p:nvPr/>
        </p:nvSpPr>
        <p:spPr>
          <a:xfrm>
            <a:off x="1447800" y="4038600"/>
            <a:ext cx="6934200" cy="18002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2800"/>
              <a:buFont typeface="Arial"/>
              <a:buNone/>
            </a:pPr>
            <a:r>
              <a:rPr b="1" i="0" lang="en-US" sz="2800" u="none">
                <a:solidFill>
                  <a:srgbClr val="0000FF"/>
                </a:solidFill>
                <a:latin typeface="Arial"/>
                <a:ea typeface="Arial"/>
                <a:cs typeface="Arial"/>
                <a:sym typeface="Arial"/>
              </a:rPr>
              <a:t>A. Giúp đỡ mẹ việc nhà                                     B. Thương yêu ông</a:t>
            </a:r>
            <a:endParaRPr/>
          </a:p>
          <a:p>
            <a:pPr indent="0" lvl="0" marL="0" marR="0" rtl="0" algn="l">
              <a:lnSpc>
                <a:spcPct val="100000"/>
              </a:lnSpc>
              <a:spcBef>
                <a:spcPts val="0"/>
              </a:spcBef>
              <a:spcAft>
                <a:spcPts val="0"/>
              </a:spcAft>
              <a:buClr>
                <a:srgbClr val="0000FF"/>
              </a:buClr>
              <a:buSzPts val="2800"/>
              <a:buFont typeface="Arial"/>
              <a:buNone/>
            </a:pPr>
            <a:r>
              <a:rPr b="1" i="0" lang="en-US" sz="2800" u="none">
                <a:solidFill>
                  <a:srgbClr val="0000FF"/>
                </a:solidFill>
                <a:latin typeface="Arial"/>
                <a:ea typeface="Arial"/>
                <a:cs typeface="Arial"/>
                <a:sym typeface="Arial"/>
              </a:rPr>
              <a:t>C. Biết hối hận khi làm điều chưa đúng       </a:t>
            </a:r>
            <a:endParaRPr/>
          </a:p>
          <a:p>
            <a:pPr indent="0" lvl="0" marL="0" marR="0" rtl="0" algn="l">
              <a:lnSpc>
                <a:spcPct val="100000"/>
              </a:lnSpc>
              <a:spcBef>
                <a:spcPts val="0"/>
              </a:spcBef>
              <a:spcAft>
                <a:spcPts val="0"/>
              </a:spcAft>
              <a:buClr>
                <a:srgbClr val="0000FF"/>
              </a:buClr>
              <a:buSzPts val="2800"/>
              <a:buFont typeface="Arial"/>
              <a:buNone/>
            </a:pPr>
            <a:r>
              <a:rPr b="1" i="0" lang="en-US" sz="2800" u="none">
                <a:solidFill>
                  <a:srgbClr val="0000FF"/>
                </a:solidFill>
                <a:latin typeface="Arial"/>
                <a:ea typeface="Arial"/>
                <a:cs typeface="Arial"/>
                <a:sym typeface="Arial"/>
              </a:rPr>
              <a:t>D. Dám nhận lỗi</a:t>
            </a:r>
            <a:endParaRPr/>
          </a:p>
        </p:txBody>
      </p:sp>
      <p:sp>
        <p:nvSpPr>
          <p:cNvPr id="458" name="Google Shape;458;p2"/>
          <p:cNvSpPr/>
          <p:nvPr/>
        </p:nvSpPr>
        <p:spPr>
          <a:xfrm>
            <a:off x="1295400" y="1295400"/>
            <a:ext cx="1981200" cy="600075"/>
          </a:xfrm>
          <a:prstGeom prst="rect">
            <a:avLst/>
          </a:prstGeom>
        </p:spPr>
        <p:txBody>
          <a:bodyPr>
            <a:prstTxWarp prst="textPlain"/>
          </a:bodyPr>
          <a:lstStyle/>
          <a:p>
            <a:pPr lvl="0" algn="l"/>
            <a:r>
              <a:rPr b="0" i="0">
                <a:ln cap="flat" cmpd="sng" w="12700">
                  <a:solidFill>
                    <a:srgbClr val="B2B2B2"/>
                  </a:solidFill>
                  <a:prstDash val="solid"/>
                  <a:miter lim="800000"/>
                  <a:headEnd len="sm" w="sm" type="none"/>
                  <a:tailEnd len="sm" w="sm" type="none"/>
                </a:ln>
                <a:gradFill>
                  <a:gsLst>
                    <a:gs pos="0">
                      <a:srgbClr val="520402"/>
                    </a:gs>
                    <a:gs pos="100000">
                      <a:srgbClr val="FFCC00"/>
                    </a:gs>
                  </a:gsLst>
                  <a:lin ang="5400000" scaled="0"/>
                </a:gradFill>
                <a:latin typeface="Arial"/>
              </a:rPr>
              <a:t>Bài cũ </a:t>
            </a:r>
          </a:p>
        </p:txBody>
      </p:sp>
      <p:sp>
        <p:nvSpPr>
          <p:cNvPr id="459" name="Google Shape;459;p2"/>
          <p:cNvSpPr/>
          <p:nvPr/>
        </p:nvSpPr>
        <p:spPr>
          <a:xfrm>
            <a:off x="1371600" y="4953000"/>
            <a:ext cx="609600" cy="45720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nvGrpSpPr>
          <p:cNvPr id="460" name="Google Shape;460;p2"/>
          <p:cNvGrpSpPr/>
          <p:nvPr/>
        </p:nvGrpSpPr>
        <p:grpSpPr>
          <a:xfrm>
            <a:off x="0" y="0"/>
            <a:ext cx="9037637" cy="6553200"/>
            <a:chOff x="48" y="-6"/>
            <a:chExt cx="5631" cy="4271"/>
          </a:xfrm>
        </p:grpSpPr>
        <p:pic>
          <p:nvPicPr>
            <p:cNvPr descr="XMSTRER2" id="461" name="Google Shape;461;p2"/>
            <p:cNvPicPr preferRelativeResize="0"/>
            <p:nvPr/>
          </p:nvPicPr>
          <p:blipFill rotWithShape="1">
            <a:blip r:embed="rId3">
              <a:alphaModFix/>
            </a:blip>
            <a:srcRect b="0" l="0" r="0" t="0"/>
            <a:stretch/>
          </p:blipFill>
          <p:spPr>
            <a:xfrm flipH="1">
              <a:off x="144" y="672"/>
              <a:ext cx="139" cy="2928"/>
            </a:xfrm>
            <a:prstGeom prst="rect">
              <a:avLst/>
            </a:prstGeom>
            <a:noFill/>
            <a:ln>
              <a:noFill/>
            </a:ln>
          </p:spPr>
        </p:pic>
        <p:pic>
          <p:nvPicPr>
            <p:cNvPr descr="XMSTRER2" id="462" name="Google Shape;462;p2"/>
            <p:cNvPicPr preferRelativeResize="0"/>
            <p:nvPr/>
          </p:nvPicPr>
          <p:blipFill rotWithShape="1">
            <a:blip r:embed="rId3">
              <a:alphaModFix/>
            </a:blip>
            <a:srcRect b="0" l="0" r="0" t="0"/>
            <a:stretch/>
          </p:blipFill>
          <p:spPr>
            <a:xfrm>
              <a:off x="5485" y="480"/>
              <a:ext cx="143" cy="3024"/>
            </a:xfrm>
            <a:prstGeom prst="rect">
              <a:avLst/>
            </a:prstGeom>
            <a:noFill/>
            <a:ln>
              <a:noFill/>
            </a:ln>
          </p:spPr>
        </p:pic>
        <p:pic>
          <p:nvPicPr>
            <p:cNvPr descr="XMSTRER2" id="463" name="Google Shape;463;p2"/>
            <p:cNvPicPr preferRelativeResize="0"/>
            <p:nvPr/>
          </p:nvPicPr>
          <p:blipFill rotWithShape="1">
            <a:blip r:embed="rId3">
              <a:alphaModFix/>
            </a:blip>
            <a:srcRect b="0" l="0" r="0" t="0"/>
            <a:stretch/>
          </p:blipFill>
          <p:spPr>
            <a:xfrm rot="5400000">
              <a:off x="2839" y="-1769"/>
              <a:ext cx="177" cy="3744"/>
            </a:xfrm>
            <a:prstGeom prst="rect">
              <a:avLst/>
            </a:prstGeom>
            <a:noFill/>
            <a:ln>
              <a:noFill/>
            </a:ln>
          </p:spPr>
        </p:pic>
        <p:pic>
          <p:nvPicPr>
            <p:cNvPr descr="CRNRC406" id="464" name="Google Shape;464;p2"/>
            <p:cNvPicPr preferRelativeResize="0"/>
            <p:nvPr/>
          </p:nvPicPr>
          <p:blipFill rotWithShape="1">
            <a:blip r:embed="rId4">
              <a:alphaModFix/>
            </a:blip>
            <a:srcRect b="0" l="0" r="0" t="0"/>
            <a:stretch/>
          </p:blipFill>
          <p:spPr>
            <a:xfrm>
              <a:off x="105" y="-6"/>
              <a:ext cx="951" cy="678"/>
            </a:xfrm>
            <a:prstGeom prst="rect">
              <a:avLst/>
            </a:prstGeom>
            <a:noFill/>
            <a:ln>
              <a:noFill/>
            </a:ln>
          </p:spPr>
        </p:pic>
        <p:pic>
          <p:nvPicPr>
            <p:cNvPr descr="CRNRC405" id="465" name="Google Shape;465;p2"/>
            <p:cNvPicPr preferRelativeResize="0"/>
            <p:nvPr/>
          </p:nvPicPr>
          <p:blipFill rotWithShape="1">
            <a:blip r:embed="rId5">
              <a:alphaModFix/>
            </a:blip>
            <a:srcRect b="0" l="0" r="0" t="0"/>
            <a:stretch/>
          </p:blipFill>
          <p:spPr>
            <a:xfrm>
              <a:off x="4788" y="0"/>
              <a:ext cx="876" cy="563"/>
            </a:xfrm>
            <a:prstGeom prst="rect">
              <a:avLst/>
            </a:prstGeom>
            <a:noFill/>
            <a:ln>
              <a:noFill/>
            </a:ln>
          </p:spPr>
        </p:pic>
        <p:pic>
          <p:nvPicPr>
            <p:cNvPr descr="CRNRC408" id="466" name="Google Shape;466;p2"/>
            <p:cNvPicPr preferRelativeResize="0"/>
            <p:nvPr/>
          </p:nvPicPr>
          <p:blipFill rotWithShape="1">
            <a:blip r:embed="rId6">
              <a:alphaModFix/>
            </a:blip>
            <a:srcRect b="0" l="0" r="0" t="0"/>
            <a:stretch/>
          </p:blipFill>
          <p:spPr>
            <a:xfrm>
              <a:off x="4719" y="3552"/>
              <a:ext cx="960" cy="713"/>
            </a:xfrm>
            <a:prstGeom prst="rect">
              <a:avLst/>
            </a:prstGeom>
            <a:noFill/>
            <a:ln>
              <a:noFill/>
            </a:ln>
          </p:spPr>
        </p:pic>
        <p:pic>
          <p:nvPicPr>
            <p:cNvPr descr="CRNRC407" id="467" name="Google Shape;467;p2"/>
            <p:cNvPicPr preferRelativeResize="0"/>
            <p:nvPr/>
          </p:nvPicPr>
          <p:blipFill rotWithShape="1">
            <a:blip r:embed="rId7">
              <a:alphaModFix/>
            </a:blip>
            <a:srcRect b="0" l="0" r="0" t="0"/>
            <a:stretch/>
          </p:blipFill>
          <p:spPr>
            <a:xfrm>
              <a:off x="48" y="3614"/>
              <a:ext cx="1008" cy="610"/>
            </a:xfrm>
            <a:prstGeom prst="rect">
              <a:avLst/>
            </a:prstGeom>
            <a:noFill/>
            <a:ln>
              <a:noFill/>
            </a:ln>
          </p:spPr>
        </p:pic>
        <p:pic>
          <p:nvPicPr>
            <p:cNvPr descr="XMSTRER2" id="468" name="Google Shape;468;p2"/>
            <p:cNvPicPr preferRelativeResize="0"/>
            <p:nvPr/>
          </p:nvPicPr>
          <p:blipFill rotWithShape="1">
            <a:blip r:embed="rId3">
              <a:alphaModFix/>
            </a:blip>
            <a:srcRect b="0" l="0" r="0" t="0"/>
            <a:stretch/>
          </p:blipFill>
          <p:spPr>
            <a:xfrm rot="-5400000">
              <a:off x="2813" y="2264"/>
              <a:ext cx="176" cy="3732"/>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53"/>
                                        </p:tgtEl>
                                        <p:attrNameLst>
                                          <p:attrName>style.visibility</p:attrName>
                                        </p:attrNameLst>
                                      </p:cBhvr>
                                      <p:to>
                                        <p:strVal val="visible"/>
                                      </p:to>
                                    </p:set>
                                    <p:animEffect filter="fade" transition="in">
                                      <p:cBhvr>
                                        <p:cTn dur="500"/>
                                        <p:tgtEl>
                                          <p:spTgt spid="453"/>
                                        </p:tgtEl>
                                      </p:cBhvr>
                                    </p:animEffect>
                                  </p:childTnLst>
                                </p:cTn>
                              </p:par>
                              <p:par>
                                <p:cTn fill="hold" nodeType="with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2000"/>
                                        <p:tgtEl>
                                          <p:spTgt spid="458"/>
                                        </p:tgtEl>
                                      </p:cBhvr>
                                    </p:animEffect>
                                  </p:childTnLst>
                                </p:cTn>
                              </p:par>
                              <p:par>
                                <p:cTn fill="hold" nodeType="withEffect" presetClass="entr" presetID="10" presetSubtype="0">
                                  <p:stCondLst>
                                    <p:cond delay="0"/>
                                  </p:stCondLst>
                                  <p:childTnLst>
                                    <p:set>
                                      <p:cBhvr>
                                        <p:cTn dur="1" fill="hold">
                                          <p:stCondLst>
                                            <p:cond delay="0"/>
                                          </p:stCondLst>
                                        </p:cTn>
                                        <p:tgtEl>
                                          <p:spTgt spid="455"/>
                                        </p:tgtEl>
                                        <p:attrNameLst>
                                          <p:attrName>style.visibility</p:attrName>
                                        </p:attrNameLst>
                                      </p:cBhvr>
                                      <p:to>
                                        <p:strVal val="visible"/>
                                      </p:to>
                                    </p:set>
                                    <p:animEffect filter="fade" transition="in">
                                      <p:cBhvr>
                                        <p:cTn dur="500"/>
                                        <p:tgtEl>
                                          <p:spTgt spid="455"/>
                                        </p:tgtEl>
                                      </p:cBhvr>
                                    </p:animEffect>
                                  </p:childTnLst>
                                </p:cTn>
                              </p:par>
                              <p:par>
                                <p:cTn fill="hold" nodeType="withEffect" presetClass="entr" presetID="10" presetSubtype="0">
                                  <p:stCondLst>
                                    <p:cond delay="0"/>
                                  </p:stCondLst>
                                  <p:childTnLst>
                                    <p:set>
                                      <p:cBhvr>
                                        <p:cTn dur="1" fill="hold">
                                          <p:stCondLst>
                                            <p:cond delay="0"/>
                                          </p:stCondLst>
                                        </p:cTn>
                                        <p:tgtEl>
                                          <p:spTgt spid="454"/>
                                        </p:tgtEl>
                                        <p:attrNameLst>
                                          <p:attrName>style.visibility</p:attrName>
                                        </p:attrNameLst>
                                      </p:cBhvr>
                                      <p:to>
                                        <p:strVal val="visible"/>
                                      </p:to>
                                    </p:set>
                                    <p:animEffect filter="fade" transition="in">
                                      <p:cBhvr>
                                        <p:cTn dur="500"/>
                                        <p:tgtEl>
                                          <p:spTgt spid="454"/>
                                        </p:tgtEl>
                                      </p:cBhvr>
                                    </p:animEffect>
                                  </p:childTnLst>
                                </p:cTn>
                              </p:par>
                              <p:par>
                                <p:cTn fill="hold" nodeType="withEffect" presetClass="entr" presetID="10" presetSubtype="0">
                                  <p:stCondLst>
                                    <p:cond delay="0"/>
                                  </p:stCondLst>
                                  <p:childTnLst>
                                    <p:set>
                                      <p:cBhvr>
                                        <p:cTn dur="1" fill="hold">
                                          <p:stCondLst>
                                            <p:cond delay="0"/>
                                          </p:stCondLst>
                                        </p:cTn>
                                        <p:tgtEl>
                                          <p:spTgt spid="456"/>
                                        </p:tgtEl>
                                        <p:attrNameLst>
                                          <p:attrName>style.visibility</p:attrName>
                                        </p:attrNameLst>
                                      </p:cBhvr>
                                      <p:to>
                                        <p:strVal val="visible"/>
                                      </p:to>
                                    </p:set>
                                    <p:animEffect filter="fade" transition="in">
                                      <p:cBhvr>
                                        <p:cTn dur="500"/>
                                        <p:tgtEl>
                                          <p:spTgt spid="45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500"/>
                                        <p:tgtEl>
                                          <p:spTgt spid="4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9"/>
                                        </p:tgtEl>
                                        <p:attrNameLst>
                                          <p:attrName>style.visibility</p:attrName>
                                        </p:attrNameLst>
                                      </p:cBhvr>
                                      <p:to>
                                        <p:strVal val="visible"/>
                                      </p:to>
                                    </p:set>
                                    <p:animEffect filter="fade" transition="in">
                                      <p:cBhvr>
                                        <p:cTn dur="500"/>
                                        <p:tgtEl>
                                          <p:spTgt spid="4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pic>
        <p:nvPicPr>
          <p:cNvPr id="473" name="Google Shape;473;p3"/>
          <p:cNvPicPr preferRelativeResize="0"/>
          <p:nvPr/>
        </p:nvPicPr>
        <p:blipFill rotWithShape="1">
          <a:blip r:embed="rId3">
            <a:alphaModFix/>
          </a:blip>
          <a:srcRect b="0" l="0" r="0" t="0"/>
          <a:stretch/>
        </p:blipFill>
        <p:spPr>
          <a:xfrm>
            <a:off x="76200" y="819150"/>
            <a:ext cx="9144000" cy="6061075"/>
          </a:xfrm>
          <a:prstGeom prst="rect">
            <a:avLst/>
          </a:prstGeom>
          <a:noFill/>
          <a:ln>
            <a:noFill/>
          </a:ln>
        </p:spPr>
      </p:pic>
      <p:sp>
        <p:nvSpPr>
          <p:cNvPr id="474" name="Google Shape;474;p3"/>
          <p:cNvSpPr txBox="1"/>
          <p:nvPr/>
        </p:nvSpPr>
        <p:spPr>
          <a:xfrm>
            <a:off x="990600" y="3175"/>
            <a:ext cx="7315200" cy="16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800"/>
              <a:buFont typeface="Times New Roman"/>
              <a:buNone/>
            </a:pPr>
            <a:r>
              <a:rPr b="1" i="0" lang="en-US" sz="2800" u="none">
                <a:solidFill>
                  <a:srgbClr val="FF0000"/>
                </a:solidFill>
                <a:latin typeface="Times New Roman"/>
                <a:ea typeface="Times New Roman"/>
                <a:cs typeface="Times New Roman"/>
                <a:sym typeface="Times New Roman"/>
              </a:rPr>
              <a:t>    </a:t>
            </a:r>
            <a:endParaRPr/>
          </a:p>
          <a:p>
            <a:pPr indent="0" lvl="0" marL="0" marR="0" rtl="0" algn="ctr">
              <a:lnSpc>
                <a:spcPct val="100000"/>
              </a:lnSpc>
              <a:spcBef>
                <a:spcPts val="1400"/>
              </a:spcBef>
              <a:spcAft>
                <a:spcPts val="0"/>
              </a:spcAft>
              <a:buClr>
                <a:srgbClr val="FF0000"/>
              </a:buClr>
              <a:buSzPts val="2800"/>
              <a:buFont typeface="Times New Roman"/>
              <a:buNone/>
            </a:pPr>
            <a:r>
              <a:rPr b="1" i="0" lang="en-US" sz="2800" u="sng">
                <a:solidFill>
                  <a:srgbClr val="FF0000"/>
                </a:solidFill>
                <a:latin typeface="Times New Roman"/>
                <a:ea typeface="Times New Roman"/>
                <a:cs typeface="Times New Roman"/>
                <a:sym typeface="Times New Roman"/>
              </a:rPr>
              <a:t>Tập đọc</a:t>
            </a:r>
            <a:endParaRPr b="1" i="0" sz="2800" u="none">
              <a:solidFill>
                <a:srgbClr val="FF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1" i="0" sz="2800" u="none">
              <a:solidFill>
                <a:srgbClr val="FF0000"/>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4400">
              <a:solidFill>
                <a:schemeClr val="dk2"/>
              </a:solidFill>
              <a:latin typeface="Arial"/>
              <a:ea typeface="Arial"/>
              <a:cs typeface="Arial"/>
              <a:sym typeface="Arial"/>
            </a:endParaRPr>
          </a:p>
        </p:txBody>
      </p:sp>
      <p:pic>
        <p:nvPicPr>
          <p:cNvPr id="480" name="Google Shape;480;p4"/>
          <p:cNvPicPr preferRelativeResize="0"/>
          <p:nvPr>
            <p:ph idx="1" type="body"/>
          </p:nvPr>
        </p:nvPicPr>
        <p:blipFill rotWithShape="1">
          <a:blip r:embed="rId3">
            <a:alphaModFix/>
          </a:blip>
          <a:srcRect b="11668" l="20655" r="20655" t="14998"/>
          <a:stretch/>
        </p:blipFill>
        <p:spPr>
          <a:xfrm>
            <a:off x="228600" y="152400"/>
            <a:ext cx="8375650" cy="5943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5"/>
          <p:cNvSpPr txBox="1"/>
          <p:nvPr/>
        </p:nvSpPr>
        <p:spPr>
          <a:xfrm>
            <a:off x="0" y="0"/>
            <a:ext cx="8991600" cy="6858000"/>
          </a:xfrm>
          <a:prstGeom prst="rect">
            <a:avLst/>
          </a:prstGeom>
          <a:gradFill>
            <a:gsLst>
              <a:gs pos="0">
                <a:srgbClr val="CBECB2"/>
              </a:gs>
              <a:gs pos="100000">
                <a:srgbClr val="FFFFFF"/>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86" name="Google Shape;486;p5"/>
          <p:cNvSpPr txBox="1"/>
          <p:nvPr/>
        </p:nvSpPr>
        <p:spPr>
          <a:xfrm>
            <a:off x="0" y="0"/>
            <a:ext cx="9144000" cy="6858000"/>
          </a:xfrm>
          <a:prstGeom prst="rect">
            <a:avLst/>
          </a:prstGeom>
          <a:gradFill>
            <a:gsLst>
              <a:gs pos="0">
                <a:srgbClr val="FFCCFF"/>
              </a:gs>
              <a:gs pos="100000">
                <a:srgbClr val="FFF4FF"/>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87" name="Google Shape;487;p5"/>
          <p:cNvSpPr txBox="1"/>
          <p:nvPr/>
        </p:nvSpPr>
        <p:spPr>
          <a:xfrm>
            <a:off x="400050" y="211137"/>
            <a:ext cx="8458200" cy="116046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2800"/>
              <a:buFont typeface="Arial"/>
              <a:buNone/>
            </a:pPr>
            <a:r>
              <a:rPr b="1" i="0" lang="en-US" sz="2800" u="none">
                <a:solidFill>
                  <a:srgbClr val="FF0000"/>
                </a:solidFill>
                <a:latin typeface="Arial"/>
                <a:ea typeface="Arial"/>
                <a:cs typeface="Arial"/>
                <a:sym typeface="Arial"/>
              </a:rPr>
              <a:t>    </a:t>
            </a:r>
            <a:endParaRPr/>
          </a:p>
          <a:p>
            <a:pPr indent="0" lvl="0" marL="0" marR="0" rtl="0" algn="ctr">
              <a:lnSpc>
                <a:spcPct val="100000"/>
              </a:lnSpc>
              <a:spcBef>
                <a:spcPts val="1400"/>
              </a:spcBef>
              <a:spcAft>
                <a:spcPts val="0"/>
              </a:spcAft>
              <a:buClr>
                <a:srgbClr val="FF0000"/>
              </a:buClr>
              <a:buSzPts val="2800"/>
              <a:buFont typeface="Arial"/>
              <a:buNone/>
            </a:pPr>
            <a:r>
              <a:rPr b="1" i="0" lang="en-US" sz="2800" u="sng">
                <a:solidFill>
                  <a:srgbClr val="FF0000"/>
                </a:solidFill>
                <a:latin typeface="Arial"/>
                <a:ea typeface="Arial"/>
                <a:cs typeface="Arial"/>
                <a:sym typeface="Arial"/>
              </a:rPr>
              <a:t>Tập đọc</a:t>
            </a:r>
            <a:endParaRPr/>
          </a:p>
        </p:txBody>
      </p:sp>
      <p:sp>
        <p:nvSpPr>
          <p:cNvPr id="488" name="Google Shape;488;p5"/>
          <p:cNvSpPr txBox="1"/>
          <p:nvPr/>
        </p:nvSpPr>
        <p:spPr>
          <a:xfrm>
            <a:off x="2362200" y="1371600"/>
            <a:ext cx="4495800" cy="57943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FF"/>
              </a:buClr>
              <a:buSzPts val="3200"/>
              <a:buFont typeface="Arial"/>
              <a:buNone/>
            </a:pPr>
            <a:r>
              <a:rPr b="1" i="0" lang="en-US" sz="3200" u="none">
                <a:solidFill>
                  <a:srgbClr val="0000FF"/>
                </a:solidFill>
                <a:latin typeface="Arial"/>
                <a:ea typeface="Arial"/>
                <a:cs typeface="Arial"/>
                <a:sym typeface="Arial"/>
              </a:rPr>
              <a:t>Chị em tôi</a:t>
            </a:r>
            <a:endParaRPr/>
          </a:p>
        </p:txBody>
      </p:sp>
      <p:pic>
        <p:nvPicPr>
          <p:cNvPr descr="tranh" id="489" name="Google Shape;489;p5"/>
          <p:cNvPicPr preferRelativeResize="0"/>
          <p:nvPr/>
        </p:nvPicPr>
        <p:blipFill rotWithShape="1">
          <a:blip r:embed="rId3">
            <a:alphaModFix/>
          </a:blip>
          <a:srcRect b="0" l="0" r="0" t="8045"/>
          <a:stretch/>
        </p:blipFill>
        <p:spPr>
          <a:xfrm>
            <a:off x="457200" y="1981200"/>
            <a:ext cx="8305800" cy="4876800"/>
          </a:xfrm>
          <a:prstGeom prst="rect">
            <a:avLst/>
          </a:prstGeom>
          <a:noFill/>
          <a:ln>
            <a:noFill/>
          </a:ln>
        </p:spPr>
      </p:pic>
      <p:grpSp>
        <p:nvGrpSpPr>
          <p:cNvPr id="490" name="Google Shape;490;p5"/>
          <p:cNvGrpSpPr/>
          <p:nvPr/>
        </p:nvGrpSpPr>
        <p:grpSpPr>
          <a:xfrm>
            <a:off x="0" y="0"/>
            <a:ext cx="9037637" cy="6553200"/>
            <a:chOff x="48" y="-6"/>
            <a:chExt cx="5631" cy="4271"/>
          </a:xfrm>
        </p:grpSpPr>
        <p:pic>
          <p:nvPicPr>
            <p:cNvPr descr="XMSTRER2" id="491" name="Google Shape;491;p5"/>
            <p:cNvPicPr preferRelativeResize="0"/>
            <p:nvPr/>
          </p:nvPicPr>
          <p:blipFill rotWithShape="1">
            <a:blip r:embed="rId4">
              <a:alphaModFix/>
            </a:blip>
            <a:srcRect b="0" l="0" r="0" t="0"/>
            <a:stretch/>
          </p:blipFill>
          <p:spPr>
            <a:xfrm flipH="1">
              <a:off x="144" y="672"/>
              <a:ext cx="139" cy="2928"/>
            </a:xfrm>
            <a:prstGeom prst="rect">
              <a:avLst/>
            </a:prstGeom>
            <a:noFill/>
            <a:ln>
              <a:noFill/>
            </a:ln>
          </p:spPr>
        </p:pic>
        <p:pic>
          <p:nvPicPr>
            <p:cNvPr descr="XMSTRER2" id="492" name="Google Shape;492;p5"/>
            <p:cNvPicPr preferRelativeResize="0"/>
            <p:nvPr/>
          </p:nvPicPr>
          <p:blipFill rotWithShape="1">
            <a:blip r:embed="rId4">
              <a:alphaModFix/>
            </a:blip>
            <a:srcRect b="0" l="0" r="0" t="0"/>
            <a:stretch/>
          </p:blipFill>
          <p:spPr>
            <a:xfrm>
              <a:off x="5485" y="480"/>
              <a:ext cx="143" cy="3024"/>
            </a:xfrm>
            <a:prstGeom prst="rect">
              <a:avLst/>
            </a:prstGeom>
            <a:noFill/>
            <a:ln>
              <a:noFill/>
            </a:ln>
          </p:spPr>
        </p:pic>
        <p:pic>
          <p:nvPicPr>
            <p:cNvPr descr="XMSTRER2" id="493" name="Google Shape;493;p5"/>
            <p:cNvPicPr preferRelativeResize="0"/>
            <p:nvPr/>
          </p:nvPicPr>
          <p:blipFill rotWithShape="1">
            <a:blip r:embed="rId4">
              <a:alphaModFix/>
            </a:blip>
            <a:srcRect b="0" l="0" r="0" t="0"/>
            <a:stretch/>
          </p:blipFill>
          <p:spPr>
            <a:xfrm rot="5400000">
              <a:off x="2839" y="-1769"/>
              <a:ext cx="177" cy="3744"/>
            </a:xfrm>
            <a:prstGeom prst="rect">
              <a:avLst/>
            </a:prstGeom>
            <a:noFill/>
            <a:ln>
              <a:noFill/>
            </a:ln>
          </p:spPr>
        </p:pic>
        <p:pic>
          <p:nvPicPr>
            <p:cNvPr descr="CRNRC406" id="494" name="Google Shape;494;p5"/>
            <p:cNvPicPr preferRelativeResize="0"/>
            <p:nvPr/>
          </p:nvPicPr>
          <p:blipFill rotWithShape="1">
            <a:blip r:embed="rId5">
              <a:alphaModFix/>
            </a:blip>
            <a:srcRect b="0" l="0" r="0" t="0"/>
            <a:stretch/>
          </p:blipFill>
          <p:spPr>
            <a:xfrm>
              <a:off x="105" y="-6"/>
              <a:ext cx="951" cy="678"/>
            </a:xfrm>
            <a:prstGeom prst="rect">
              <a:avLst/>
            </a:prstGeom>
            <a:noFill/>
            <a:ln>
              <a:noFill/>
            </a:ln>
          </p:spPr>
        </p:pic>
        <p:pic>
          <p:nvPicPr>
            <p:cNvPr descr="CRNRC405" id="495" name="Google Shape;495;p5"/>
            <p:cNvPicPr preferRelativeResize="0"/>
            <p:nvPr/>
          </p:nvPicPr>
          <p:blipFill rotWithShape="1">
            <a:blip r:embed="rId6">
              <a:alphaModFix/>
            </a:blip>
            <a:srcRect b="0" l="0" r="0" t="0"/>
            <a:stretch/>
          </p:blipFill>
          <p:spPr>
            <a:xfrm>
              <a:off x="4788" y="0"/>
              <a:ext cx="876" cy="563"/>
            </a:xfrm>
            <a:prstGeom prst="rect">
              <a:avLst/>
            </a:prstGeom>
            <a:noFill/>
            <a:ln>
              <a:noFill/>
            </a:ln>
          </p:spPr>
        </p:pic>
        <p:pic>
          <p:nvPicPr>
            <p:cNvPr descr="CRNRC408" id="496" name="Google Shape;496;p5"/>
            <p:cNvPicPr preferRelativeResize="0"/>
            <p:nvPr/>
          </p:nvPicPr>
          <p:blipFill rotWithShape="1">
            <a:blip r:embed="rId7">
              <a:alphaModFix/>
            </a:blip>
            <a:srcRect b="0" l="0" r="0" t="0"/>
            <a:stretch/>
          </p:blipFill>
          <p:spPr>
            <a:xfrm>
              <a:off x="4719" y="3552"/>
              <a:ext cx="960" cy="713"/>
            </a:xfrm>
            <a:prstGeom prst="rect">
              <a:avLst/>
            </a:prstGeom>
            <a:noFill/>
            <a:ln>
              <a:noFill/>
            </a:ln>
          </p:spPr>
        </p:pic>
        <p:pic>
          <p:nvPicPr>
            <p:cNvPr descr="CRNRC407" id="497" name="Google Shape;497;p5"/>
            <p:cNvPicPr preferRelativeResize="0"/>
            <p:nvPr/>
          </p:nvPicPr>
          <p:blipFill rotWithShape="1">
            <a:blip r:embed="rId8">
              <a:alphaModFix/>
            </a:blip>
            <a:srcRect b="0" l="0" r="0" t="0"/>
            <a:stretch/>
          </p:blipFill>
          <p:spPr>
            <a:xfrm>
              <a:off x="48" y="3614"/>
              <a:ext cx="1008" cy="610"/>
            </a:xfrm>
            <a:prstGeom prst="rect">
              <a:avLst/>
            </a:prstGeom>
            <a:noFill/>
            <a:ln>
              <a:noFill/>
            </a:ln>
          </p:spPr>
        </p:pic>
        <p:pic>
          <p:nvPicPr>
            <p:cNvPr descr="XMSTRER2" id="498" name="Google Shape;498;p5"/>
            <p:cNvPicPr preferRelativeResize="0"/>
            <p:nvPr/>
          </p:nvPicPr>
          <p:blipFill rotWithShape="1">
            <a:blip r:embed="rId4">
              <a:alphaModFix/>
            </a:blip>
            <a:srcRect b="0" l="0" r="0" t="0"/>
            <a:stretch/>
          </p:blipFill>
          <p:spPr>
            <a:xfrm rot="-5400000">
              <a:off x="2813" y="2264"/>
              <a:ext cx="176" cy="3732"/>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87"/>
                                        </p:tgtEl>
                                        <p:attrNameLst>
                                          <p:attrName>style.visibility</p:attrName>
                                        </p:attrNameLst>
                                      </p:cBhvr>
                                      <p:to>
                                        <p:strVal val="visible"/>
                                      </p:to>
                                    </p:set>
                                    <p:animEffect filter="fade" transition="in">
                                      <p:cBhvr>
                                        <p:cTn dur="500"/>
                                        <p:tgtEl>
                                          <p:spTgt spid="4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9"/>
                                        </p:tgtEl>
                                        <p:attrNameLst>
                                          <p:attrName>style.visibility</p:attrName>
                                        </p:attrNameLst>
                                      </p:cBhvr>
                                      <p:to>
                                        <p:strVal val="visible"/>
                                      </p:to>
                                    </p:set>
                                    <p:animEffect filter="fade" transition="in">
                                      <p:cBhvr>
                                        <p:cTn dur="3000"/>
                                        <p:tgtEl>
                                          <p:spTgt spid="4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8"/>
                                        </p:tgtEl>
                                        <p:attrNameLst>
                                          <p:attrName>style.visibility</p:attrName>
                                        </p:attrNameLst>
                                      </p:cBhvr>
                                      <p:to>
                                        <p:strVal val="visible"/>
                                      </p:to>
                                    </p:set>
                                    <p:animEffect filter="fade" transition="in">
                                      <p:cBhvr>
                                        <p:cTn dur="500"/>
                                        <p:tgtEl>
                                          <p:spTgt spid="4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pic>
        <p:nvPicPr>
          <p:cNvPr descr="ANd9GcQg95nYSze1CrTRVLXckZsM9u_1tNsLAB--LZZZfQ5FNx9F9R7R3w" id="503" name="Google Shape;503;p6"/>
          <p:cNvPicPr preferRelativeResize="0"/>
          <p:nvPr/>
        </p:nvPicPr>
        <p:blipFill rotWithShape="1">
          <a:blip r:embed="rId3">
            <a:alphaModFix/>
          </a:blip>
          <a:srcRect b="0" l="0" r="0" t="0"/>
          <a:stretch/>
        </p:blipFill>
        <p:spPr>
          <a:xfrm>
            <a:off x="0" y="0"/>
            <a:ext cx="9144000" cy="6858000"/>
          </a:xfrm>
          <a:prstGeom prst="rect">
            <a:avLst/>
          </a:prstGeom>
          <a:noFill/>
          <a:ln>
            <a:noFill/>
          </a:ln>
        </p:spPr>
      </p:pic>
      <p:pic>
        <p:nvPicPr>
          <p:cNvPr id="504" name="Google Shape;504;p6"/>
          <p:cNvPicPr preferRelativeResize="0"/>
          <p:nvPr/>
        </p:nvPicPr>
        <p:blipFill rotWithShape="1">
          <a:blip r:embed="rId4">
            <a:alphaModFix/>
          </a:blip>
          <a:srcRect b="0" l="0" r="0" t="0"/>
          <a:stretch/>
        </p:blipFill>
        <p:spPr>
          <a:xfrm>
            <a:off x="92075" y="569912"/>
            <a:ext cx="8153400" cy="5640387"/>
          </a:xfrm>
          <a:prstGeom prst="rect">
            <a:avLst/>
          </a:prstGeom>
          <a:noFill/>
          <a:ln>
            <a:noFill/>
          </a:ln>
        </p:spPr>
      </p:pic>
      <p:sp>
        <p:nvSpPr>
          <p:cNvPr id="505" name="Google Shape;505;p6"/>
          <p:cNvSpPr/>
          <p:nvPr/>
        </p:nvSpPr>
        <p:spPr>
          <a:xfrm>
            <a:off x="1828800" y="1447800"/>
            <a:ext cx="5210175" cy="2114550"/>
          </a:xfrm>
          <a:prstGeom prst="rect">
            <a:avLst/>
          </a:prstGeom>
        </p:spPr>
        <p:txBody>
          <a:bodyPr>
            <a:prstTxWarp prst="textPlain"/>
          </a:bodyPr>
          <a:lstStyle/>
          <a:p>
            <a:pPr lvl="0" algn="l"/>
            <a:r>
              <a:rPr b="0" i="0">
                <a:ln>
                  <a:noFill/>
                </a:ln>
                <a:solidFill>
                  <a:schemeClr val="accent2"/>
                </a:solidFill>
                <a:latin typeface="Arial"/>
              </a:rPr>
              <a:t>Hoạt động 1 Luyện đọc và tìm hiểu bài </a:t>
            </a:r>
          </a:p>
        </p:txBody>
      </p:sp>
      <p:grpSp>
        <p:nvGrpSpPr>
          <p:cNvPr id="506" name="Google Shape;506;p6"/>
          <p:cNvGrpSpPr/>
          <p:nvPr/>
        </p:nvGrpSpPr>
        <p:grpSpPr>
          <a:xfrm>
            <a:off x="0" y="0"/>
            <a:ext cx="9037637" cy="6553200"/>
            <a:chOff x="48" y="-6"/>
            <a:chExt cx="5631" cy="4271"/>
          </a:xfrm>
        </p:grpSpPr>
        <p:pic>
          <p:nvPicPr>
            <p:cNvPr descr="XMSTRER2" id="507" name="Google Shape;507;p6"/>
            <p:cNvPicPr preferRelativeResize="0"/>
            <p:nvPr/>
          </p:nvPicPr>
          <p:blipFill rotWithShape="1">
            <a:blip r:embed="rId5">
              <a:alphaModFix/>
            </a:blip>
            <a:srcRect b="0" l="0" r="0" t="0"/>
            <a:stretch/>
          </p:blipFill>
          <p:spPr>
            <a:xfrm flipH="1">
              <a:off x="144" y="672"/>
              <a:ext cx="139" cy="2928"/>
            </a:xfrm>
            <a:prstGeom prst="rect">
              <a:avLst/>
            </a:prstGeom>
            <a:noFill/>
            <a:ln>
              <a:noFill/>
            </a:ln>
          </p:spPr>
        </p:pic>
        <p:pic>
          <p:nvPicPr>
            <p:cNvPr descr="XMSTRER2" id="508" name="Google Shape;508;p6"/>
            <p:cNvPicPr preferRelativeResize="0"/>
            <p:nvPr/>
          </p:nvPicPr>
          <p:blipFill rotWithShape="1">
            <a:blip r:embed="rId5">
              <a:alphaModFix/>
            </a:blip>
            <a:srcRect b="0" l="0" r="0" t="0"/>
            <a:stretch/>
          </p:blipFill>
          <p:spPr>
            <a:xfrm>
              <a:off x="5485" y="480"/>
              <a:ext cx="143" cy="3024"/>
            </a:xfrm>
            <a:prstGeom prst="rect">
              <a:avLst/>
            </a:prstGeom>
            <a:noFill/>
            <a:ln>
              <a:noFill/>
            </a:ln>
          </p:spPr>
        </p:pic>
        <p:pic>
          <p:nvPicPr>
            <p:cNvPr descr="XMSTRER2" id="509" name="Google Shape;509;p6"/>
            <p:cNvPicPr preferRelativeResize="0"/>
            <p:nvPr/>
          </p:nvPicPr>
          <p:blipFill rotWithShape="1">
            <a:blip r:embed="rId5">
              <a:alphaModFix/>
            </a:blip>
            <a:srcRect b="0" l="0" r="0" t="0"/>
            <a:stretch/>
          </p:blipFill>
          <p:spPr>
            <a:xfrm rot="5400000">
              <a:off x="2839" y="-1769"/>
              <a:ext cx="177" cy="3744"/>
            </a:xfrm>
            <a:prstGeom prst="rect">
              <a:avLst/>
            </a:prstGeom>
            <a:noFill/>
            <a:ln>
              <a:noFill/>
            </a:ln>
          </p:spPr>
        </p:pic>
        <p:pic>
          <p:nvPicPr>
            <p:cNvPr descr="CRNRC406" id="510" name="Google Shape;510;p6"/>
            <p:cNvPicPr preferRelativeResize="0"/>
            <p:nvPr/>
          </p:nvPicPr>
          <p:blipFill rotWithShape="1">
            <a:blip r:embed="rId6">
              <a:alphaModFix/>
            </a:blip>
            <a:srcRect b="0" l="0" r="0" t="0"/>
            <a:stretch/>
          </p:blipFill>
          <p:spPr>
            <a:xfrm>
              <a:off x="105" y="-6"/>
              <a:ext cx="951" cy="678"/>
            </a:xfrm>
            <a:prstGeom prst="rect">
              <a:avLst/>
            </a:prstGeom>
            <a:noFill/>
            <a:ln>
              <a:noFill/>
            </a:ln>
          </p:spPr>
        </p:pic>
        <p:pic>
          <p:nvPicPr>
            <p:cNvPr descr="CRNRC405" id="511" name="Google Shape;511;p6"/>
            <p:cNvPicPr preferRelativeResize="0"/>
            <p:nvPr/>
          </p:nvPicPr>
          <p:blipFill rotWithShape="1">
            <a:blip r:embed="rId7">
              <a:alphaModFix/>
            </a:blip>
            <a:srcRect b="0" l="0" r="0" t="0"/>
            <a:stretch/>
          </p:blipFill>
          <p:spPr>
            <a:xfrm>
              <a:off x="4788" y="0"/>
              <a:ext cx="876" cy="563"/>
            </a:xfrm>
            <a:prstGeom prst="rect">
              <a:avLst/>
            </a:prstGeom>
            <a:noFill/>
            <a:ln>
              <a:noFill/>
            </a:ln>
          </p:spPr>
        </p:pic>
        <p:pic>
          <p:nvPicPr>
            <p:cNvPr descr="CRNRC408" id="512" name="Google Shape;512;p6"/>
            <p:cNvPicPr preferRelativeResize="0"/>
            <p:nvPr/>
          </p:nvPicPr>
          <p:blipFill rotWithShape="1">
            <a:blip r:embed="rId8">
              <a:alphaModFix/>
            </a:blip>
            <a:srcRect b="0" l="0" r="0" t="0"/>
            <a:stretch/>
          </p:blipFill>
          <p:spPr>
            <a:xfrm>
              <a:off x="4719" y="3552"/>
              <a:ext cx="960" cy="713"/>
            </a:xfrm>
            <a:prstGeom prst="rect">
              <a:avLst/>
            </a:prstGeom>
            <a:noFill/>
            <a:ln>
              <a:noFill/>
            </a:ln>
          </p:spPr>
        </p:pic>
        <p:pic>
          <p:nvPicPr>
            <p:cNvPr descr="CRNRC407" id="513" name="Google Shape;513;p6"/>
            <p:cNvPicPr preferRelativeResize="0"/>
            <p:nvPr/>
          </p:nvPicPr>
          <p:blipFill rotWithShape="1">
            <a:blip r:embed="rId9">
              <a:alphaModFix/>
            </a:blip>
            <a:srcRect b="0" l="0" r="0" t="0"/>
            <a:stretch/>
          </p:blipFill>
          <p:spPr>
            <a:xfrm>
              <a:off x="48" y="3614"/>
              <a:ext cx="1008" cy="610"/>
            </a:xfrm>
            <a:prstGeom prst="rect">
              <a:avLst/>
            </a:prstGeom>
            <a:noFill/>
            <a:ln>
              <a:noFill/>
            </a:ln>
          </p:spPr>
        </p:pic>
        <p:pic>
          <p:nvPicPr>
            <p:cNvPr descr="XMSTRER2" id="514" name="Google Shape;514;p6"/>
            <p:cNvPicPr preferRelativeResize="0"/>
            <p:nvPr/>
          </p:nvPicPr>
          <p:blipFill rotWithShape="1">
            <a:blip r:embed="rId5">
              <a:alphaModFix/>
            </a:blip>
            <a:srcRect b="0" l="0" r="0" t="0"/>
            <a:stretch/>
          </p:blipFill>
          <p:spPr>
            <a:xfrm rot="-5400000">
              <a:off x="2813" y="2264"/>
              <a:ext cx="176" cy="3732"/>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04"/>
                                        </p:tgtEl>
                                        <p:attrNameLst>
                                          <p:attrName>style.visibility</p:attrName>
                                        </p:attrNameLst>
                                      </p:cBhvr>
                                      <p:to>
                                        <p:strVal val="visible"/>
                                      </p:to>
                                    </p:set>
                                    <p:animEffect filter="fade" transition="in">
                                      <p:cBhvr>
                                        <p:cTn dur="2000"/>
                                        <p:tgtEl>
                                          <p:spTgt spid="504"/>
                                        </p:tgtEl>
                                      </p:cBhvr>
                                    </p:animEffect>
                                  </p:childTnLst>
                                </p:cTn>
                              </p:par>
                              <p:par>
                                <p:cTn fill="hold" nodeType="withEffect" presetClass="entr" presetID="10" presetSubtype="0">
                                  <p:stCondLst>
                                    <p:cond delay="0"/>
                                  </p:stCondLst>
                                  <p:childTnLst>
                                    <p:set>
                                      <p:cBhvr>
                                        <p:cTn dur="1" fill="hold">
                                          <p:stCondLst>
                                            <p:cond delay="0"/>
                                          </p:stCondLst>
                                        </p:cTn>
                                        <p:tgtEl>
                                          <p:spTgt spid="505"/>
                                        </p:tgtEl>
                                        <p:attrNameLst>
                                          <p:attrName>style.visibility</p:attrName>
                                        </p:attrNameLst>
                                      </p:cBhvr>
                                      <p:to>
                                        <p:strVal val="visible"/>
                                      </p:to>
                                    </p:set>
                                    <p:animEffect filter="fade" transition="in">
                                      <p:cBhvr>
                                        <p:cTn dur="500"/>
                                        <p:tgtEl>
                                          <p:spTgt spid="5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7"/>
          <p:cNvSpPr txBox="1"/>
          <p:nvPr/>
        </p:nvSpPr>
        <p:spPr>
          <a:xfrm>
            <a:off x="0" y="0"/>
            <a:ext cx="8991600" cy="6858000"/>
          </a:xfrm>
          <a:prstGeom prst="rect">
            <a:avLst/>
          </a:prstGeom>
          <a:gradFill>
            <a:gsLst>
              <a:gs pos="0">
                <a:srgbClr val="CBECB2"/>
              </a:gs>
              <a:gs pos="100000">
                <a:srgbClr val="FFFFFF"/>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20" name="Google Shape;520;p7"/>
          <p:cNvSpPr txBox="1"/>
          <p:nvPr/>
        </p:nvSpPr>
        <p:spPr>
          <a:xfrm>
            <a:off x="0" y="0"/>
            <a:ext cx="9144000" cy="6858000"/>
          </a:xfrm>
          <a:prstGeom prst="rect">
            <a:avLst/>
          </a:prstGeom>
          <a:gradFill>
            <a:gsLst>
              <a:gs pos="0">
                <a:srgbClr val="FFCCFF"/>
              </a:gs>
              <a:gs pos="100000">
                <a:srgbClr val="FFF4FF"/>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21" name="Google Shape;521;p7"/>
          <p:cNvSpPr txBox="1"/>
          <p:nvPr/>
        </p:nvSpPr>
        <p:spPr>
          <a:xfrm>
            <a:off x="381000" y="228600"/>
            <a:ext cx="8458200" cy="2043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200"/>
              <a:buFont typeface="Arial"/>
              <a:buNone/>
            </a:pPr>
            <a:r>
              <a:rPr b="1" i="0" lang="en-US" sz="3200" u="none">
                <a:solidFill>
                  <a:srgbClr val="FF0000"/>
                </a:solidFill>
                <a:latin typeface="Arial"/>
                <a:ea typeface="Arial"/>
                <a:cs typeface="Arial"/>
                <a:sym typeface="Arial"/>
              </a:rPr>
              <a:t>    </a:t>
            </a:r>
            <a:endParaRPr/>
          </a:p>
          <a:p>
            <a:pPr indent="0" lvl="0" marL="0" marR="0" rtl="0" algn="ctr">
              <a:lnSpc>
                <a:spcPct val="100000"/>
              </a:lnSpc>
              <a:spcBef>
                <a:spcPts val="1600"/>
              </a:spcBef>
              <a:spcAft>
                <a:spcPts val="0"/>
              </a:spcAft>
              <a:buClr>
                <a:srgbClr val="FF0000"/>
              </a:buClr>
              <a:buSzPts val="3200"/>
              <a:buFont typeface="Arial"/>
              <a:buNone/>
            </a:pPr>
            <a:r>
              <a:rPr b="1" i="0" lang="en-US" sz="3200" u="sng">
                <a:solidFill>
                  <a:srgbClr val="FF0000"/>
                </a:solidFill>
                <a:latin typeface="Arial"/>
                <a:ea typeface="Arial"/>
                <a:cs typeface="Arial"/>
                <a:sym typeface="Arial"/>
              </a:rPr>
              <a:t>Tập đọc</a:t>
            </a:r>
            <a:endParaRPr/>
          </a:p>
          <a:p>
            <a:pPr indent="0" lvl="0" marL="0" marR="0" rtl="0" algn="l">
              <a:lnSpc>
                <a:spcPct val="100000"/>
              </a:lnSpc>
              <a:spcBef>
                <a:spcPts val="0"/>
              </a:spcBef>
              <a:spcAft>
                <a:spcPts val="0"/>
              </a:spcAft>
              <a:buNone/>
            </a:pPr>
            <a:r>
              <a:t/>
            </a:r>
            <a:endParaRPr b="1" i="0" sz="3200" u="sng">
              <a:solidFill>
                <a:srgbClr val="FF0000"/>
              </a:solidFill>
              <a:latin typeface="Arial"/>
              <a:ea typeface="Arial"/>
              <a:cs typeface="Arial"/>
              <a:sym typeface="Arial"/>
            </a:endParaRPr>
          </a:p>
        </p:txBody>
      </p:sp>
      <p:sp>
        <p:nvSpPr>
          <p:cNvPr id="522" name="Google Shape;522;p7"/>
          <p:cNvSpPr txBox="1"/>
          <p:nvPr/>
        </p:nvSpPr>
        <p:spPr>
          <a:xfrm>
            <a:off x="2209800" y="1676400"/>
            <a:ext cx="4495800" cy="57943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FF"/>
              </a:buClr>
              <a:buSzPts val="3200"/>
              <a:buFont typeface="Arial"/>
              <a:buNone/>
            </a:pPr>
            <a:r>
              <a:rPr b="1" i="0" lang="en-US" sz="3200" u="none">
                <a:solidFill>
                  <a:srgbClr val="0000FF"/>
                </a:solidFill>
                <a:latin typeface="Arial"/>
                <a:ea typeface="Arial"/>
                <a:cs typeface="Arial"/>
                <a:sym typeface="Arial"/>
              </a:rPr>
              <a:t>Chị em tôi</a:t>
            </a:r>
            <a:endParaRPr/>
          </a:p>
        </p:txBody>
      </p:sp>
      <p:sp>
        <p:nvSpPr>
          <p:cNvPr id="523" name="Google Shape;523;p7"/>
          <p:cNvSpPr txBox="1"/>
          <p:nvPr/>
        </p:nvSpPr>
        <p:spPr>
          <a:xfrm>
            <a:off x="304800" y="2362200"/>
            <a:ext cx="8229600" cy="8239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4800"/>
              <a:buFont typeface="Arial"/>
              <a:buNone/>
            </a:pPr>
            <a:r>
              <a:rPr b="0" i="0" lang="en-US" sz="4800" u="none">
                <a:solidFill>
                  <a:schemeClr val="dk1"/>
                </a:solidFill>
                <a:latin typeface="Arial"/>
                <a:ea typeface="Arial"/>
                <a:cs typeface="Arial"/>
                <a:sym typeface="Arial"/>
              </a:rPr>
              <a:t>    </a:t>
            </a:r>
            <a:r>
              <a:rPr b="0" i="0" lang="en-US" sz="4800" u="none">
                <a:solidFill>
                  <a:srgbClr val="FF0000"/>
                </a:solidFill>
                <a:latin typeface="Arial"/>
                <a:ea typeface="Arial"/>
                <a:cs typeface="Arial"/>
                <a:sym typeface="Arial"/>
              </a:rPr>
              <a:t>Bài chia làm 3 đoạn:</a:t>
            </a:r>
            <a:endParaRPr/>
          </a:p>
        </p:txBody>
      </p:sp>
      <p:sp>
        <p:nvSpPr>
          <p:cNvPr id="524" name="Google Shape;524;p7"/>
          <p:cNvSpPr txBox="1"/>
          <p:nvPr/>
        </p:nvSpPr>
        <p:spPr>
          <a:xfrm>
            <a:off x="457200" y="3352800"/>
            <a:ext cx="8229600" cy="1323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3200"/>
              <a:buFont typeface="Arial"/>
              <a:buNone/>
            </a:pPr>
            <a:r>
              <a:rPr b="1" i="0" lang="en-US" sz="3200" u="none">
                <a:solidFill>
                  <a:srgbClr val="0000FF"/>
                </a:solidFill>
                <a:latin typeface="Arial"/>
                <a:ea typeface="Arial"/>
                <a:cs typeface="Arial"/>
                <a:sym typeface="Arial"/>
              </a:rPr>
              <a:t>1/ Từ đầu…tặc lưỡi cho qua.</a:t>
            </a:r>
            <a:endParaRPr/>
          </a:p>
          <a:p>
            <a:pPr indent="0" lvl="0" marL="0" marR="0" rtl="0" algn="l">
              <a:lnSpc>
                <a:spcPct val="100000"/>
              </a:lnSpc>
              <a:spcBef>
                <a:spcPts val="0"/>
              </a:spcBef>
              <a:spcAft>
                <a:spcPts val="0"/>
              </a:spcAft>
              <a:buNone/>
            </a:pPr>
            <a:r>
              <a:t/>
            </a:r>
            <a:endParaRPr b="1" i="0" sz="3200" u="none">
              <a:solidFill>
                <a:srgbClr val="0000FF"/>
              </a:solidFill>
              <a:latin typeface="Arial"/>
              <a:ea typeface="Arial"/>
              <a:cs typeface="Arial"/>
              <a:sym typeface="Arial"/>
            </a:endParaRPr>
          </a:p>
        </p:txBody>
      </p:sp>
      <p:grpSp>
        <p:nvGrpSpPr>
          <p:cNvPr id="525" name="Google Shape;525;p7"/>
          <p:cNvGrpSpPr/>
          <p:nvPr/>
        </p:nvGrpSpPr>
        <p:grpSpPr>
          <a:xfrm>
            <a:off x="0" y="0"/>
            <a:ext cx="9037637" cy="6553200"/>
            <a:chOff x="48" y="-6"/>
            <a:chExt cx="5631" cy="4271"/>
          </a:xfrm>
        </p:grpSpPr>
        <p:pic>
          <p:nvPicPr>
            <p:cNvPr descr="XMSTRER2" id="526" name="Google Shape;526;p7"/>
            <p:cNvPicPr preferRelativeResize="0"/>
            <p:nvPr/>
          </p:nvPicPr>
          <p:blipFill rotWithShape="1">
            <a:blip r:embed="rId3">
              <a:alphaModFix/>
            </a:blip>
            <a:srcRect b="0" l="0" r="0" t="0"/>
            <a:stretch/>
          </p:blipFill>
          <p:spPr>
            <a:xfrm flipH="1">
              <a:off x="144" y="672"/>
              <a:ext cx="139" cy="2928"/>
            </a:xfrm>
            <a:prstGeom prst="rect">
              <a:avLst/>
            </a:prstGeom>
            <a:noFill/>
            <a:ln>
              <a:noFill/>
            </a:ln>
          </p:spPr>
        </p:pic>
        <p:pic>
          <p:nvPicPr>
            <p:cNvPr descr="XMSTRER2" id="527" name="Google Shape;527;p7"/>
            <p:cNvPicPr preferRelativeResize="0"/>
            <p:nvPr/>
          </p:nvPicPr>
          <p:blipFill rotWithShape="1">
            <a:blip r:embed="rId3">
              <a:alphaModFix/>
            </a:blip>
            <a:srcRect b="0" l="0" r="0" t="0"/>
            <a:stretch/>
          </p:blipFill>
          <p:spPr>
            <a:xfrm>
              <a:off x="5485" y="480"/>
              <a:ext cx="143" cy="3024"/>
            </a:xfrm>
            <a:prstGeom prst="rect">
              <a:avLst/>
            </a:prstGeom>
            <a:noFill/>
            <a:ln>
              <a:noFill/>
            </a:ln>
          </p:spPr>
        </p:pic>
        <p:pic>
          <p:nvPicPr>
            <p:cNvPr descr="XMSTRER2" id="528" name="Google Shape;528;p7"/>
            <p:cNvPicPr preferRelativeResize="0"/>
            <p:nvPr/>
          </p:nvPicPr>
          <p:blipFill rotWithShape="1">
            <a:blip r:embed="rId3">
              <a:alphaModFix/>
            </a:blip>
            <a:srcRect b="0" l="0" r="0" t="0"/>
            <a:stretch/>
          </p:blipFill>
          <p:spPr>
            <a:xfrm rot="5400000">
              <a:off x="2839" y="-1769"/>
              <a:ext cx="177" cy="3744"/>
            </a:xfrm>
            <a:prstGeom prst="rect">
              <a:avLst/>
            </a:prstGeom>
            <a:noFill/>
            <a:ln>
              <a:noFill/>
            </a:ln>
          </p:spPr>
        </p:pic>
        <p:pic>
          <p:nvPicPr>
            <p:cNvPr descr="CRNRC406" id="529" name="Google Shape;529;p7"/>
            <p:cNvPicPr preferRelativeResize="0"/>
            <p:nvPr/>
          </p:nvPicPr>
          <p:blipFill rotWithShape="1">
            <a:blip r:embed="rId4">
              <a:alphaModFix/>
            </a:blip>
            <a:srcRect b="0" l="0" r="0" t="0"/>
            <a:stretch/>
          </p:blipFill>
          <p:spPr>
            <a:xfrm>
              <a:off x="105" y="-6"/>
              <a:ext cx="951" cy="678"/>
            </a:xfrm>
            <a:prstGeom prst="rect">
              <a:avLst/>
            </a:prstGeom>
            <a:noFill/>
            <a:ln>
              <a:noFill/>
            </a:ln>
          </p:spPr>
        </p:pic>
        <p:pic>
          <p:nvPicPr>
            <p:cNvPr descr="CRNRC405" id="530" name="Google Shape;530;p7"/>
            <p:cNvPicPr preferRelativeResize="0"/>
            <p:nvPr/>
          </p:nvPicPr>
          <p:blipFill rotWithShape="1">
            <a:blip r:embed="rId5">
              <a:alphaModFix/>
            </a:blip>
            <a:srcRect b="0" l="0" r="0" t="0"/>
            <a:stretch/>
          </p:blipFill>
          <p:spPr>
            <a:xfrm>
              <a:off x="4788" y="0"/>
              <a:ext cx="876" cy="563"/>
            </a:xfrm>
            <a:prstGeom prst="rect">
              <a:avLst/>
            </a:prstGeom>
            <a:noFill/>
            <a:ln>
              <a:noFill/>
            </a:ln>
          </p:spPr>
        </p:pic>
        <p:pic>
          <p:nvPicPr>
            <p:cNvPr descr="CRNRC408" id="531" name="Google Shape;531;p7"/>
            <p:cNvPicPr preferRelativeResize="0"/>
            <p:nvPr/>
          </p:nvPicPr>
          <p:blipFill rotWithShape="1">
            <a:blip r:embed="rId6">
              <a:alphaModFix/>
            </a:blip>
            <a:srcRect b="0" l="0" r="0" t="0"/>
            <a:stretch/>
          </p:blipFill>
          <p:spPr>
            <a:xfrm>
              <a:off x="4719" y="3552"/>
              <a:ext cx="960" cy="713"/>
            </a:xfrm>
            <a:prstGeom prst="rect">
              <a:avLst/>
            </a:prstGeom>
            <a:noFill/>
            <a:ln>
              <a:noFill/>
            </a:ln>
          </p:spPr>
        </p:pic>
        <p:pic>
          <p:nvPicPr>
            <p:cNvPr descr="CRNRC407" id="532" name="Google Shape;532;p7"/>
            <p:cNvPicPr preferRelativeResize="0"/>
            <p:nvPr/>
          </p:nvPicPr>
          <p:blipFill rotWithShape="1">
            <a:blip r:embed="rId7">
              <a:alphaModFix/>
            </a:blip>
            <a:srcRect b="0" l="0" r="0" t="0"/>
            <a:stretch/>
          </p:blipFill>
          <p:spPr>
            <a:xfrm>
              <a:off x="48" y="3614"/>
              <a:ext cx="1008" cy="610"/>
            </a:xfrm>
            <a:prstGeom prst="rect">
              <a:avLst/>
            </a:prstGeom>
            <a:noFill/>
            <a:ln>
              <a:noFill/>
            </a:ln>
          </p:spPr>
        </p:pic>
        <p:pic>
          <p:nvPicPr>
            <p:cNvPr descr="XMSTRER2" id="533" name="Google Shape;533;p7"/>
            <p:cNvPicPr preferRelativeResize="0"/>
            <p:nvPr/>
          </p:nvPicPr>
          <p:blipFill rotWithShape="1">
            <a:blip r:embed="rId3">
              <a:alphaModFix/>
            </a:blip>
            <a:srcRect b="0" l="0" r="0" t="0"/>
            <a:stretch/>
          </p:blipFill>
          <p:spPr>
            <a:xfrm rot="-5400000">
              <a:off x="2813" y="2264"/>
              <a:ext cx="176" cy="3732"/>
            </a:xfrm>
            <a:prstGeom prst="rect">
              <a:avLst/>
            </a:prstGeom>
            <a:noFill/>
            <a:ln>
              <a:noFill/>
            </a:ln>
          </p:spPr>
        </p:pic>
      </p:grpSp>
      <p:sp>
        <p:nvSpPr>
          <p:cNvPr id="534" name="Google Shape;534;p7"/>
          <p:cNvSpPr txBox="1"/>
          <p:nvPr/>
        </p:nvSpPr>
        <p:spPr>
          <a:xfrm>
            <a:off x="487362" y="4090987"/>
            <a:ext cx="6858000" cy="5857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3200"/>
              <a:buFont typeface="Arial"/>
              <a:buNone/>
            </a:pPr>
            <a:r>
              <a:rPr b="1" i="0" lang="en-US" sz="3200" u="none">
                <a:solidFill>
                  <a:srgbClr val="0000FF"/>
                </a:solidFill>
                <a:latin typeface="Arial"/>
                <a:ea typeface="Arial"/>
                <a:cs typeface="Arial"/>
                <a:sym typeface="Arial"/>
              </a:rPr>
              <a:t>2/ Tiếp theo … cho nên người</a:t>
            </a:r>
            <a:r>
              <a:rPr b="0" i="0" lang="en-US" sz="3200" u="none">
                <a:solidFill>
                  <a:srgbClr val="0000FF"/>
                </a:solidFill>
                <a:latin typeface="Arial"/>
                <a:ea typeface="Arial"/>
                <a:cs typeface="Arial"/>
                <a:sym typeface="Arial"/>
              </a:rPr>
              <a:t>.</a:t>
            </a:r>
            <a:endParaRPr/>
          </a:p>
        </p:txBody>
      </p:sp>
      <p:sp>
        <p:nvSpPr>
          <p:cNvPr id="535" name="Google Shape;535;p7"/>
          <p:cNvSpPr txBox="1"/>
          <p:nvPr/>
        </p:nvSpPr>
        <p:spPr>
          <a:xfrm>
            <a:off x="487362" y="4929187"/>
            <a:ext cx="4495800" cy="10763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3200"/>
              <a:buFont typeface="Arial"/>
              <a:buNone/>
            </a:pPr>
            <a:r>
              <a:rPr b="1" i="0" lang="en-US" sz="3200" u="none">
                <a:solidFill>
                  <a:srgbClr val="0000FF"/>
                </a:solidFill>
                <a:latin typeface="Arial"/>
                <a:ea typeface="Arial"/>
                <a:cs typeface="Arial"/>
                <a:sym typeface="Arial"/>
              </a:rPr>
              <a:t>3/ Phần còn lại .</a:t>
            </a:r>
            <a:endParaRPr b="0" i="0" sz="3200" u="non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3200" u="non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3"/>
                                        </p:tgtEl>
                                        <p:attrNameLst>
                                          <p:attrName>style.visibility</p:attrName>
                                        </p:attrNameLst>
                                      </p:cBhvr>
                                      <p:to>
                                        <p:strVal val="visible"/>
                                      </p:to>
                                    </p:set>
                                    <p:animEffect filter="fade" transition="in">
                                      <p:cBhvr>
                                        <p:cTn dur="2000"/>
                                        <p:tgtEl>
                                          <p:spTgt spid="5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4"/>
                                        </p:tgtEl>
                                        <p:attrNameLst>
                                          <p:attrName>style.visibility</p:attrName>
                                        </p:attrNameLst>
                                      </p:cBhvr>
                                      <p:to>
                                        <p:strVal val="visible"/>
                                      </p:to>
                                    </p:set>
                                    <p:animEffect filter="fade" transition="in">
                                      <p:cBhvr>
                                        <p:cTn dur="500"/>
                                        <p:tgtEl>
                                          <p:spTgt spid="5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4"/>
                                        </p:tgtEl>
                                        <p:attrNameLst>
                                          <p:attrName>style.visibility</p:attrName>
                                        </p:attrNameLst>
                                      </p:cBhvr>
                                      <p:to>
                                        <p:strVal val="visible"/>
                                      </p:to>
                                    </p:set>
                                    <p:animEffect filter="fade" transition="in">
                                      <p:cBhvr>
                                        <p:cTn dur="500"/>
                                        <p:tgtEl>
                                          <p:spTgt spid="5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5"/>
                                        </p:tgtEl>
                                        <p:attrNameLst>
                                          <p:attrName>style.visibility</p:attrName>
                                        </p:attrNameLst>
                                      </p:cBhvr>
                                      <p:to>
                                        <p:strVal val="visible"/>
                                      </p:to>
                                    </p:set>
                                    <p:animEffect filter="fade" transition="in">
                                      <p:cBhvr>
                                        <p:cTn dur="500"/>
                                        <p:tgtEl>
                                          <p:spTgt spid="5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4_Soaring">
  <a:themeElements>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oaring">
  <a:themeElements>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3_Soaring">
  <a:themeElements>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1_Soaring">
  <a:themeElements>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2012-09-29T16:52:35Z</dcterms:created>
  <dc:creator>lEt'sgO</dc:creator>
</cp:coreProperties>
</file>