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80" r:id="rId2"/>
    <p:sldId id="256" r:id="rId3"/>
    <p:sldId id="257" r:id="rId4"/>
    <p:sldId id="318" r:id="rId5"/>
    <p:sldId id="346" r:id="rId6"/>
    <p:sldId id="347" r:id="rId7"/>
    <p:sldId id="326" r:id="rId8"/>
    <p:sldId id="342" r:id="rId9"/>
    <p:sldId id="334" r:id="rId10"/>
    <p:sldId id="308" r:id="rId11"/>
  </p:sldIdLst>
  <p:sldSz cx="9144000" cy="5715000" type="screen16x10"/>
  <p:notesSz cx="6858000" cy="9144000"/>
  <p:embeddedFontLst>
    <p:embeddedFont>
      <p:font typeface="Calibri" pitchFamily="34" charset="0"/>
      <p:regular r:id="rId12"/>
      <p:bold r:id="rId13"/>
      <p:italic r:id="rId14"/>
      <p:boldItalic r:id="rId15"/>
    </p:embeddedFont>
    <p:embeddedFont>
      <p:font typeface="宋体" pitchFamily="2" charset="-122"/>
      <p:regular r:id="rId16"/>
    </p:embeddedFont>
    <p:embeddedFont>
      <p:font typeface="VNI-Thufap2" pitchFamily="2" charset="0"/>
      <p:regular r:id="rId17"/>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393"/>
    <a:srgbClr val="006600"/>
    <a:srgbClr val="000066"/>
    <a:srgbClr val="0000CC"/>
    <a:srgbClr val="00CCFF"/>
    <a:srgbClr val="FF6600"/>
    <a:srgbClr val="FFAEFF"/>
    <a:srgbClr val="2E3B39"/>
    <a:srgbClr val="E9E5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1" autoAdjust="0"/>
    <p:restoredTop sz="94660"/>
  </p:normalViewPr>
  <p:slideViewPr>
    <p:cSldViewPr snapToGrid="0">
      <p:cViewPr>
        <p:scale>
          <a:sx n="66" d="100"/>
          <a:sy n="66" d="100"/>
        </p:scale>
        <p:origin x="-1674" y="-50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48F26-A7D8-4668-A7D3-099AE5FC06E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A2A1190-5EC6-42F8-A9D7-CB8C5511868F}">
      <dgm:prSet phldrT="[Text]" custT="1"/>
      <dgm:spPr>
        <a:solidFill>
          <a:srgbClr val="FF9393"/>
        </a:solidFill>
      </dgm:spPr>
      <dgm:t>
        <a:bodyPr/>
        <a:lstStyle/>
        <a:p>
          <a:r>
            <a:rPr lang="en-US" sz="2400" b="1" dirty="0" smtClean="0">
              <a:latin typeface="Arial" pitchFamily="34" charset="0"/>
              <a:cs typeface="Arial" pitchFamily="34" charset="0"/>
            </a:rPr>
            <a:t>1</a:t>
          </a:r>
          <a:endParaRPr lang="en-US" sz="2400" b="1" dirty="0">
            <a:latin typeface="Arial" pitchFamily="34" charset="0"/>
            <a:cs typeface="Arial" pitchFamily="34" charset="0"/>
          </a:endParaRPr>
        </a:p>
      </dgm:t>
    </dgm:pt>
    <dgm:pt modelId="{786A4D74-0CC7-4005-B528-5492A6A63A8F}" type="parTrans" cxnId="{0A35D3EF-9BEC-4138-A487-E3D92E69A738}">
      <dgm:prSet/>
      <dgm:spPr/>
      <dgm:t>
        <a:bodyPr/>
        <a:lstStyle/>
        <a:p>
          <a:endParaRPr lang="en-US" sz="2400">
            <a:latin typeface="Arial" pitchFamily="34" charset="0"/>
            <a:cs typeface="Arial" pitchFamily="34" charset="0"/>
          </a:endParaRPr>
        </a:p>
      </dgm:t>
    </dgm:pt>
    <dgm:pt modelId="{20709BAD-1F0D-40FC-850C-1F2CB92E0B92}" type="sibTrans" cxnId="{0A35D3EF-9BEC-4138-A487-E3D92E69A738}">
      <dgm:prSet/>
      <dgm:spPr/>
      <dgm:t>
        <a:bodyPr/>
        <a:lstStyle/>
        <a:p>
          <a:endParaRPr lang="en-US" sz="2400">
            <a:latin typeface="Arial" pitchFamily="34" charset="0"/>
            <a:cs typeface="Arial" pitchFamily="34" charset="0"/>
          </a:endParaRPr>
        </a:p>
      </dgm:t>
    </dgm:pt>
    <dgm:pt modelId="{87043FB1-16FE-4831-B342-A2CEEA87501E}">
      <dgm:prSet phldrT="[Text]" custT="1"/>
      <dgm:spPr>
        <a:solidFill>
          <a:srgbClr val="00B050"/>
        </a:solidFill>
        <a:ln>
          <a:solidFill>
            <a:srgbClr val="FFFF00"/>
          </a:solidFill>
        </a:ln>
      </dgm:spPr>
      <dgm:t>
        <a:bodyPr/>
        <a:lstStyle/>
        <a:p>
          <a:r>
            <a:rPr lang="en-US" sz="2400" b="1" dirty="0" smtClean="0">
              <a:solidFill>
                <a:srgbClr val="FFFF00"/>
              </a:solidFill>
              <a:latin typeface="Arial" pitchFamily="34" charset="0"/>
              <a:cs typeface="Arial" pitchFamily="34" charset="0"/>
            </a:rPr>
            <a:t>1. </a:t>
          </a:r>
          <a:r>
            <a:rPr lang="en-US" sz="2400" b="1" dirty="0" err="1" smtClean="0">
              <a:solidFill>
                <a:srgbClr val="FFFF00"/>
              </a:solidFill>
              <a:latin typeface="Arial" pitchFamily="34" charset="0"/>
              <a:cs typeface="Arial" pitchFamily="34" charset="0"/>
            </a:rPr>
            <a:t>Cầm</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dao</a:t>
          </a:r>
          <a:r>
            <a:rPr lang="en-US" sz="2400" b="1" dirty="0" smtClean="0">
              <a:solidFill>
                <a:srgbClr val="FFFF00"/>
              </a:solidFill>
              <a:latin typeface="Arial" pitchFamily="34" charset="0"/>
              <a:cs typeface="Arial" pitchFamily="34" charset="0"/>
            </a:rPr>
            <a:t> ở </a:t>
          </a:r>
          <a:r>
            <a:rPr lang="en-US" sz="2400" b="1" dirty="0" err="1" smtClean="0">
              <a:solidFill>
                <a:srgbClr val="FFFF00"/>
              </a:solidFill>
              <a:latin typeface="Arial" pitchFamily="34" charset="0"/>
              <a:cs typeface="Arial" pitchFamily="34" charset="0"/>
            </a:rPr>
            <a:t>cán</a:t>
          </a:r>
          <a:r>
            <a:rPr lang="en-US" sz="2400" b="1" dirty="0" smtClean="0">
              <a:solidFill>
                <a:srgbClr val="FFFF00"/>
              </a:solidFill>
              <a:latin typeface="Arial" pitchFamily="34" charset="0"/>
              <a:cs typeface="Arial" pitchFamily="34" charset="0"/>
            </a:rPr>
            <a:t> </a:t>
          </a:r>
          <a:r>
            <a:rPr lang="en-US" sz="2400" b="1" dirty="0" err="1" smtClean="0">
              <a:solidFill>
                <a:srgbClr val="FFFF00"/>
              </a:solidFill>
              <a:latin typeface="Arial" pitchFamily="34" charset="0"/>
              <a:cs typeface="Arial" pitchFamily="34" charset="0"/>
            </a:rPr>
            <a:t>dao</a:t>
          </a:r>
          <a:endParaRPr lang="en-US" sz="2400" b="1" dirty="0">
            <a:solidFill>
              <a:srgbClr val="FFFF00"/>
            </a:solidFill>
            <a:latin typeface="Arial" pitchFamily="34" charset="0"/>
            <a:cs typeface="Arial" pitchFamily="34" charset="0"/>
          </a:endParaRPr>
        </a:p>
      </dgm:t>
    </dgm:pt>
    <dgm:pt modelId="{BEE5CAAB-0E07-4781-89F0-ADB7AA47922B}" type="parTrans" cxnId="{58A8F7B4-583F-4A5A-B293-B884EF2A2698}">
      <dgm:prSet/>
      <dgm:spPr/>
      <dgm:t>
        <a:bodyPr/>
        <a:lstStyle/>
        <a:p>
          <a:endParaRPr lang="en-US" sz="2400">
            <a:latin typeface="Arial" pitchFamily="34" charset="0"/>
            <a:cs typeface="Arial" pitchFamily="34" charset="0"/>
          </a:endParaRPr>
        </a:p>
      </dgm:t>
    </dgm:pt>
    <dgm:pt modelId="{9F11C058-8C20-4DAE-80CA-4483884FA21E}" type="sibTrans" cxnId="{58A8F7B4-583F-4A5A-B293-B884EF2A2698}">
      <dgm:prSet/>
      <dgm:spPr/>
      <dgm:t>
        <a:bodyPr/>
        <a:lstStyle/>
        <a:p>
          <a:endParaRPr lang="en-US" sz="2400">
            <a:latin typeface="Arial" pitchFamily="34" charset="0"/>
            <a:cs typeface="Arial" pitchFamily="34" charset="0"/>
          </a:endParaRPr>
        </a:p>
      </dgm:t>
    </dgm:pt>
    <dgm:pt modelId="{84F6D291-B3F7-44D1-BAEA-55D79867EBE4}">
      <dgm:prSet phldrT="[Text]" custT="1"/>
      <dgm:spPr>
        <a:solidFill>
          <a:srgbClr val="FF9393"/>
        </a:solidFill>
      </dgm:spPr>
      <dgm:t>
        <a:bodyPr/>
        <a:lstStyle/>
        <a:p>
          <a:r>
            <a:rPr lang="en-US" sz="2400" b="1" dirty="0" smtClean="0">
              <a:latin typeface="Arial" pitchFamily="34" charset="0"/>
              <a:cs typeface="Arial" pitchFamily="34" charset="0"/>
            </a:rPr>
            <a:t>2</a:t>
          </a:r>
          <a:endParaRPr lang="en-US" sz="2400" b="1" dirty="0">
            <a:latin typeface="Arial" pitchFamily="34" charset="0"/>
            <a:cs typeface="Arial" pitchFamily="34" charset="0"/>
          </a:endParaRPr>
        </a:p>
      </dgm:t>
    </dgm:pt>
    <dgm:pt modelId="{86887BB9-DCE7-42B0-89A7-3D7A786311B4}" type="parTrans" cxnId="{BE6C6550-D871-465B-93B8-F34CED037FD1}">
      <dgm:prSet/>
      <dgm:spPr/>
      <dgm:t>
        <a:bodyPr/>
        <a:lstStyle/>
        <a:p>
          <a:endParaRPr lang="en-US" sz="2400">
            <a:latin typeface="Arial" pitchFamily="34" charset="0"/>
            <a:cs typeface="Arial" pitchFamily="34" charset="0"/>
          </a:endParaRPr>
        </a:p>
      </dgm:t>
    </dgm:pt>
    <dgm:pt modelId="{212F56A1-410C-4D97-9896-1B35FD563F73}" type="sibTrans" cxnId="{BE6C6550-D871-465B-93B8-F34CED037FD1}">
      <dgm:prSet/>
      <dgm:spPr/>
      <dgm:t>
        <a:bodyPr/>
        <a:lstStyle/>
        <a:p>
          <a:endParaRPr lang="en-US" sz="2400">
            <a:latin typeface="Arial" pitchFamily="34" charset="0"/>
            <a:cs typeface="Arial" pitchFamily="34" charset="0"/>
          </a:endParaRPr>
        </a:p>
      </dgm:t>
    </dgm:pt>
    <dgm:pt modelId="{6755E041-1262-41A3-A8DF-4375498CB13B}">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2. Để tay ướt khi cầm dây điện</a:t>
          </a:r>
          <a:endParaRPr lang="en-US" sz="2400" b="1" dirty="0">
            <a:solidFill>
              <a:srgbClr val="FFFF00"/>
            </a:solidFill>
            <a:latin typeface="Arial" pitchFamily="34" charset="0"/>
            <a:cs typeface="Arial" pitchFamily="34" charset="0"/>
          </a:endParaRPr>
        </a:p>
      </dgm:t>
    </dgm:pt>
    <dgm:pt modelId="{AB03DA8C-FC0E-4493-8787-3FF635567A74}" type="parTrans" cxnId="{6DB52C71-915D-4358-B2B5-987023230464}">
      <dgm:prSet/>
      <dgm:spPr/>
      <dgm:t>
        <a:bodyPr/>
        <a:lstStyle/>
        <a:p>
          <a:endParaRPr lang="en-US" sz="2400">
            <a:latin typeface="Arial" pitchFamily="34" charset="0"/>
            <a:cs typeface="Arial" pitchFamily="34" charset="0"/>
          </a:endParaRPr>
        </a:p>
      </dgm:t>
    </dgm:pt>
    <dgm:pt modelId="{35E8FAA3-EB1C-4102-AED2-E0A574740CAD}" type="sibTrans" cxnId="{6DB52C71-915D-4358-B2B5-987023230464}">
      <dgm:prSet/>
      <dgm:spPr/>
      <dgm:t>
        <a:bodyPr/>
        <a:lstStyle/>
        <a:p>
          <a:endParaRPr lang="en-US" sz="2400">
            <a:latin typeface="Arial" pitchFamily="34" charset="0"/>
            <a:cs typeface="Arial" pitchFamily="34" charset="0"/>
          </a:endParaRPr>
        </a:p>
      </dgm:t>
    </dgm:pt>
    <dgm:pt modelId="{7A80B313-23A2-4E88-AB0F-9864C644CB7A}">
      <dgm:prSet phldrT="[Text]" custT="1"/>
      <dgm:spPr>
        <a:solidFill>
          <a:srgbClr val="FF9393"/>
        </a:solidFill>
      </dgm:spPr>
      <dgm:t>
        <a:bodyPr/>
        <a:lstStyle/>
        <a:p>
          <a:r>
            <a:rPr lang="en-US" sz="2400" b="1" dirty="0" smtClean="0">
              <a:latin typeface="Arial" pitchFamily="34" charset="0"/>
              <a:cs typeface="Arial" pitchFamily="34" charset="0"/>
            </a:rPr>
            <a:t>3</a:t>
          </a:r>
          <a:endParaRPr lang="en-US" sz="2400" b="1" dirty="0">
            <a:latin typeface="Arial" pitchFamily="34" charset="0"/>
            <a:cs typeface="Arial" pitchFamily="34" charset="0"/>
          </a:endParaRPr>
        </a:p>
      </dgm:t>
    </dgm:pt>
    <dgm:pt modelId="{266E019C-7AF4-4896-BB2C-394EE431721C}" type="parTrans" cxnId="{6A0CE2DD-35F0-4419-8C83-21782217093C}">
      <dgm:prSet/>
      <dgm:spPr/>
      <dgm:t>
        <a:bodyPr/>
        <a:lstStyle/>
        <a:p>
          <a:endParaRPr lang="en-US" sz="2400">
            <a:latin typeface="Arial" pitchFamily="34" charset="0"/>
            <a:cs typeface="Arial" pitchFamily="34" charset="0"/>
          </a:endParaRPr>
        </a:p>
      </dgm:t>
    </dgm:pt>
    <dgm:pt modelId="{655FD024-8852-491B-BD8D-2A28BF135A5E}" type="sibTrans" cxnId="{6A0CE2DD-35F0-4419-8C83-21782217093C}">
      <dgm:prSet/>
      <dgm:spPr/>
      <dgm:t>
        <a:bodyPr/>
        <a:lstStyle/>
        <a:p>
          <a:endParaRPr lang="en-US" sz="2400">
            <a:latin typeface="Arial" pitchFamily="34" charset="0"/>
            <a:cs typeface="Arial" pitchFamily="34" charset="0"/>
          </a:endParaRPr>
        </a:p>
      </dgm:t>
    </dgm:pt>
    <dgm:pt modelId="{481AADEA-302B-4472-BEAC-EA1A0D27C499}">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3. Cầm vào cốc khi chứa nước nóng</a:t>
          </a:r>
          <a:endParaRPr lang="en-US" sz="2400" b="1" dirty="0">
            <a:solidFill>
              <a:srgbClr val="FFFF00"/>
            </a:solidFill>
            <a:latin typeface="Arial" pitchFamily="34" charset="0"/>
            <a:cs typeface="Arial" pitchFamily="34" charset="0"/>
          </a:endParaRPr>
        </a:p>
      </dgm:t>
    </dgm:pt>
    <dgm:pt modelId="{B62C99B4-49C6-43D2-A17D-36813E6B1416}" type="parTrans" cxnId="{0CEB2C2B-901D-4D89-B565-A7C7071C9F52}">
      <dgm:prSet/>
      <dgm:spPr/>
      <dgm:t>
        <a:bodyPr/>
        <a:lstStyle/>
        <a:p>
          <a:endParaRPr lang="en-US" sz="2400">
            <a:latin typeface="Arial" pitchFamily="34" charset="0"/>
            <a:cs typeface="Arial" pitchFamily="34" charset="0"/>
          </a:endParaRPr>
        </a:p>
      </dgm:t>
    </dgm:pt>
    <dgm:pt modelId="{87CDEA9F-4BAD-4128-822A-E1A103A31344}" type="sibTrans" cxnId="{0CEB2C2B-901D-4D89-B565-A7C7071C9F52}">
      <dgm:prSet/>
      <dgm:spPr/>
      <dgm:t>
        <a:bodyPr/>
        <a:lstStyle/>
        <a:p>
          <a:endParaRPr lang="en-US" sz="2400">
            <a:latin typeface="Arial" pitchFamily="34" charset="0"/>
            <a:cs typeface="Arial" pitchFamily="34" charset="0"/>
          </a:endParaRPr>
        </a:p>
      </dgm:t>
    </dgm:pt>
    <dgm:pt modelId="{08A572D0-83AC-4E79-AA7E-3720998A5C6C}">
      <dgm:prSet phldrT="[Text]" custT="1"/>
      <dgm:spPr>
        <a:solidFill>
          <a:srgbClr val="FF9393"/>
        </a:solidFill>
      </dgm:spPr>
      <dgm:t>
        <a:bodyPr/>
        <a:lstStyle/>
        <a:p>
          <a:r>
            <a:rPr lang="en-US" sz="2400" b="1" dirty="0" smtClean="0">
              <a:latin typeface="Arial" pitchFamily="34" charset="0"/>
              <a:cs typeface="Arial" pitchFamily="34" charset="0"/>
            </a:rPr>
            <a:t>4</a:t>
          </a:r>
          <a:endParaRPr lang="en-US" sz="2400" b="1" dirty="0">
            <a:latin typeface="Arial" pitchFamily="34" charset="0"/>
            <a:cs typeface="Arial" pitchFamily="34" charset="0"/>
          </a:endParaRPr>
        </a:p>
      </dgm:t>
    </dgm:pt>
    <dgm:pt modelId="{AF82BD06-3216-4D3D-AB83-8C4AF3161FD1}" type="parTrans" cxnId="{7A637E6B-D536-4D1A-9471-33057C568E3F}">
      <dgm:prSet/>
      <dgm:spPr/>
      <dgm:t>
        <a:bodyPr/>
        <a:lstStyle/>
        <a:p>
          <a:endParaRPr lang="en-US" sz="2400">
            <a:latin typeface="Arial" pitchFamily="34" charset="0"/>
            <a:cs typeface="Arial" pitchFamily="34" charset="0"/>
          </a:endParaRPr>
        </a:p>
      </dgm:t>
    </dgm:pt>
    <dgm:pt modelId="{B4C51AA6-762B-4F6F-AD56-B2781B6548B4}" type="sibTrans" cxnId="{7A637E6B-D536-4D1A-9471-33057C568E3F}">
      <dgm:prSet/>
      <dgm:spPr/>
      <dgm:t>
        <a:bodyPr/>
        <a:lstStyle/>
        <a:p>
          <a:endParaRPr lang="en-US" sz="2400">
            <a:latin typeface="Arial" pitchFamily="34" charset="0"/>
            <a:cs typeface="Arial" pitchFamily="34" charset="0"/>
          </a:endParaRPr>
        </a:p>
      </dgm:t>
    </dgm:pt>
    <dgm:pt modelId="{F0FBE3F1-33F0-4F20-BFC5-8EB87A7D4D58}">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4. Cầm dao ở phần lưỡi dao</a:t>
          </a:r>
          <a:endParaRPr lang="en-US" sz="2400" b="1" dirty="0">
            <a:solidFill>
              <a:srgbClr val="FFFF00"/>
            </a:solidFill>
            <a:latin typeface="Arial" pitchFamily="34" charset="0"/>
            <a:cs typeface="Arial" pitchFamily="34" charset="0"/>
          </a:endParaRPr>
        </a:p>
      </dgm:t>
    </dgm:pt>
    <dgm:pt modelId="{8C0FE2E3-FE67-4E0A-A908-1097F9ABDFDA}" type="parTrans" cxnId="{33B130B2-38DB-41DF-8998-8A22F767C374}">
      <dgm:prSet/>
      <dgm:spPr/>
      <dgm:t>
        <a:bodyPr/>
        <a:lstStyle/>
        <a:p>
          <a:endParaRPr lang="en-US" sz="2400">
            <a:latin typeface="Arial" pitchFamily="34" charset="0"/>
            <a:cs typeface="Arial" pitchFamily="34" charset="0"/>
          </a:endParaRPr>
        </a:p>
      </dgm:t>
    </dgm:pt>
    <dgm:pt modelId="{7727E46A-2EE9-41AA-898D-09F2A691BB8E}" type="sibTrans" cxnId="{33B130B2-38DB-41DF-8998-8A22F767C374}">
      <dgm:prSet/>
      <dgm:spPr/>
      <dgm:t>
        <a:bodyPr/>
        <a:lstStyle/>
        <a:p>
          <a:endParaRPr lang="en-US" sz="2400">
            <a:latin typeface="Arial" pitchFamily="34" charset="0"/>
            <a:cs typeface="Arial" pitchFamily="34" charset="0"/>
          </a:endParaRPr>
        </a:p>
      </dgm:t>
    </dgm:pt>
    <dgm:pt modelId="{08333B9A-9D41-4B4D-AA49-ABBC85DB8987}">
      <dgm:prSet phldrT="[Text]" custT="1"/>
      <dgm:spPr>
        <a:solidFill>
          <a:srgbClr val="FF9393"/>
        </a:solidFill>
      </dgm:spPr>
      <dgm:t>
        <a:bodyPr/>
        <a:lstStyle/>
        <a:p>
          <a:r>
            <a:rPr lang="en-US" sz="2400" b="1" dirty="0" smtClean="0">
              <a:latin typeface="Arial" pitchFamily="34" charset="0"/>
              <a:cs typeface="Arial" pitchFamily="34" charset="0"/>
            </a:rPr>
            <a:t>5</a:t>
          </a:r>
          <a:endParaRPr lang="en-US" sz="2400" b="1" dirty="0">
            <a:latin typeface="Arial" pitchFamily="34" charset="0"/>
            <a:cs typeface="Arial" pitchFamily="34" charset="0"/>
          </a:endParaRPr>
        </a:p>
      </dgm:t>
    </dgm:pt>
    <dgm:pt modelId="{2E06A2E3-864F-4DA8-9BBF-21CFB7BEE453}" type="parTrans" cxnId="{97935A19-110E-43B0-86C9-4093B0BCD608}">
      <dgm:prSet/>
      <dgm:spPr/>
      <dgm:t>
        <a:bodyPr/>
        <a:lstStyle/>
        <a:p>
          <a:endParaRPr lang="en-US" sz="2400">
            <a:latin typeface="Arial" pitchFamily="34" charset="0"/>
            <a:cs typeface="Arial" pitchFamily="34" charset="0"/>
          </a:endParaRPr>
        </a:p>
      </dgm:t>
    </dgm:pt>
    <dgm:pt modelId="{B418ECE1-BBFA-4DB4-93C0-EB4F0601227A}" type="sibTrans" cxnId="{97935A19-110E-43B0-86C9-4093B0BCD608}">
      <dgm:prSet/>
      <dgm:spPr/>
      <dgm:t>
        <a:bodyPr/>
        <a:lstStyle/>
        <a:p>
          <a:endParaRPr lang="en-US" sz="2400">
            <a:latin typeface="Arial" pitchFamily="34" charset="0"/>
            <a:cs typeface="Arial" pitchFamily="34" charset="0"/>
          </a:endParaRPr>
        </a:p>
      </dgm:t>
    </dgm:pt>
    <dgm:pt modelId="{E8344B9B-6F83-4166-BDB2-67A17238E7AF}">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5. Tay khô khi tiếp xúc với dụng cụ điện</a:t>
          </a:r>
          <a:endParaRPr lang="en-US" sz="2400" b="1" dirty="0">
            <a:solidFill>
              <a:srgbClr val="FFFF00"/>
            </a:solidFill>
            <a:latin typeface="Arial" pitchFamily="34" charset="0"/>
            <a:cs typeface="Arial" pitchFamily="34" charset="0"/>
          </a:endParaRPr>
        </a:p>
      </dgm:t>
    </dgm:pt>
    <dgm:pt modelId="{912AC355-C7C7-4EE9-B6A5-2EDB69FB201E}" type="parTrans" cxnId="{51C9256B-5EA3-4018-BCF3-84518BB34C52}">
      <dgm:prSet/>
      <dgm:spPr/>
      <dgm:t>
        <a:bodyPr/>
        <a:lstStyle/>
        <a:p>
          <a:endParaRPr lang="en-US" sz="2400">
            <a:latin typeface="Arial" pitchFamily="34" charset="0"/>
            <a:cs typeface="Arial" pitchFamily="34" charset="0"/>
          </a:endParaRPr>
        </a:p>
      </dgm:t>
    </dgm:pt>
    <dgm:pt modelId="{9FF4F052-126F-4D84-ACDF-C97F7DB3B0F3}" type="sibTrans" cxnId="{51C9256B-5EA3-4018-BCF3-84518BB34C52}">
      <dgm:prSet/>
      <dgm:spPr/>
      <dgm:t>
        <a:bodyPr/>
        <a:lstStyle/>
        <a:p>
          <a:endParaRPr lang="en-US" sz="2400">
            <a:latin typeface="Arial" pitchFamily="34" charset="0"/>
            <a:cs typeface="Arial" pitchFamily="34" charset="0"/>
          </a:endParaRPr>
        </a:p>
      </dgm:t>
    </dgm:pt>
    <dgm:pt modelId="{3E745A14-0558-4766-A82F-410BE6484A21}">
      <dgm:prSet phldrT="[Text]" custT="1"/>
      <dgm:spPr>
        <a:solidFill>
          <a:srgbClr val="FF9393"/>
        </a:solidFill>
      </dgm:spPr>
      <dgm:t>
        <a:bodyPr/>
        <a:lstStyle/>
        <a:p>
          <a:r>
            <a:rPr lang="en-US" sz="2400" b="1" dirty="0" smtClean="0">
              <a:latin typeface="Arial" pitchFamily="34" charset="0"/>
              <a:cs typeface="Arial" pitchFamily="34" charset="0"/>
            </a:rPr>
            <a:t>6</a:t>
          </a:r>
          <a:endParaRPr lang="en-US" sz="2400" b="1" dirty="0">
            <a:latin typeface="Arial" pitchFamily="34" charset="0"/>
            <a:cs typeface="Arial" pitchFamily="34" charset="0"/>
          </a:endParaRPr>
        </a:p>
      </dgm:t>
    </dgm:pt>
    <dgm:pt modelId="{5DD68DA7-89DF-42E0-A1DD-943E52F50631}" type="parTrans" cxnId="{3AA24E46-9A58-4C06-8AC8-F5089DC4DF47}">
      <dgm:prSet/>
      <dgm:spPr/>
      <dgm:t>
        <a:bodyPr/>
        <a:lstStyle/>
        <a:p>
          <a:endParaRPr lang="en-US" sz="2400">
            <a:latin typeface="Arial" pitchFamily="34" charset="0"/>
            <a:cs typeface="Arial" pitchFamily="34" charset="0"/>
          </a:endParaRPr>
        </a:p>
      </dgm:t>
    </dgm:pt>
    <dgm:pt modelId="{55B49387-CDC7-46C7-9BE4-190D4F291D56}" type="sibTrans" cxnId="{3AA24E46-9A58-4C06-8AC8-F5089DC4DF47}">
      <dgm:prSet/>
      <dgm:spPr/>
      <dgm:t>
        <a:bodyPr/>
        <a:lstStyle/>
        <a:p>
          <a:endParaRPr lang="en-US" sz="2400">
            <a:latin typeface="Arial" pitchFamily="34" charset="0"/>
            <a:cs typeface="Arial" pitchFamily="34" charset="0"/>
          </a:endParaRPr>
        </a:p>
      </dgm:t>
    </dgm:pt>
    <dgm:pt modelId="{88582545-9D9F-4640-8AE2-EF7CFAC72E3E}">
      <dgm:prSet phldrT="[Text]" custT="1"/>
      <dgm:spPr>
        <a:solidFill>
          <a:srgbClr val="00B050"/>
        </a:solidFill>
        <a:ln>
          <a:solidFill>
            <a:srgbClr val="FFFF00"/>
          </a:solidFill>
        </a:ln>
      </dgm:spPr>
      <dgm:t>
        <a:bodyPr/>
        <a:lstStyle/>
        <a:p>
          <a:r>
            <a:rPr lang="vi-VN" sz="2400" b="1" dirty="0" smtClean="0">
              <a:solidFill>
                <a:srgbClr val="FFFF00"/>
              </a:solidFill>
              <a:latin typeface="Arial" pitchFamily="34" charset="0"/>
              <a:cs typeface="Arial" pitchFamily="34" charset="0"/>
            </a:rPr>
            <a:t>6. Cầm vào đĩa sẽ không bị nóng tay</a:t>
          </a:r>
          <a:endParaRPr lang="en-US" sz="2400" b="1" dirty="0">
            <a:solidFill>
              <a:srgbClr val="FFFF00"/>
            </a:solidFill>
            <a:latin typeface="Arial" pitchFamily="34" charset="0"/>
            <a:cs typeface="Arial" pitchFamily="34" charset="0"/>
          </a:endParaRPr>
        </a:p>
      </dgm:t>
    </dgm:pt>
    <dgm:pt modelId="{DF24B383-39B1-45FE-8751-02168054BE99}" type="parTrans" cxnId="{0898E06E-9981-451B-B1DC-878AFB7C8A16}">
      <dgm:prSet/>
      <dgm:spPr/>
      <dgm:t>
        <a:bodyPr/>
        <a:lstStyle/>
        <a:p>
          <a:endParaRPr lang="en-US" sz="2400">
            <a:latin typeface="Arial" pitchFamily="34" charset="0"/>
            <a:cs typeface="Arial" pitchFamily="34" charset="0"/>
          </a:endParaRPr>
        </a:p>
      </dgm:t>
    </dgm:pt>
    <dgm:pt modelId="{F32633A1-FB46-4769-B6D0-B5ACC38BBDC9}" type="sibTrans" cxnId="{0898E06E-9981-451B-B1DC-878AFB7C8A16}">
      <dgm:prSet/>
      <dgm:spPr/>
      <dgm:t>
        <a:bodyPr/>
        <a:lstStyle/>
        <a:p>
          <a:endParaRPr lang="en-US" sz="2400">
            <a:latin typeface="Arial" pitchFamily="34" charset="0"/>
            <a:cs typeface="Arial" pitchFamily="34" charset="0"/>
          </a:endParaRPr>
        </a:p>
      </dgm:t>
    </dgm:pt>
    <dgm:pt modelId="{84D39766-56DA-4C50-83E3-59B7E3631667}" type="pres">
      <dgm:prSet presAssocID="{1AA48F26-A7D8-4668-A7D3-099AE5FC06E6}" presName="linearFlow" presStyleCnt="0">
        <dgm:presLayoutVars>
          <dgm:dir/>
          <dgm:animLvl val="lvl"/>
          <dgm:resizeHandles val="exact"/>
        </dgm:presLayoutVars>
      </dgm:prSet>
      <dgm:spPr/>
      <dgm:t>
        <a:bodyPr/>
        <a:lstStyle/>
        <a:p>
          <a:endParaRPr lang="en-US"/>
        </a:p>
      </dgm:t>
    </dgm:pt>
    <dgm:pt modelId="{FE8E3307-782A-4A7C-90EB-5DE88FD75294}" type="pres">
      <dgm:prSet presAssocID="{BA2A1190-5EC6-42F8-A9D7-CB8C5511868F}" presName="composite" presStyleCnt="0"/>
      <dgm:spPr/>
    </dgm:pt>
    <dgm:pt modelId="{FD505FE6-056C-412E-8CFA-0253A754FF9A}" type="pres">
      <dgm:prSet presAssocID="{BA2A1190-5EC6-42F8-A9D7-CB8C5511868F}" presName="parentText" presStyleLbl="alignNode1" presStyleIdx="0" presStyleCnt="6">
        <dgm:presLayoutVars>
          <dgm:chMax val="1"/>
          <dgm:bulletEnabled val="1"/>
        </dgm:presLayoutVars>
      </dgm:prSet>
      <dgm:spPr/>
      <dgm:t>
        <a:bodyPr/>
        <a:lstStyle/>
        <a:p>
          <a:endParaRPr lang="en-US"/>
        </a:p>
      </dgm:t>
    </dgm:pt>
    <dgm:pt modelId="{AC989C6C-04B5-42CD-86E8-40D219908106}" type="pres">
      <dgm:prSet presAssocID="{BA2A1190-5EC6-42F8-A9D7-CB8C5511868F}" presName="descendantText" presStyleLbl="alignAcc1" presStyleIdx="0" presStyleCnt="6">
        <dgm:presLayoutVars>
          <dgm:bulletEnabled val="1"/>
        </dgm:presLayoutVars>
      </dgm:prSet>
      <dgm:spPr/>
      <dgm:t>
        <a:bodyPr/>
        <a:lstStyle/>
        <a:p>
          <a:endParaRPr lang="en-US"/>
        </a:p>
      </dgm:t>
    </dgm:pt>
    <dgm:pt modelId="{98D1F179-8577-465E-8EED-A75922F0AAFD}" type="pres">
      <dgm:prSet presAssocID="{20709BAD-1F0D-40FC-850C-1F2CB92E0B92}" presName="sp" presStyleCnt="0"/>
      <dgm:spPr/>
    </dgm:pt>
    <dgm:pt modelId="{9DCA829D-D4D0-4255-B7FE-8BCDCD910ABB}" type="pres">
      <dgm:prSet presAssocID="{84F6D291-B3F7-44D1-BAEA-55D79867EBE4}" presName="composite" presStyleCnt="0"/>
      <dgm:spPr/>
    </dgm:pt>
    <dgm:pt modelId="{474854EF-A469-4DF6-B869-4091053592BF}" type="pres">
      <dgm:prSet presAssocID="{84F6D291-B3F7-44D1-BAEA-55D79867EBE4}" presName="parentText" presStyleLbl="alignNode1" presStyleIdx="1" presStyleCnt="6">
        <dgm:presLayoutVars>
          <dgm:chMax val="1"/>
          <dgm:bulletEnabled val="1"/>
        </dgm:presLayoutVars>
      </dgm:prSet>
      <dgm:spPr/>
      <dgm:t>
        <a:bodyPr/>
        <a:lstStyle/>
        <a:p>
          <a:endParaRPr lang="en-US"/>
        </a:p>
      </dgm:t>
    </dgm:pt>
    <dgm:pt modelId="{95237482-17FA-493E-803F-065585FD6DC0}" type="pres">
      <dgm:prSet presAssocID="{84F6D291-B3F7-44D1-BAEA-55D79867EBE4}" presName="descendantText" presStyleLbl="alignAcc1" presStyleIdx="1" presStyleCnt="6">
        <dgm:presLayoutVars>
          <dgm:bulletEnabled val="1"/>
        </dgm:presLayoutVars>
      </dgm:prSet>
      <dgm:spPr/>
      <dgm:t>
        <a:bodyPr/>
        <a:lstStyle/>
        <a:p>
          <a:endParaRPr lang="en-US"/>
        </a:p>
      </dgm:t>
    </dgm:pt>
    <dgm:pt modelId="{4CAE9664-12E4-4167-9146-9B816BE71AE2}" type="pres">
      <dgm:prSet presAssocID="{212F56A1-410C-4D97-9896-1B35FD563F73}" presName="sp" presStyleCnt="0"/>
      <dgm:spPr/>
    </dgm:pt>
    <dgm:pt modelId="{FEA564D6-7CAB-4124-83FD-CB3FC59855A4}" type="pres">
      <dgm:prSet presAssocID="{7A80B313-23A2-4E88-AB0F-9864C644CB7A}" presName="composite" presStyleCnt="0"/>
      <dgm:spPr/>
    </dgm:pt>
    <dgm:pt modelId="{FD6E0BFE-96F9-464C-A967-07F9F2A2978F}" type="pres">
      <dgm:prSet presAssocID="{7A80B313-23A2-4E88-AB0F-9864C644CB7A}" presName="parentText" presStyleLbl="alignNode1" presStyleIdx="2" presStyleCnt="6">
        <dgm:presLayoutVars>
          <dgm:chMax val="1"/>
          <dgm:bulletEnabled val="1"/>
        </dgm:presLayoutVars>
      </dgm:prSet>
      <dgm:spPr/>
      <dgm:t>
        <a:bodyPr/>
        <a:lstStyle/>
        <a:p>
          <a:endParaRPr lang="en-US"/>
        </a:p>
      </dgm:t>
    </dgm:pt>
    <dgm:pt modelId="{07DCDC8B-DEB6-4287-B1C7-94B86D1DDFA9}" type="pres">
      <dgm:prSet presAssocID="{7A80B313-23A2-4E88-AB0F-9864C644CB7A}" presName="descendantText" presStyleLbl="alignAcc1" presStyleIdx="2" presStyleCnt="6">
        <dgm:presLayoutVars>
          <dgm:bulletEnabled val="1"/>
        </dgm:presLayoutVars>
      </dgm:prSet>
      <dgm:spPr/>
      <dgm:t>
        <a:bodyPr/>
        <a:lstStyle/>
        <a:p>
          <a:endParaRPr lang="en-US"/>
        </a:p>
      </dgm:t>
    </dgm:pt>
    <dgm:pt modelId="{88EDB74A-E6F0-4092-85CE-84AE8BEBFF34}" type="pres">
      <dgm:prSet presAssocID="{655FD024-8852-491B-BD8D-2A28BF135A5E}" presName="sp" presStyleCnt="0"/>
      <dgm:spPr/>
    </dgm:pt>
    <dgm:pt modelId="{BD7D26B6-1D02-4D91-BEA1-94ACEA06016A}" type="pres">
      <dgm:prSet presAssocID="{08A572D0-83AC-4E79-AA7E-3720998A5C6C}" presName="composite" presStyleCnt="0"/>
      <dgm:spPr/>
    </dgm:pt>
    <dgm:pt modelId="{01ECC57D-71D7-476B-9FE1-C553A51A90D3}" type="pres">
      <dgm:prSet presAssocID="{08A572D0-83AC-4E79-AA7E-3720998A5C6C}" presName="parentText" presStyleLbl="alignNode1" presStyleIdx="3" presStyleCnt="6">
        <dgm:presLayoutVars>
          <dgm:chMax val="1"/>
          <dgm:bulletEnabled val="1"/>
        </dgm:presLayoutVars>
      </dgm:prSet>
      <dgm:spPr/>
      <dgm:t>
        <a:bodyPr/>
        <a:lstStyle/>
        <a:p>
          <a:endParaRPr lang="en-US"/>
        </a:p>
      </dgm:t>
    </dgm:pt>
    <dgm:pt modelId="{26A05CD6-051C-479E-A648-3D13E3102950}" type="pres">
      <dgm:prSet presAssocID="{08A572D0-83AC-4E79-AA7E-3720998A5C6C}" presName="descendantText" presStyleLbl="alignAcc1" presStyleIdx="3" presStyleCnt="6">
        <dgm:presLayoutVars>
          <dgm:bulletEnabled val="1"/>
        </dgm:presLayoutVars>
      </dgm:prSet>
      <dgm:spPr/>
      <dgm:t>
        <a:bodyPr/>
        <a:lstStyle/>
        <a:p>
          <a:endParaRPr lang="en-US"/>
        </a:p>
      </dgm:t>
    </dgm:pt>
    <dgm:pt modelId="{B762E4EE-CEF2-4C65-BDD1-E1BDB5A15FB1}" type="pres">
      <dgm:prSet presAssocID="{B4C51AA6-762B-4F6F-AD56-B2781B6548B4}" presName="sp" presStyleCnt="0"/>
      <dgm:spPr/>
    </dgm:pt>
    <dgm:pt modelId="{16A26B00-E545-4550-A560-F59D65094735}" type="pres">
      <dgm:prSet presAssocID="{08333B9A-9D41-4B4D-AA49-ABBC85DB8987}" presName="composite" presStyleCnt="0"/>
      <dgm:spPr/>
    </dgm:pt>
    <dgm:pt modelId="{0CA5DA7E-7C21-4BC3-9DB9-EC348918467D}" type="pres">
      <dgm:prSet presAssocID="{08333B9A-9D41-4B4D-AA49-ABBC85DB8987}" presName="parentText" presStyleLbl="alignNode1" presStyleIdx="4" presStyleCnt="6">
        <dgm:presLayoutVars>
          <dgm:chMax val="1"/>
          <dgm:bulletEnabled val="1"/>
        </dgm:presLayoutVars>
      </dgm:prSet>
      <dgm:spPr/>
      <dgm:t>
        <a:bodyPr/>
        <a:lstStyle/>
        <a:p>
          <a:endParaRPr lang="en-US"/>
        </a:p>
      </dgm:t>
    </dgm:pt>
    <dgm:pt modelId="{13DFB853-649E-4F2B-A7C4-3EDB94EDE19B}" type="pres">
      <dgm:prSet presAssocID="{08333B9A-9D41-4B4D-AA49-ABBC85DB8987}" presName="descendantText" presStyleLbl="alignAcc1" presStyleIdx="4" presStyleCnt="6">
        <dgm:presLayoutVars>
          <dgm:bulletEnabled val="1"/>
        </dgm:presLayoutVars>
      </dgm:prSet>
      <dgm:spPr/>
      <dgm:t>
        <a:bodyPr/>
        <a:lstStyle/>
        <a:p>
          <a:endParaRPr lang="en-US"/>
        </a:p>
      </dgm:t>
    </dgm:pt>
    <dgm:pt modelId="{C854CB77-CDC5-484C-B634-E399CEA87F10}" type="pres">
      <dgm:prSet presAssocID="{B418ECE1-BBFA-4DB4-93C0-EB4F0601227A}" presName="sp" presStyleCnt="0"/>
      <dgm:spPr/>
    </dgm:pt>
    <dgm:pt modelId="{BE641CC9-715B-4157-9C97-4C9B9C02DD41}" type="pres">
      <dgm:prSet presAssocID="{3E745A14-0558-4766-A82F-410BE6484A21}" presName="composite" presStyleCnt="0"/>
      <dgm:spPr/>
    </dgm:pt>
    <dgm:pt modelId="{A0422C97-067A-4746-998E-1FB9F799C1E3}" type="pres">
      <dgm:prSet presAssocID="{3E745A14-0558-4766-A82F-410BE6484A21}" presName="parentText" presStyleLbl="alignNode1" presStyleIdx="5" presStyleCnt="6">
        <dgm:presLayoutVars>
          <dgm:chMax val="1"/>
          <dgm:bulletEnabled val="1"/>
        </dgm:presLayoutVars>
      </dgm:prSet>
      <dgm:spPr/>
      <dgm:t>
        <a:bodyPr/>
        <a:lstStyle/>
        <a:p>
          <a:endParaRPr lang="en-US"/>
        </a:p>
      </dgm:t>
    </dgm:pt>
    <dgm:pt modelId="{14DC8A0A-9421-4B0B-BE16-2F432FF02DC1}" type="pres">
      <dgm:prSet presAssocID="{3E745A14-0558-4766-A82F-410BE6484A21}" presName="descendantText" presStyleLbl="alignAcc1" presStyleIdx="5" presStyleCnt="6">
        <dgm:presLayoutVars>
          <dgm:bulletEnabled val="1"/>
        </dgm:presLayoutVars>
      </dgm:prSet>
      <dgm:spPr/>
      <dgm:t>
        <a:bodyPr/>
        <a:lstStyle/>
        <a:p>
          <a:endParaRPr lang="en-US"/>
        </a:p>
      </dgm:t>
    </dgm:pt>
  </dgm:ptLst>
  <dgm:cxnLst>
    <dgm:cxn modelId="{E95604BD-8D81-4ED8-A2DF-9C891BF7FD7E}" type="presOf" srcId="{1AA48F26-A7D8-4668-A7D3-099AE5FC06E6}" destId="{84D39766-56DA-4C50-83E3-59B7E3631667}" srcOrd="0" destOrd="0" presId="urn:microsoft.com/office/officeart/2005/8/layout/chevron2"/>
    <dgm:cxn modelId="{BE6C6550-D871-465B-93B8-F34CED037FD1}" srcId="{1AA48F26-A7D8-4668-A7D3-099AE5FC06E6}" destId="{84F6D291-B3F7-44D1-BAEA-55D79867EBE4}" srcOrd="1" destOrd="0" parTransId="{86887BB9-DCE7-42B0-89A7-3D7A786311B4}" sibTransId="{212F56A1-410C-4D97-9896-1B35FD563F73}"/>
    <dgm:cxn modelId="{6A0CE2DD-35F0-4419-8C83-21782217093C}" srcId="{1AA48F26-A7D8-4668-A7D3-099AE5FC06E6}" destId="{7A80B313-23A2-4E88-AB0F-9864C644CB7A}" srcOrd="2" destOrd="0" parTransId="{266E019C-7AF4-4896-BB2C-394EE431721C}" sibTransId="{655FD024-8852-491B-BD8D-2A28BF135A5E}"/>
    <dgm:cxn modelId="{58A8F7B4-583F-4A5A-B293-B884EF2A2698}" srcId="{BA2A1190-5EC6-42F8-A9D7-CB8C5511868F}" destId="{87043FB1-16FE-4831-B342-A2CEEA87501E}" srcOrd="0" destOrd="0" parTransId="{BEE5CAAB-0E07-4781-89F0-ADB7AA47922B}" sibTransId="{9F11C058-8C20-4DAE-80CA-4483884FA21E}"/>
    <dgm:cxn modelId="{1FD54A47-5F80-46E2-88BF-54FA43B047E2}" type="presOf" srcId="{88582545-9D9F-4640-8AE2-EF7CFAC72E3E}" destId="{14DC8A0A-9421-4B0B-BE16-2F432FF02DC1}" srcOrd="0" destOrd="0" presId="urn:microsoft.com/office/officeart/2005/8/layout/chevron2"/>
    <dgm:cxn modelId="{77EEEDEF-C4A7-429E-844A-6ADFFF59F08A}" type="presOf" srcId="{87043FB1-16FE-4831-B342-A2CEEA87501E}" destId="{AC989C6C-04B5-42CD-86E8-40D219908106}" srcOrd="0" destOrd="0" presId="urn:microsoft.com/office/officeart/2005/8/layout/chevron2"/>
    <dgm:cxn modelId="{0898E06E-9981-451B-B1DC-878AFB7C8A16}" srcId="{3E745A14-0558-4766-A82F-410BE6484A21}" destId="{88582545-9D9F-4640-8AE2-EF7CFAC72E3E}" srcOrd="0" destOrd="0" parTransId="{DF24B383-39B1-45FE-8751-02168054BE99}" sibTransId="{F32633A1-FB46-4769-B6D0-B5ACC38BBDC9}"/>
    <dgm:cxn modelId="{82810BCD-F1F2-4324-A97B-FD36090A8965}" type="presOf" srcId="{E8344B9B-6F83-4166-BDB2-67A17238E7AF}" destId="{13DFB853-649E-4F2B-A7C4-3EDB94EDE19B}" srcOrd="0" destOrd="0" presId="urn:microsoft.com/office/officeart/2005/8/layout/chevron2"/>
    <dgm:cxn modelId="{7E508944-C842-453E-9D66-E218C37F615A}" type="presOf" srcId="{BA2A1190-5EC6-42F8-A9D7-CB8C5511868F}" destId="{FD505FE6-056C-412E-8CFA-0253A754FF9A}" srcOrd="0" destOrd="0" presId="urn:microsoft.com/office/officeart/2005/8/layout/chevron2"/>
    <dgm:cxn modelId="{CE9D6705-93A5-4669-B99F-760A900CF1DC}" type="presOf" srcId="{08333B9A-9D41-4B4D-AA49-ABBC85DB8987}" destId="{0CA5DA7E-7C21-4BC3-9DB9-EC348918467D}" srcOrd="0" destOrd="0" presId="urn:microsoft.com/office/officeart/2005/8/layout/chevron2"/>
    <dgm:cxn modelId="{4F0E0A10-79E2-4B75-AFA4-7E775AD558FB}" type="presOf" srcId="{08A572D0-83AC-4E79-AA7E-3720998A5C6C}" destId="{01ECC57D-71D7-476B-9FE1-C553A51A90D3}" srcOrd="0" destOrd="0" presId="urn:microsoft.com/office/officeart/2005/8/layout/chevron2"/>
    <dgm:cxn modelId="{97935A19-110E-43B0-86C9-4093B0BCD608}" srcId="{1AA48F26-A7D8-4668-A7D3-099AE5FC06E6}" destId="{08333B9A-9D41-4B4D-AA49-ABBC85DB8987}" srcOrd="4" destOrd="0" parTransId="{2E06A2E3-864F-4DA8-9BBF-21CFB7BEE453}" sibTransId="{B418ECE1-BBFA-4DB4-93C0-EB4F0601227A}"/>
    <dgm:cxn modelId="{8B8408F6-3AD4-40E0-9D4D-20AAD3FEF6A0}" type="presOf" srcId="{84F6D291-B3F7-44D1-BAEA-55D79867EBE4}" destId="{474854EF-A469-4DF6-B869-4091053592BF}" srcOrd="0" destOrd="0" presId="urn:microsoft.com/office/officeart/2005/8/layout/chevron2"/>
    <dgm:cxn modelId="{3AA24E46-9A58-4C06-8AC8-F5089DC4DF47}" srcId="{1AA48F26-A7D8-4668-A7D3-099AE5FC06E6}" destId="{3E745A14-0558-4766-A82F-410BE6484A21}" srcOrd="5" destOrd="0" parTransId="{5DD68DA7-89DF-42E0-A1DD-943E52F50631}" sibTransId="{55B49387-CDC7-46C7-9BE4-190D4F291D56}"/>
    <dgm:cxn modelId="{43BB7AD7-304B-42B3-8740-D0C75BB32DDE}" type="presOf" srcId="{F0FBE3F1-33F0-4F20-BFC5-8EB87A7D4D58}" destId="{26A05CD6-051C-479E-A648-3D13E3102950}" srcOrd="0" destOrd="0" presId="urn:microsoft.com/office/officeart/2005/8/layout/chevron2"/>
    <dgm:cxn modelId="{0A35D3EF-9BEC-4138-A487-E3D92E69A738}" srcId="{1AA48F26-A7D8-4668-A7D3-099AE5FC06E6}" destId="{BA2A1190-5EC6-42F8-A9D7-CB8C5511868F}" srcOrd="0" destOrd="0" parTransId="{786A4D74-0CC7-4005-B528-5492A6A63A8F}" sibTransId="{20709BAD-1F0D-40FC-850C-1F2CB92E0B92}"/>
    <dgm:cxn modelId="{51C9256B-5EA3-4018-BCF3-84518BB34C52}" srcId="{08333B9A-9D41-4B4D-AA49-ABBC85DB8987}" destId="{E8344B9B-6F83-4166-BDB2-67A17238E7AF}" srcOrd="0" destOrd="0" parTransId="{912AC355-C7C7-4EE9-B6A5-2EDB69FB201E}" sibTransId="{9FF4F052-126F-4D84-ACDF-C97F7DB3B0F3}"/>
    <dgm:cxn modelId="{7A637E6B-D536-4D1A-9471-33057C568E3F}" srcId="{1AA48F26-A7D8-4668-A7D3-099AE5FC06E6}" destId="{08A572D0-83AC-4E79-AA7E-3720998A5C6C}" srcOrd="3" destOrd="0" parTransId="{AF82BD06-3216-4D3D-AB83-8C4AF3161FD1}" sibTransId="{B4C51AA6-762B-4F6F-AD56-B2781B6548B4}"/>
    <dgm:cxn modelId="{A08F2E05-4BE0-4003-A301-87A0868ED391}" type="presOf" srcId="{6755E041-1262-41A3-A8DF-4375498CB13B}" destId="{95237482-17FA-493E-803F-065585FD6DC0}" srcOrd="0" destOrd="0" presId="urn:microsoft.com/office/officeart/2005/8/layout/chevron2"/>
    <dgm:cxn modelId="{F09F3391-E419-4153-B359-0C3FD3CB1E8E}" type="presOf" srcId="{481AADEA-302B-4472-BEAC-EA1A0D27C499}" destId="{07DCDC8B-DEB6-4287-B1C7-94B86D1DDFA9}" srcOrd="0" destOrd="0" presId="urn:microsoft.com/office/officeart/2005/8/layout/chevron2"/>
    <dgm:cxn modelId="{33B130B2-38DB-41DF-8998-8A22F767C374}" srcId="{08A572D0-83AC-4E79-AA7E-3720998A5C6C}" destId="{F0FBE3F1-33F0-4F20-BFC5-8EB87A7D4D58}" srcOrd="0" destOrd="0" parTransId="{8C0FE2E3-FE67-4E0A-A908-1097F9ABDFDA}" sibTransId="{7727E46A-2EE9-41AA-898D-09F2A691BB8E}"/>
    <dgm:cxn modelId="{45D84AF3-DDE0-41DB-AB26-5D4696F2E1A1}" type="presOf" srcId="{7A80B313-23A2-4E88-AB0F-9864C644CB7A}" destId="{FD6E0BFE-96F9-464C-A967-07F9F2A2978F}" srcOrd="0" destOrd="0" presId="urn:microsoft.com/office/officeart/2005/8/layout/chevron2"/>
    <dgm:cxn modelId="{B94B500B-DEEE-483F-BB41-A697E3357542}" type="presOf" srcId="{3E745A14-0558-4766-A82F-410BE6484A21}" destId="{A0422C97-067A-4746-998E-1FB9F799C1E3}" srcOrd="0" destOrd="0" presId="urn:microsoft.com/office/officeart/2005/8/layout/chevron2"/>
    <dgm:cxn modelId="{6DB52C71-915D-4358-B2B5-987023230464}" srcId="{84F6D291-B3F7-44D1-BAEA-55D79867EBE4}" destId="{6755E041-1262-41A3-A8DF-4375498CB13B}" srcOrd="0" destOrd="0" parTransId="{AB03DA8C-FC0E-4493-8787-3FF635567A74}" sibTransId="{35E8FAA3-EB1C-4102-AED2-E0A574740CAD}"/>
    <dgm:cxn modelId="{0CEB2C2B-901D-4D89-B565-A7C7071C9F52}" srcId="{7A80B313-23A2-4E88-AB0F-9864C644CB7A}" destId="{481AADEA-302B-4472-BEAC-EA1A0D27C499}" srcOrd="0" destOrd="0" parTransId="{B62C99B4-49C6-43D2-A17D-36813E6B1416}" sibTransId="{87CDEA9F-4BAD-4128-822A-E1A103A31344}"/>
    <dgm:cxn modelId="{21E9C4DD-38E9-47AF-9348-EDFEDB294581}" type="presParOf" srcId="{84D39766-56DA-4C50-83E3-59B7E3631667}" destId="{FE8E3307-782A-4A7C-90EB-5DE88FD75294}" srcOrd="0" destOrd="0" presId="urn:microsoft.com/office/officeart/2005/8/layout/chevron2"/>
    <dgm:cxn modelId="{E8B9D3CB-B54E-4F34-8ABA-3CA4EB86CAAE}" type="presParOf" srcId="{FE8E3307-782A-4A7C-90EB-5DE88FD75294}" destId="{FD505FE6-056C-412E-8CFA-0253A754FF9A}" srcOrd="0" destOrd="0" presId="urn:microsoft.com/office/officeart/2005/8/layout/chevron2"/>
    <dgm:cxn modelId="{FDE0C4A0-DD89-441E-8CB5-ECC1C09220DF}" type="presParOf" srcId="{FE8E3307-782A-4A7C-90EB-5DE88FD75294}" destId="{AC989C6C-04B5-42CD-86E8-40D219908106}" srcOrd="1" destOrd="0" presId="urn:microsoft.com/office/officeart/2005/8/layout/chevron2"/>
    <dgm:cxn modelId="{33404622-9504-48B8-9614-25C018D2E5C9}" type="presParOf" srcId="{84D39766-56DA-4C50-83E3-59B7E3631667}" destId="{98D1F179-8577-465E-8EED-A75922F0AAFD}" srcOrd="1" destOrd="0" presId="urn:microsoft.com/office/officeart/2005/8/layout/chevron2"/>
    <dgm:cxn modelId="{D7B06B8B-3643-4EBB-8397-992A8B6B5EB1}" type="presParOf" srcId="{84D39766-56DA-4C50-83E3-59B7E3631667}" destId="{9DCA829D-D4D0-4255-B7FE-8BCDCD910ABB}" srcOrd="2" destOrd="0" presId="urn:microsoft.com/office/officeart/2005/8/layout/chevron2"/>
    <dgm:cxn modelId="{956BFFAF-693E-45E4-BFBE-91DBC7C6BB93}" type="presParOf" srcId="{9DCA829D-D4D0-4255-B7FE-8BCDCD910ABB}" destId="{474854EF-A469-4DF6-B869-4091053592BF}" srcOrd="0" destOrd="0" presId="urn:microsoft.com/office/officeart/2005/8/layout/chevron2"/>
    <dgm:cxn modelId="{0148FE5A-261C-4C80-B23D-5E79F7167D34}" type="presParOf" srcId="{9DCA829D-D4D0-4255-B7FE-8BCDCD910ABB}" destId="{95237482-17FA-493E-803F-065585FD6DC0}" srcOrd="1" destOrd="0" presId="urn:microsoft.com/office/officeart/2005/8/layout/chevron2"/>
    <dgm:cxn modelId="{6E39C12A-D398-4894-874E-0D2F99E3568B}" type="presParOf" srcId="{84D39766-56DA-4C50-83E3-59B7E3631667}" destId="{4CAE9664-12E4-4167-9146-9B816BE71AE2}" srcOrd="3" destOrd="0" presId="urn:microsoft.com/office/officeart/2005/8/layout/chevron2"/>
    <dgm:cxn modelId="{F6E12C2C-3996-450B-8840-8E78ABE1E7E3}" type="presParOf" srcId="{84D39766-56DA-4C50-83E3-59B7E3631667}" destId="{FEA564D6-7CAB-4124-83FD-CB3FC59855A4}" srcOrd="4" destOrd="0" presId="urn:microsoft.com/office/officeart/2005/8/layout/chevron2"/>
    <dgm:cxn modelId="{564B9AA7-6543-43C4-9C97-29AADC851A21}" type="presParOf" srcId="{FEA564D6-7CAB-4124-83FD-CB3FC59855A4}" destId="{FD6E0BFE-96F9-464C-A967-07F9F2A2978F}" srcOrd="0" destOrd="0" presId="urn:microsoft.com/office/officeart/2005/8/layout/chevron2"/>
    <dgm:cxn modelId="{E2DE64CD-3B00-4AF4-9E98-5EE10D56575D}" type="presParOf" srcId="{FEA564D6-7CAB-4124-83FD-CB3FC59855A4}" destId="{07DCDC8B-DEB6-4287-B1C7-94B86D1DDFA9}" srcOrd="1" destOrd="0" presId="urn:microsoft.com/office/officeart/2005/8/layout/chevron2"/>
    <dgm:cxn modelId="{90567574-133F-4180-9987-7848ABA83FBC}" type="presParOf" srcId="{84D39766-56DA-4C50-83E3-59B7E3631667}" destId="{88EDB74A-E6F0-4092-85CE-84AE8BEBFF34}" srcOrd="5" destOrd="0" presId="urn:microsoft.com/office/officeart/2005/8/layout/chevron2"/>
    <dgm:cxn modelId="{79C25424-4B84-4760-B65A-22D09CFC1290}" type="presParOf" srcId="{84D39766-56DA-4C50-83E3-59B7E3631667}" destId="{BD7D26B6-1D02-4D91-BEA1-94ACEA06016A}" srcOrd="6" destOrd="0" presId="urn:microsoft.com/office/officeart/2005/8/layout/chevron2"/>
    <dgm:cxn modelId="{912A175B-E2C0-4F62-822A-59DA28E945EB}" type="presParOf" srcId="{BD7D26B6-1D02-4D91-BEA1-94ACEA06016A}" destId="{01ECC57D-71D7-476B-9FE1-C553A51A90D3}" srcOrd="0" destOrd="0" presId="urn:microsoft.com/office/officeart/2005/8/layout/chevron2"/>
    <dgm:cxn modelId="{3281459A-60B0-40E6-83AD-5B1EBC9A83C1}" type="presParOf" srcId="{BD7D26B6-1D02-4D91-BEA1-94ACEA06016A}" destId="{26A05CD6-051C-479E-A648-3D13E3102950}" srcOrd="1" destOrd="0" presId="urn:microsoft.com/office/officeart/2005/8/layout/chevron2"/>
    <dgm:cxn modelId="{06CD6491-F31D-4EBF-8575-D98146806210}" type="presParOf" srcId="{84D39766-56DA-4C50-83E3-59B7E3631667}" destId="{B762E4EE-CEF2-4C65-BDD1-E1BDB5A15FB1}" srcOrd="7" destOrd="0" presId="urn:microsoft.com/office/officeart/2005/8/layout/chevron2"/>
    <dgm:cxn modelId="{B801533F-76C1-4D97-8A71-EAC2C6A1A4DA}" type="presParOf" srcId="{84D39766-56DA-4C50-83E3-59B7E3631667}" destId="{16A26B00-E545-4550-A560-F59D65094735}" srcOrd="8" destOrd="0" presId="urn:microsoft.com/office/officeart/2005/8/layout/chevron2"/>
    <dgm:cxn modelId="{8BFA2132-0AE6-443B-974C-3A5D993C04C4}" type="presParOf" srcId="{16A26B00-E545-4550-A560-F59D65094735}" destId="{0CA5DA7E-7C21-4BC3-9DB9-EC348918467D}" srcOrd="0" destOrd="0" presId="urn:microsoft.com/office/officeart/2005/8/layout/chevron2"/>
    <dgm:cxn modelId="{FD271DD0-A49D-407A-81CD-2EEEF6BCACB1}" type="presParOf" srcId="{16A26B00-E545-4550-A560-F59D65094735}" destId="{13DFB853-649E-4F2B-A7C4-3EDB94EDE19B}" srcOrd="1" destOrd="0" presId="urn:microsoft.com/office/officeart/2005/8/layout/chevron2"/>
    <dgm:cxn modelId="{9B86A4BC-C48F-4EA9-9B38-256E8AF96113}" type="presParOf" srcId="{84D39766-56DA-4C50-83E3-59B7E3631667}" destId="{C854CB77-CDC5-484C-B634-E399CEA87F10}" srcOrd="9" destOrd="0" presId="urn:microsoft.com/office/officeart/2005/8/layout/chevron2"/>
    <dgm:cxn modelId="{B1B4658D-702C-48C0-A8B5-307236EAEFAC}" type="presParOf" srcId="{84D39766-56DA-4C50-83E3-59B7E3631667}" destId="{BE641CC9-715B-4157-9C97-4C9B9C02DD41}" srcOrd="10" destOrd="0" presId="urn:microsoft.com/office/officeart/2005/8/layout/chevron2"/>
    <dgm:cxn modelId="{82E8E072-2250-4A34-8D43-166433BC6EA6}" type="presParOf" srcId="{BE641CC9-715B-4157-9C97-4C9B9C02DD41}" destId="{A0422C97-067A-4746-998E-1FB9F799C1E3}" srcOrd="0" destOrd="0" presId="urn:microsoft.com/office/officeart/2005/8/layout/chevron2"/>
    <dgm:cxn modelId="{2460FF59-053B-4556-964B-A017D6A66CFF}" type="presParOf" srcId="{BE641CC9-715B-4157-9C97-4C9B9C02DD41}" destId="{14DC8A0A-9421-4B0B-BE16-2F432FF02DC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05FE6-056C-412E-8CFA-0253A754FF9A}">
      <dsp:nvSpPr>
        <dsp:cNvPr id="0" name=""/>
        <dsp:cNvSpPr/>
      </dsp:nvSpPr>
      <dsp:spPr>
        <a:xfrm rot="5400000">
          <a:off x="-113891" y="118272"/>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1</a:t>
          </a:r>
          <a:endParaRPr lang="en-US" sz="2400" b="1" kern="1200" dirty="0">
            <a:latin typeface="Arial" pitchFamily="34" charset="0"/>
            <a:cs typeface="Arial" pitchFamily="34" charset="0"/>
          </a:endParaRPr>
        </a:p>
      </dsp:txBody>
      <dsp:txXfrm rot="-5400000">
        <a:off x="1" y="270127"/>
        <a:ext cx="531491" cy="227782"/>
      </dsp:txXfrm>
    </dsp:sp>
    <dsp:sp modelId="{AC989C6C-04B5-42CD-86E8-40D219908106}">
      <dsp:nvSpPr>
        <dsp:cNvPr id="0" name=""/>
        <dsp:cNvSpPr/>
      </dsp:nvSpPr>
      <dsp:spPr>
        <a:xfrm rot="5400000">
          <a:off x="3518679" y="-2982806"/>
          <a:ext cx="49378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solidFill>
                <a:srgbClr val="FFFF00"/>
              </a:solidFill>
              <a:latin typeface="Arial" pitchFamily="34" charset="0"/>
              <a:cs typeface="Arial" pitchFamily="34" charset="0"/>
            </a:rPr>
            <a:t>1. </a:t>
          </a:r>
          <a:r>
            <a:rPr lang="en-US" sz="2400" b="1" kern="1200" dirty="0" err="1" smtClean="0">
              <a:solidFill>
                <a:srgbClr val="FFFF00"/>
              </a:solidFill>
              <a:latin typeface="Arial" pitchFamily="34" charset="0"/>
              <a:cs typeface="Arial" pitchFamily="34" charset="0"/>
            </a:rPr>
            <a:t>Cầm</a:t>
          </a:r>
          <a:r>
            <a:rPr lang="en-US" sz="2400" b="1" kern="1200" dirty="0" smtClean="0">
              <a:solidFill>
                <a:srgbClr val="FFFF00"/>
              </a:solidFill>
              <a:latin typeface="Arial" pitchFamily="34" charset="0"/>
              <a:cs typeface="Arial" pitchFamily="34" charset="0"/>
            </a:rPr>
            <a:t> </a:t>
          </a:r>
          <a:r>
            <a:rPr lang="en-US" sz="2400" b="1" kern="1200" dirty="0" err="1" smtClean="0">
              <a:solidFill>
                <a:srgbClr val="FFFF00"/>
              </a:solidFill>
              <a:latin typeface="Arial" pitchFamily="34" charset="0"/>
              <a:cs typeface="Arial" pitchFamily="34" charset="0"/>
            </a:rPr>
            <a:t>dao</a:t>
          </a:r>
          <a:r>
            <a:rPr lang="en-US" sz="2400" b="1" kern="1200" dirty="0" smtClean="0">
              <a:solidFill>
                <a:srgbClr val="FFFF00"/>
              </a:solidFill>
              <a:latin typeface="Arial" pitchFamily="34" charset="0"/>
              <a:cs typeface="Arial" pitchFamily="34" charset="0"/>
            </a:rPr>
            <a:t> ở </a:t>
          </a:r>
          <a:r>
            <a:rPr lang="en-US" sz="2400" b="1" kern="1200" dirty="0" err="1" smtClean="0">
              <a:solidFill>
                <a:srgbClr val="FFFF00"/>
              </a:solidFill>
              <a:latin typeface="Arial" pitchFamily="34" charset="0"/>
              <a:cs typeface="Arial" pitchFamily="34" charset="0"/>
            </a:rPr>
            <a:t>cán</a:t>
          </a:r>
          <a:r>
            <a:rPr lang="en-US" sz="2400" b="1" kern="1200" dirty="0" smtClean="0">
              <a:solidFill>
                <a:srgbClr val="FFFF00"/>
              </a:solidFill>
              <a:latin typeface="Arial" pitchFamily="34" charset="0"/>
              <a:cs typeface="Arial" pitchFamily="34" charset="0"/>
            </a:rPr>
            <a:t> </a:t>
          </a:r>
          <a:r>
            <a:rPr lang="en-US" sz="2400" b="1" kern="1200" dirty="0" err="1" smtClean="0">
              <a:solidFill>
                <a:srgbClr val="FFFF00"/>
              </a:solidFill>
              <a:latin typeface="Arial" pitchFamily="34" charset="0"/>
              <a:cs typeface="Arial" pitchFamily="34" charset="0"/>
            </a:rPr>
            <a:t>dao</a:t>
          </a:r>
          <a:endParaRPr lang="en-US" sz="2400" b="1" kern="1200" dirty="0">
            <a:solidFill>
              <a:srgbClr val="FFFF00"/>
            </a:solidFill>
            <a:latin typeface="Arial" pitchFamily="34" charset="0"/>
            <a:cs typeface="Arial" pitchFamily="34" charset="0"/>
          </a:endParaRPr>
        </a:p>
      </dsp:txBody>
      <dsp:txXfrm rot="-5400000">
        <a:off x="531492" y="28486"/>
        <a:ext cx="6444057" cy="445577"/>
      </dsp:txXfrm>
    </dsp:sp>
    <dsp:sp modelId="{474854EF-A469-4DF6-B869-4091053592BF}">
      <dsp:nvSpPr>
        <dsp:cNvPr id="0" name=""/>
        <dsp:cNvSpPr/>
      </dsp:nvSpPr>
      <dsp:spPr>
        <a:xfrm rot="5400000">
          <a:off x="-113891" y="777465"/>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2</a:t>
          </a:r>
          <a:endParaRPr lang="en-US" sz="2400" b="1" kern="1200" dirty="0">
            <a:latin typeface="Arial" pitchFamily="34" charset="0"/>
            <a:cs typeface="Arial" pitchFamily="34" charset="0"/>
          </a:endParaRPr>
        </a:p>
      </dsp:txBody>
      <dsp:txXfrm rot="-5400000">
        <a:off x="1" y="929320"/>
        <a:ext cx="531491" cy="227782"/>
      </dsp:txXfrm>
    </dsp:sp>
    <dsp:sp modelId="{95237482-17FA-493E-803F-065585FD6DC0}">
      <dsp:nvSpPr>
        <dsp:cNvPr id="0" name=""/>
        <dsp:cNvSpPr/>
      </dsp:nvSpPr>
      <dsp:spPr>
        <a:xfrm rot="5400000">
          <a:off x="3518808" y="-2323743"/>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2. Để tay ướt khi cầm dây điện</a:t>
          </a:r>
          <a:endParaRPr lang="en-US" sz="2400" b="1" kern="1200" dirty="0">
            <a:solidFill>
              <a:srgbClr val="FFFF00"/>
            </a:solidFill>
            <a:latin typeface="Arial" pitchFamily="34" charset="0"/>
            <a:cs typeface="Arial" pitchFamily="34" charset="0"/>
          </a:endParaRPr>
        </a:p>
      </dsp:txBody>
      <dsp:txXfrm rot="-5400000">
        <a:off x="531491" y="687666"/>
        <a:ext cx="6444070" cy="445343"/>
      </dsp:txXfrm>
    </dsp:sp>
    <dsp:sp modelId="{FD6E0BFE-96F9-464C-A967-07F9F2A2978F}">
      <dsp:nvSpPr>
        <dsp:cNvPr id="0" name=""/>
        <dsp:cNvSpPr/>
      </dsp:nvSpPr>
      <dsp:spPr>
        <a:xfrm rot="5400000">
          <a:off x="-113891" y="1436657"/>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3</a:t>
          </a:r>
          <a:endParaRPr lang="en-US" sz="2400" b="1" kern="1200" dirty="0">
            <a:latin typeface="Arial" pitchFamily="34" charset="0"/>
            <a:cs typeface="Arial" pitchFamily="34" charset="0"/>
          </a:endParaRPr>
        </a:p>
      </dsp:txBody>
      <dsp:txXfrm rot="-5400000">
        <a:off x="1" y="1588512"/>
        <a:ext cx="531491" cy="227782"/>
      </dsp:txXfrm>
    </dsp:sp>
    <dsp:sp modelId="{07DCDC8B-DEB6-4287-B1C7-94B86D1DDFA9}">
      <dsp:nvSpPr>
        <dsp:cNvPr id="0" name=""/>
        <dsp:cNvSpPr/>
      </dsp:nvSpPr>
      <dsp:spPr>
        <a:xfrm rot="5400000">
          <a:off x="3518808" y="-1664550"/>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3. Cầm vào cốc khi chứa nước nóng</a:t>
          </a:r>
          <a:endParaRPr lang="en-US" sz="2400" b="1" kern="1200" dirty="0">
            <a:solidFill>
              <a:srgbClr val="FFFF00"/>
            </a:solidFill>
            <a:latin typeface="Arial" pitchFamily="34" charset="0"/>
            <a:cs typeface="Arial" pitchFamily="34" charset="0"/>
          </a:endParaRPr>
        </a:p>
      </dsp:txBody>
      <dsp:txXfrm rot="-5400000">
        <a:off x="531491" y="1346859"/>
        <a:ext cx="6444070" cy="445343"/>
      </dsp:txXfrm>
    </dsp:sp>
    <dsp:sp modelId="{01ECC57D-71D7-476B-9FE1-C553A51A90D3}">
      <dsp:nvSpPr>
        <dsp:cNvPr id="0" name=""/>
        <dsp:cNvSpPr/>
      </dsp:nvSpPr>
      <dsp:spPr>
        <a:xfrm rot="5400000">
          <a:off x="-113891" y="2095850"/>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4</a:t>
          </a:r>
          <a:endParaRPr lang="en-US" sz="2400" b="1" kern="1200" dirty="0">
            <a:latin typeface="Arial" pitchFamily="34" charset="0"/>
            <a:cs typeface="Arial" pitchFamily="34" charset="0"/>
          </a:endParaRPr>
        </a:p>
      </dsp:txBody>
      <dsp:txXfrm rot="-5400000">
        <a:off x="1" y="2247705"/>
        <a:ext cx="531491" cy="227782"/>
      </dsp:txXfrm>
    </dsp:sp>
    <dsp:sp modelId="{26A05CD6-051C-479E-A648-3D13E3102950}">
      <dsp:nvSpPr>
        <dsp:cNvPr id="0" name=""/>
        <dsp:cNvSpPr/>
      </dsp:nvSpPr>
      <dsp:spPr>
        <a:xfrm rot="5400000">
          <a:off x="3518808" y="-1005357"/>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4. Cầm dao ở phần lưỡi dao</a:t>
          </a:r>
          <a:endParaRPr lang="en-US" sz="2400" b="1" kern="1200" dirty="0">
            <a:solidFill>
              <a:srgbClr val="FFFF00"/>
            </a:solidFill>
            <a:latin typeface="Arial" pitchFamily="34" charset="0"/>
            <a:cs typeface="Arial" pitchFamily="34" charset="0"/>
          </a:endParaRPr>
        </a:p>
      </dsp:txBody>
      <dsp:txXfrm rot="-5400000">
        <a:off x="531491" y="2006052"/>
        <a:ext cx="6444070" cy="445343"/>
      </dsp:txXfrm>
    </dsp:sp>
    <dsp:sp modelId="{0CA5DA7E-7C21-4BC3-9DB9-EC348918467D}">
      <dsp:nvSpPr>
        <dsp:cNvPr id="0" name=""/>
        <dsp:cNvSpPr/>
      </dsp:nvSpPr>
      <dsp:spPr>
        <a:xfrm rot="5400000">
          <a:off x="-113891" y="2755043"/>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5</a:t>
          </a:r>
          <a:endParaRPr lang="en-US" sz="2400" b="1" kern="1200" dirty="0">
            <a:latin typeface="Arial" pitchFamily="34" charset="0"/>
            <a:cs typeface="Arial" pitchFamily="34" charset="0"/>
          </a:endParaRPr>
        </a:p>
      </dsp:txBody>
      <dsp:txXfrm rot="-5400000">
        <a:off x="1" y="2906898"/>
        <a:ext cx="531491" cy="227782"/>
      </dsp:txXfrm>
    </dsp:sp>
    <dsp:sp modelId="{13DFB853-649E-4F2B-A7C4-3EDB94EDE19B}">
      <dsp:nvSpPr>
        <dsp:cNvPr id="0" name=""/>
        <dsp:cNvSpPr/>
      </dsp:nvSpPr>
      <dsp:spPr>
        <a:xfrm rot="5400000">
          <a:off x="3518808" y="-346164"/>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5. Tay khô khi tiếp xúc với dụng cụ điện</a:t>
          </a:r>
          <a:endParaRPr lang="en-US" sz="2400" b="1" kern="1200" dirty="0">
            <a:solidFill>
              <a:srgbClr val="FFFF00"/>
            </a:solidFill>
            <a:latin typeface="Arial" pitchFamily="34" charset="0"/>
            <a:cs typeface="Arial" pitchFamily="34" charset="0"/>
          </a:endParaRPr>
        </a:p>
      </dsp:txBody>
      <dsp:txXfrm rot="-5400000">
        <a:off x="531491" y="2665245"/>
        <a:ext cx="6444070" cy="445343"/>
      </dsp:txXfrm>
    </dsp:sp>
    <dsp:sp modelId="{A0422C97-067A-4746-998E-1FB9F799C1E3}">
      <dsp:nvSpPr>
        <dsp:cNvPr id="0" name=""/>
        <dsp:cNvSpPr/>
      </dsp:nvSpPr>
      <dsp:spPr>
        <a:xfrm rot="5400000">
          <a:off x="-113891" y="3414236"/>
          <a:ext cx="759273" cy="531491"/>
        </a:xfrm>
        <a:prstGeom prst="chevron">
          <a:avLst/>
        </a:prstGeom>
        <a:solidFill>
          <a:srgbClr val="FF939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6</a:t>
          </a:r>
          <a:endParaRPr lang="en-US" sz="2400" b="1" kern="1200" dirty="0">
            <a:latin typeface="Arial" pitchFamily="34" charset="0"/>
            <a:cs typeface="Arial" pitchFamily="34" charset="0"/>
          </a:endParaRPr>
        </a:p>
      </dsp:txBody>
      <dsp:txXfrm rot="-5400000">
        <a:off x="1" y="3566091"/>
        <a:ext cx="531491" cy="227782"/>
      </dsp:txXfrm>
    </dsp:sp>
    <dsp:sp modelId="{14DC8A0A-9421-4B0B-BE16-2F432FF02DC1}">
      <dsp:nvSpPr>
        <dsp:cNvPr id="0" name=""/>
        <dsp:cNvSpPr/>
      </dsp:nvSpPr>
      <dsp:spPr>
        <a:xfrm rot="5400000">
          <a:off x="3518808" y="313027"/>
          <a:ext cx="493527" cy="6468162"/>
        </a:xfrm>
        <a:prstGeom prst="round2SameRect">
          <a:avLst/>
        </a:prstGeom>
        <a:solidFill>
          <a:srgbClr val="00B05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vi-VN" sz="2400" b="1" kern="1200" dirty="0" smtClean="0">
              <a:solidFill>
                <a:srgbClr val="FFFF00"/>
              </a:solidFill>
              <a:latin typeface="Arial" pitchFamily="34" charset="0"/>
              <a:cs typeface="Arial" pitchFamily="34" charset="0"/>
            </a:rPr>
            <a:t>6. Cầm vào đĩa sẽ không bị nóng tay</a:t>
          </a:r>
          <a:endParaRPr lang="en-US" sz="2400" b="1" kern="1200" dirty="0">
            <a:solidFill>
              <a:srgbClr val="FFFF00"/>
            </a:solidFill>
            <a:latin typeface="Arial" pitchFamily="34" charset="0"/>
            <a:cs typeface="Arial" pitchFamily="34" charset="0"/>
          </a:endParaRPr>
        </a:p>
      </dsp:txBody>
      <dsp:txXfrm rot="-5400000">
        <a:off x="531491" y="3324436"/>
        <a:ext cx="6444070" cy="4453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2020/9/17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2020/9/17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2020/9/17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2020/9/17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2020/9/17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2020/9/17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2020/9/17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2020/9/17</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pn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14514"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685800" y="2393053"/>
            <a:ext cx="7945438" cy="60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Cánh</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 </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diều</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endParaRPr lang="en-US" sz="2800" b="1" dirty="0">
              <a:solidFill>
                <a:srgbClr val="006600"/>
              </a:solidFill>
              <a:effectLst>
                <a:outerShdw blurRad="38100" dist="38100" dir="2700000" algn="tl">
                  <a:srgbClr val="C0C0C0"/>
                </a:outerShdw>
              </a:effectLst>
              <a:latin typeface="Arial" pitchFamily="34" charset="0"/>
              <a:cs typeface="Arial" pitchFamily="34" charset="0"/>
            </a:endParaRPr>
          </a:p>
        </p:txBody>
      </p:sp>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207398"/>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5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800" b="1" dirty="0" smtClean="0">
                <a:ln>
                  <a:solidFill>
                    <a:srgbClr val="33CC33"/>
                  </a:solidFill>
                </a:ln>
                <a:solidFill>
                  <a:srgbClr val="FF0000"/>
                </a:solidFill>
              </a:rPr>
              <a:t>BÀI GIẢNG ĐIỆN TỬ CHƯƠNG TRÌNH MỚI 2020</a:t>
            </a:r>
            <a:endParaRPr lang="en-US" sz="2800" b="1" dirty="0">
              <a:ln>
                <a:solidFill>
                  <a:srgbClr val="33CC33"/>
                </a:solidFill>
              </a:ln>
              <a:solidFill>
                <a:srgbClr val="FF0000"/>
              </a:solidFill>
            </a:endParaRPr>
          </a:p>
        </p:txBody>
      </p:sp>
      <p:sp>
        <p:nvSpPr>
          <p:cNvPr id="68708" name="Text Box 100"/>
          <p:cNvSpPr txBox="1">
            <a:spLocks noChangeArrowheads="1"/>
          </p:cNvSpPr>
          <p:nvPr/>
        </p:nvSpPr>
        <p:spPr bwMode="auto">
          <a:xfrm>
            <a:off x="1409700" y="1427038"/>
            <a:ext cx="7086600"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TỰ NHIÊN XÃ HỘI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801505"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44434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358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501584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9299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644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62159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787491"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2" name="Line 49"/>
          <p:cNvSpPr>
            <a:spLocks noChangeShapeType="1"/>
          </p:cNvSpPr>
          <p:nvPr/>
        </p:nvSpPr>
        <p:spPr bwMode="auto">
          <a:xfrm>
            <a:off x="35870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41014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6729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524444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8730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444591" y="5176836"/>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701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6129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95323"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317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98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557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845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417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65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46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40033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605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9177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749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321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89398" y="2973804"/>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27398" y="2897604"/>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a16="http://schemas.microsoft.com/office/drawing/2014/main" xmlns=""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9668" y="3286761"/>
            <a:ext cx="3701520" cy="21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smtClean="0">
                <a:ln w="9525">
                  <a:round/>
                  <a:headEnd/>
                  <a:tailEnd/>
                </a:ln>
                <a:solidFill>
                  <a:srgbClr val="FF0000"/>
                </a:solidFill>
                <a:latin typeface="VNI-Thufap2"/>
              </a:rPr>
              <a:t>Xin</a:t>
            </a:r>
            <a:r>
              <a:rPr lang="en-US" sz="3600" kern="10" dirty="0" smtClean="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smtClean="0">
                <a:ln w="9525">
                  <a:round/>
                  <a:headEnd/>
                  <a:tailEnd/>
                </a:ln>
                <a:solidFill>
                  <a:srgbClr val="FF0000"/>
                </a:solidFill>
                <a:latin typeface="VNI-Thufap2"/>
              </a:rPr>
              <a:t> </a:t>
            </a:r>
            <a:r>
              <a:rPr lang="en-US" sz="3600" kern="10" dirty="0" err="1" smtClean="0">
                <a:ln w="9525">
                  <a:round/>
                  <a:headEnd/>
                  <a:tailEnd/>
                </a:ln>
                <a:solidFill>
                  <a:srgbClr val="FF0000"/>
                </a:solidFill>
                <a:latin typeface="VNI-Thufap2"/>
              </a:rPr>
              <a:t>Thaønh</a:t>
            </a:r>
            <a:r>
              <a:rPr lang="en-US" sz="3600" kern="10" dirty="0" smtClean="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smtClean="0">
                <a:ln w="9525">
                  <a:round/>
                  <a:headEnd/>
                  <a:tailEnd/>
                </a:ln>
                <a:solidFill>
                  <a:srgbClr val="FF0000"/>
                </a:solidFill>
                <a:latin typeface="VNI-Thufap2"/>
              </a:rPr>
              <a:t> </a:t>
            </a:r>
            <a:r>
              <a:rPr lang="en-US" sz="3600" kern="10" dirty="0" err="1" smtClean="0">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0" y="0"/>
            <a:ext cx="9144000" cy="5715000"/>
          </a:xfrm>
          <a:prstGeom prst="rect">
            <a:avLst/>
          </a:prstGeom>
          <a:gradFill rotWithShape="1">
            <a:gsLst>
              <a:gs pos="72000">
                <a:srgbClr val="00B0F0"/>
              </a:gs>
              <a:gs pos="98000">
                <a:srgbClr val="FF9933"/>
              </a:gs>
            </a:gsLst>
            <a:path path="shape">
              <a:fillToRect l="50000" t="50000" r="50000" b="50000"/>
            </a:path>
          </a:gra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399" y="2017192"/>
            <a:ext cx="5936343" cy="3697807"/>
          </a:xfrm>
          <a:prstGeom prst="ellipse">
            <a:avLst/>
          </a:prstGeom>
          <a:ln>
            <a:noFill/>
          </a:ln>
          <a:effectLst>
            <a:softEdge rad="112500"/>
          </a:effec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581" y="100580"/>
            <a:ext cx="6969125"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35130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4599" y="12485"/>
            <a:ext cx="2473203" cy="626018"/>
          </a:xfrm>
          <a:prstGeom prst="rect">
            <a:avLst/>
          </a:prstGeom>
        </p:spPr>
        <p:txBody>
          <a:bodyPr wrap="none" lIns="71323" tIns="35662" rIns="71323" bIns="35662">
            <a:spAutoFit/>
          </a:bodyPr>
          <a:lstStyle/>
          <a:p>
            <a:pPr algn="ctr"/>
            <a:r>
              <a:rPr lang="en-US" sz="3600" b="1" dirty="0" err="1" smtClean="0">
                <a:solidFill>
                  <a:srgbClr val="FF0000"/>
                </a:solidFill>
                <a:latin typeface="Arial" pitchFamily="34" charset="0"/>
                <a:cs typeface="Arial" pitchFamily="34" charset="0"/>
              </a:rPr>
              <a:t>Khởi</a:t>
            </a:r>
            <a:r>
              <a:rPr lang="en-US" sz="3600" b="1" dirty="0" smtClean="0">
                <a:solidFill>
                  <a:srgbClr val="FF0000"/>
                </a:solidFill>
                <a:latin typeface="Arial" pitchFamily="34" charset="0"/>
                <a:cs typeface="Arial" pitchFamily="34" charset="0"/>
              </a:rPr>
              <a:t> </a:t>
            </a:r>
            <a:r>
              <a:rPr lang="en-US" sz="3600" b="1" dirty="0" err="1" smtClean="0">
                <a:solidFill>
                  <a:srgbClr val="FF0000"/>
                </a:solidFill>
                <a:latin typeface="Arial" pitchFamily="34" charset="0"/>
                <a:cs typeface="Arial" pitchFamily="34" charset="0"/>
              </a:rPr>
              <a:t>động</a:t>
            </a:r>
            <a:endParaRPr lang="en-US" sz="3600" b="1" dirty="0">
              <a:solidFill>
                <a:srgbClr val="FF0000"/>
              </a:solidFill>
              <a:latin typeface="Arial" pitchFamily="34" charset="0"/>
              <a:cs typeface="Arial" pitchFamily="34" charset="0"/>
            </a:endParaRPr>
          </a:p>
        </p:txBody>
      </p:sp>
      <p:sp>
        <p:nvSpPr>
          <p:cNvPr id="7" name="Line 12"/>
          <p:cNvSpPr>
            <a:spLocks noChangeShapeType="1"/>
          </p:cNvSpPr>
          <p:nvPr/>
        </p:nvSpPr>
        <p:spPr bwMode="auto">
          <a:xfrm>
            <a:off x="0" y="70938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3" name="Rectangle 2"/>
          <p:cNvSpPr/>
          <p:nvPr/>
        </p:nvSpPr>
        <p:spPr>
          <a:xfrm>
            <a:off x="145144" y="819027"/>
            <a:ext cx="5500913" cy="3323987"/>
          </a:xfrm>
          <a:prstGeom prst="rect">
            <a:avLst/>
          </a:prstGeom>
        </p:spPr>
        <p:txBody>
          <a:bodyPr wrap="square">
            <a:spAutoFit/>
          </a:bodyPr>
          <a:lstStyle/>
          <a:p>
            <a:pPr algn="just">
              <a:lnSpc>
                <a:spcPct val="150000"/>
              </a:lnSpc>
            </a:pPr>
            <a:r>
              <a:rPr lang="vi-VN" sz="2800" dirty="0">
                <a:solidFill>
                  <a:srgbClr val="006600"/>
                </a:solidFill>
              </a:rPr>
              <a:t>Lần lượt mỗi HS hãy nói tên một đồ dùng trong nhà nếu sử dụng không cẩn thận, không đúng cách có thể gây nguy hiểm cho bản thân và người </a:t>
            </a:r>
            <a:r>
              <a:rPr lang="vi-VN" sz="2800" dirty="0" smtClean="0">
                <a:solidFill>
                  <a:srgbClr val="006600"/>
                </a:solidFill>
              </a:rPr>
              <a:t>khác</a:t>
            </a:r>
            <a:r>
              <a:rPr lang="en-US" sz="2800" dirty="0" smtClean="0">
                <a:solidFill>
                  <a:srgbClr val="006600"/>
                </a:solidFill>
              </a:rPr>
              <a:t>.</a:t>
            </a:r>
            <a:endParaRPr lang="vi-VN" sz="2800" dirty="0">
              <a:solidFill>
                <a:srgbClr val="0066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147" y="1030562"/>
            <a:ext cx="2900915" cy="2900915"/>
          </a:xfrm>
          <a:prstGeom prst="rect">
            <a:avLst/>
          </a:prstGeom>
        </p:spPr>
      </p:pic>
    </p:spTree>
    <p:extLst>
      <p:ext uri="{BB962C8B-B14F-4D97-AF65-F5344CB8AC3E}">
        <p14:creationId xmlns:p14="http://schemas.microsoft.com/office/powerpoint/2010/main" val="4206730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Rectangle 5"/>
          <p:cNvSpPr/>
          <p:nvPr/>
        </p:nvSpPr>
        <p:spPr>
          <a:xfrm>
            <a:off x="580572" y="3268663"/>
            <a:ext cx="8171543" cy="1815882"/>
          </a:xfrm>
          <a:prstGeom prst="rect">
            <a:avLst/>
          </a:prstGeom>
        </p:spPr>
        <p:txBody>
          <a:bodyPr wrap="square">
            <a:spAutoFit/>
          </a:bodyPr>
          <a:lstStyle/>
          <a:p>
            <a:pPr algn="just"/>
            <a:r>
              <a:rPr lang="vi-VN" sz="2800" dirty="0">
                <a:solidFill>
                  <a:srgbClr val="006600"/>
                </a:solidFill>
              </a:rPr>
              <a:t>1. Một số nguyên nhân có thể dẫn đến bị thương khi ở nhà</a:t>
            </a:r>
          </a:p>
          <a:p>
            <a:pPr algn="just"/>
            <a:r>
              <a:rPr lang="vi-VN" sz="2800" dirty="0">
                <a:solidFill>
                  <a:srgbClr val="006600"/>
                </a:solidFill>
              </a:rPr>
              <a:t>2. Những lưu ý khi sử dụng một số đồ dùng trong nhà để đảm bảo an toàn</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214" y="1345066"/>
            <a:ext cx="6415456" cy="192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469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3732" y="48131"/>
            <a:ext cx="4522392" cy="523220"/>
          </a:xfrm>
          <a:prstGeom prst="rect">
            <a:avLst/>
          </a:prstGeom>
        </p:spPr>
        <p:txBody>
          <a:bodyPr wrap="none">
            <a:spAutoFit/>
          </a:bodyPr>
          <a:lstStyle/>
          <a:p>
            <a:pPr algn="ctr"/>
            <a:r>
              <a:rPr lang="en-US" sz="2800" dirty="0" err="1">
                <a:solidFill>
                  <a:srgbClr val="FF0000"/>
                </a:solidFill>
                <a:latin typeface="Arial" pitchFamily="34" charset="0"/>
                <a:cs typeface="Arial" pitchFamily="34" charset="0"/>
              </a:rPr>
              <a:t>Quan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sát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tranh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và</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nhận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xét</a:t>
            </a:r>
            <a:endParaRPr lang="en-US" sz="2800" dirty="0">
              <a:solidFill>
                <a:srgbClr val="FF0000"/>
              </a:solidFill>
              <a:latin typeface="Arial" pitchFamily="34" charset="0"/>
              <a:cs typeface="Arial" pitchFamily="34" charset="0"/>
            </a:endParaRPr>
          </a:p>
        </p:txBody>
      </p:sp>
      <p:sp>
        <p:nvSpPr>
          <p:cNvPr id="5"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17" y="960674"/>
            <a:ext cx="2842091" cy="1946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954" y="973763"/>
            <a:ext cx="2842091" cy="193849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470" y="964672"/>
            <a:ext cx="2896153" cy="200027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17" y="3180697"/>
            <a:ext cx="2872983" cy="196938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3270" y="3161390"/>
            <a:ext cx="2865260" cy="198482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3333" y="3184559"/>
            <a:ext cx="2888429" cy="1961660"/>
          </a:xfrm>
          <a:prstGeom prst="rect">
            <a:avLst/>
          </a:prstGeom>
        </p:spPr>
      </p:pic>
    </p:spTree>
    <p:extLst>
      <p:ext uri="{BB962C8B-B14F-4D97-AF65-F5344CB8AC3E}">
        <p14:creationId xmlns:p14="http://schemas.microsoft.com/office/powerpoint/2010/main" val="1875211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6940" y="23691"/>
            <a:ext cx="1402949" cy="523220"/>
          </a:xfrm>
          <a:prstGeom prst="rect">
            <a:avLst/>
          </a:prstGeom>
        </p:spPr>
        <p:txBody>
          <a:bodyPr wrap="none">
            <a:spAutoFit/>
          </a:bodyPr>
          <a:lstStyle/>
          <a:p>
            <a:pPr algn="ctr"/>
            <a:r>
              <a:rPr lang="en-US" sz="2800" dirty="0" err="1" smtClean="0">
                <a:solidFill>
                  <a:srgbClr val="FF0000"/>
                </a:solidFill>
                <a:latin typeface="Arial" pitchFamily="34" charset="0"/>
                <a:cs typeface="Arial" pitchFamily="34" charset="0"/>
              </a:rPr>
              <a:t>Bài</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tập</a:t>
            </a:r>
            <a:r>
              <a:rPr lang="en-US" sz="2800" dirty="0" smtClean="0">
                <a:solidFill>
                  <a:srgbClr val="FF0000"/>
                </a:solidFill>
                <a:latin typeface="Arial" pitchFamily="34" charset="0"/>
                <a:cs typeface="Arial" pitchFamily="34" charset="0"/>
              </a:rPr>
              <a:t>:</a:t>
            </a:r>
            <a:endParaRPr lang="en-US" sz="2800" dirty="0">
              <a:solidFill>
                <a:srgbClr val="FF0000"/>
              </a:solidFill>
              <a:latin typeface="Arial" pitchFamily="34" charset="0"/>
              <a:cs typeface="Arial" pitchFamily="34" charset="0"/>
            </a:endParaRPr>
          </a:p>
        </p:txBody>
      </p:sp>
      <p:sp>
        <p:nvSpPr>
          <p:cNvPr id="5" name="Line 12"/>
          <p:cNvSpPr>
            <a:spLocks noChangeShapeType="1"/>
          </p:cNvSpPr>
          <p:nvPr/>
        </p:nvSpPr>
        <p:spPr bwMode="auto">
          <a:xfrm>
            <a:off x="0" y="593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 name="Diagram 5"/>
          <p:cNvGraphicFramePr/>
          <p:nvPr>
            <p:extLst>
              <p:ext uri="{D42A27DB-BD31-4B8C-83A1-F6EECF244321}">
                <p14:modId xmlns:p14="http://schemas.microsoft.com/office/powerpoint/2010/main" val="296403043"/>
              </p:ext>
            </p:extLst>
          </p:nvPr>
        </p:nvGraphicFramePr>
        <p:xfrm>
          <a:off x="1072173" y="970644"/>
          <a:ext cx="699965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236347" y="52719"/>
            <a:ext cx="3861955" cy="523220"/>
          </a:xfrm>
          <a:prstGeom prst="rect">
            <a:avLst/>
          </a:prstGeom>
        </p:spPr>
        <p:txBody>
          <a:bodyPr wrap="none">
            <a:spAutoFit/>
          </a:bodyPr>
          <a:lstStyle/>
          <a:p>
            <a:pPr algn="ctr"/>
            <a:r>
              <a:rPr lang="en-US" sz="2800" dirty="0" err="1" smtClean="0">
                <a:solidFill>
                  <a:srgbClr val="006600"/>
                </a:solidFill>
                <a:latin typeface="Arial" pitchFamily="34" charset="0"/>
                <a:cs typeface="Arial" pitchFamily="34" charset="0"/>
              </a:rPr>
              <a:t>Em</a:t>
            </a:r>
            <a:r>
              <a:rPr lang="en-US" sz="2800" dirty="0" smtClean="0">
                <a:solidFill>
                  <a:srgbClr val="006600"/>
                </a:solidFill>
                <a:latin typeface="Arial" pitchFamily="34" charset="0"/>
                <a:cs typeface="Arial" pitchFamily="34" charset="0"/>
              </a:rPr>
              <a:t> </a:t>
            </a:r>
            <a:r>
              <a:rPr lang="en-US" sz="2800" dirty="0" err="1" smtClean="0">
                <a:solidFill>
                  <a:srgbClr val="006600"/>
                </a:solidFill>
                <a:latin typeface="Arial" pitchFamily="34" charset="0"/>
                <a:cs typeface="Arial" pitchFamily="34" charset="0"/>
              </a:rPr>
              <a:t>hãy</a:t>
            </a:r>
            <a:r>
              <a:rPr lang="en-US" sz="2800" dirty="0" smtClean="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chọn</a:t>
            </a:r>
            <a:r>
              <a:rPr lang="en-US" sz="2800" dirty="0">
                <a:solidFill>
                  <a:srgbClr val="006600"/>
                </a:solidFill>
                <a:latin typeface="Arial" pitchFamily="34" charset="0"/>
                <a:cs typeface="Arial" pitchFamily="34" charset="0"/>
              </a:rPr>
              <a:t> </a:t>
            </a:r>
            <a:r>
              <a:rPr lang="en-US" sz="2800" dirty="0" err="1">
                <a:solidFill>
                  <a:srgbClr val="006600"/>
                </a:solidFill>
                <a:latin typeface="Arial" pitchFamily="34" charset="0"/>
                <a:cs typeface="Arial" pitchFamily="34" charset="0"/>
              </a:rPr>
              <a:t>Đúng</a:t>
            </a:r>
            <a:r>
              <a:rPr lang="en-US" sz="2800" dirty="0">
                <a:solidFill>
                  <a:srgbClr val="006600"/>
                </a:solidFill>
                <a:latin typeface="Arial" pitchFamily="34" charset="0"/>
                <a:cs typeface="Arial" pitchFamily="34" charset="0"/>
              </a:rPr>
              <a:t>/</a:t>
            </a:r>
            <a:r>
              <a:rPr lang="en-US" sz="2800" dirty="0" err="1">
                <a:solidFill>
                  <a:srgbClr val="006600"/>
                </a:solidFill>
                <a:latin typeface="Arial" pitchFamily="34" charset="0"/>
                <a:cs typeface="Arial" pitchFamily="34" charset="0"/>
              </a:rPr>
              <a:t>Sai</a:t>
            </a:r>
            <a:endParaRPr lang="en-US" sz="2800" dirty="0">
              <a:solidFill>
                <a:srgbClr val="006600"/>
              </a:solidFill>
              <a:latin typeface="Arial" pitchFamily="34" charset="0"/>
              <a:cs typeface="Arial" pitchFamily="34" charset="0"/>
            </a:endParaRPr>
          </a:p>
        </p:txBody>
      </p:sp>
      <p:sp>
        <p:nvSpPr>
          <p:cNvPr id="8" name="Oval 7"/>
          <p:cNvSpPr/>
          <p:nvPr/>
        </p:nvSpPr>
        <p:spPr>
          <a:xfrm>
            <a:off x="1074055" y="1098101"/>
            <a:ext cx="508000" cy="483956"/>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Đ</a:t>
            </a:r>
            <a:endParaRPr lang="en-US" sz="2400" b="1" dirty="0">
              <a:latin typeface="Arial" pitchFamily="34" charset="0"/>
              <a:cs typeface="Arial" pitchFamily="34" charset="0"/>
            </a:endParaRPr>
          </a:p>
        </p:txBody>
      </p:sp>
      <p:sp>
        <p:nvSpPr>
          <p:cNvPr id="9" name="Oval 8"/>
          <p:cNvSpPr/>
          <p:nvPr/>
        </p:nvSpPr>
        <p:spPr>
          <a:xfrm>
            <a:off x="1074055" y="3775987"/>
            <a:ext cx="508000" cy="483956"/>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Đ</a:t>
            </a:r>
            <a:endParaRPr lang="en-US" sz="2400" b="1" dirty="0">
              <a:latin typeface="Arial" pitchFamily="34" charset="0"/>
              <a:cs typeface="Arial" pitchFamily="34" charset="0"/>
            </a:endParaRPr>
          </a:p>
        </p:txBody>
      </p:sp>
      <p:sp>
        <p:nvSpPr>
          <p:cNvPr id="10" name="Oval 9"/>
          <p:cNvSpPr/>
          <p:nvPr/>
        </p:nvSpPr>
        <p:spPr>
          <a:xfrm>
            <a:off x="1081315" y="4392835"/>
            <a:ext cx="508000" cy="483956"/>
          </a:xfrm>
          <a:prstGeom prst="ellipse">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Đ</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49975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753962" y="1304830"/>
            <a:ext cx="7765921" cy="3046988"/>
          </a:xfrm>
          <a:prstGeom prst="rect">
            <a:avLst/>
          </a:prstGeom>
        </p:spPr>
        <p:txBody>
          <a:bodyPr wrap="square">
            <a:spAutoFit/>
          </a:bodyPr>
          <a:lstStyle/>
          <a:p>
            <a:pPr algn="just">
              <a:lnSpc>
                <a:spcPct val="150000"/>
              </a:lnSpc>
            </a:pPr>
            <a:r>
              <a:rPr lang="vi-VN" sz="3200" dirty="0">
                <a:solidFill>
                  <a:srgbClr val="000099"/>
                </a:solidFill>
              </a:rPr>
              <a:t>- Cẩn thận khi sử dụng đồ dùng sắc, nhọn như dao, kéo, compa...</a:t>
            </a:r>
          </a:p>
          <a:p>
            <a:pPr algn="just">
              <a:lnSpc>
                <a:spcPct val="150000"/>
              </a:lnSpc>
            </a:pPr>
            <a:r>
              <a:rPr lang="vi-VN" sz="3200" dirty="0">
                <a:solidFill>
                  <a:srgbClr val="000099"/>
                </a:solidFill>
              </a:rPr>
              <a:t>- Tay ướt không được cắm điện</a:t>
            </a:r>
          </a:p>
          <a:p>
            <a:pPr algn="just">
              <a:lnSpc>
                <a:spcPct val="150000"/>
              </a:lnSpc>
            </a:pPr>
            <a:r>
              <a:rPr lang="vi-VN" sz="3200" dirty="0">
                <a:solidFill>
                  <a:srgbClr val="000099"/>
                </a:solidFill>
              </a:rPr>
              <a:t>- Nên sử dụng vật lót khi cầm đồ nóng...</a:t>
            </a:r>
          </a:p>
        </p:txBody>
      </p:sp>
      <p:sp>
        <p:nvSpPr>
          <p:cNvPr id="2" name="Rectangle 1"/>
          <p:cNvSpPr/>
          <p:nvPr/>
        </p:nvSpPr>
        <p:spPr>
          <a:xfrm>
            <a:off x="3308324" y="567496"/>
            <a:ext cx="2411238" cy="769441"/>
          </a:xfrm>
          <a:prstGeom prst="rect">
            <a:avLst/>
          </a:prstGeom>
        </p:spPr>
        <p:txBody>
          <a:bodyPr wrap="none">
            <a:spAutoFit/>
          </a:bodyPr>
          <a:lstStyle/>
          <a:p>
            <a:pPr algn="ctr"/>
            <a:r>
              <a:rPr lang="en-US" sz="4400" b="1" dirty="0" err="1">
                <a:solidFill>
                  <a:srgbClr val="C00000"/>
                </a:solidFill>
                <a:latin typeface="Arial" pitchFamily="34" charset="0"/>
                <a:cs typeface="Arial" pitchFamily="34" charset="0"/>
              </a:rPr>
              <a:t>K</a:t>
            </a:r>
            <a:r>
              <a:rPr lang="en-US" sz="4400" b="1" dirty="0" err="1" smtClean="0">
                <a:solidFill>
                  <a:srgbClr val="C00000"/>
                </a:solidFill>
                <a:latin typeface="Arial" pitchFamily="34" charset="0"/>
                <a:cs typeface="Arial" pitchFamily="34" charset="0"/>
              </a:rPr>
              <a:t>ết</a:t>
            </a:r>
            <a:r>
              <a:rPr lang="en-US" sz="4400" b="1" dirty="0" smtClean="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luận</a:t>
            </a:r>
            <a:endParaRPr lang="en-US" sz="4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77597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1247" y="44580"/>
            <a:ext cx="9142753" cy="581352"/>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41157"/>
            <a:ext cx="715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None/>
            </a:pPr>
            <a:r>
              <a:rPr lang="en-US" altLang="en-US" sz="2800" b="1" dirty="0">
                <a:solidFill>
                  <a:schemeClr val="bg1"/>
                </a:solidFill>
                <a:latin typeface="Arial" charset="0"/>
                <a:cs typeface="Arial" charset="0"/>
              </a:rPr>
              <a:t>PHIẾU TÌM HIỂU ĐỒ DÙNG TRONG NHÀ</a:t>
            </a:r>
          </a:p>
        </p:txBody>
      </p:sp>
      <p:sp>
        <p:nvSpPr>
          <p:cNvPr id="6155" name="Line 12"/>
          <p:cNvSpPr>
            <a:spLocks noChangeShapeType="1"/>
          </p:cNvSpPr>
          <p:nvPr/>
        </p:nvSpPr>
        <p:spPr bwMode="auto">
          <a:xfrm>
            <a:off x="1247" y="680373"/>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26" y="884012"/>
            <a:ext cx="8993642" cy="336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327362"/>
      </p:ext>
    </p:extLst>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4" name="Rectangle 3"/>
          <p:cNvSpPr/>
          <p:nvPr/>
        </p:nvSpPr>
        <p:spPr>
          <a:xfrm>
            <a:off x="5152575" y="1825392"/>
            <a:ext cx="3338287" cy="2677656"/>
          </a:xfrm>
          <a:prstGeom prst="rect">
            <a:avLst/>
          </a:prstGeom>
        </p:spPr>
        <p:txBody>
          <a:bodyPr wrap="square">
            <a:spAutoFit/>
          </a:bodyPr>
          <a:lstStyle/>
          <a:p>
            <a:pPr algn="ctr"/>
            <a:r>
              <a:rPr lang="vi-VN" sz="2800" dirty="0">
                <a:solidFill>
                  <a:srgbClr val="FF0000"/>
                </a:solidFill>
                <a:latin typeface="Arial" pitchFamily="34" charset="0"/>
                <a:cs typeface="Arial" pitchFamily="34" charset="0"/>
              </a:rPr>
              <a:t>Một số đồ dùng trong nhà có thể gây nguy hiểm.</a:t>
            </a:r>
          </a:p>
          <a:p>
            <a:pPr algn="ctr"/>
            <a:r>
              <a:rPr lang="vi-VN" sz="2800" dirty="0">
                <a:solidFill>
                  <a:srgbClr val="FF0000"/>
                </a:solidFill>
                <a:latin typeface="Arial" pitchFamily="34" charset="0"/>
                <a:cs typeface="Arial" pitchFamily="34" charset="0"/>
              </a:rPr>
              <a:t>Vì vậy, bạn nhớ sử dụng chúng đúng cách nhé!</a:t>
            </a:r>
            <a:endParaRPr lang="en-US"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006802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1205</TotalTime>
  <Words>237</Words>
  <Application>Microsoft Office PowerPoint</Application>
  <PresentationFormat>On-screen Show (16:10)</PresentationFormat>
  <Paragraphs>33</Paragraphs>
  <Slides>10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宋体</vt:lpstr>
      <vt:lpstr>Times New Roman</vt:lpstr>
      <vt:lpstr>VNI-Thufap2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Admin</cp:lastModifiedBy>
  <cp:revision>148</cp:revision>
  <dcterms:created xsi:type="dcterms:W3CDTF">2020-02-10T09:35:50Z</dcterms:created>
  <dcterms:modified xsi:type="dcterms:W3CDTF">2020-09-17T06:07:34Z</dcterms:modified>
</cp:coreProperties>
</file>