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48" r:id="rId5"/>
    <p:sldId id="318" r:id="rId6"/>
    <p:sldId id="343" r:id="rId7"/>
    <p:sldId id="349" r:id="rId8"/>
    <p:sldId id="350" r:id="rId9"/>
    <p:sldId id="320" r:id="rId10"/>
    <p:sldId id="351" r:id="rId11"/>
    <p:sldId id="308" r:id="rId12"/>
  </p:sldIdLst>
  <p:sldSz cx="9144000" cy="5715000" type="screen16x1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宋体" pitchFamily="2" charset="-122"/>
      <p:regular r:id="rId17"/>
    </p:embeddedFont>
    <p:embeddedFont>
      <p:font typeface=".VnTifani Heavy" pitchFamily="34" charset="0"/>
      <p:regular r:id="rId18"/>
    </p:embeddedFont>
    <p:embeddedFont>
      <p:font typeface="VNI-Thufap2" pitchFamily="2" charset="0"/>
      <p:regular r:id="rId1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0099"/>
    <a:srgbClr val="FF9393"/>
    <a:srgbClr val="000066"/>
    <a:srgbClr val="00CCFF"/>
    <a:srgbClr val="FF6600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660"/>
  </p:normalViewPr>
  <p:slideViewPr>
    <p:cSldViewPr snapToGrid="0">
      <p:cViewPr>
        <p:scale>
          <a:sx n="66" d="100"/>
          <a:sy n="66" d="100"/>
        </p:scale>
        <p:origin x="-1632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tags" Target="../tags/tag6.xml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39305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2241" y="840014"/>
            <a:ext cx="853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Các em đã làm gì để giữ gìn đồ dùng trong lớp học?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884" y="1441934"/>
            <a:ext cx="43869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Để giữ đồ dùng trong lớp học, em sắp xếp đồ dùng đúng chỗ, lau chùi và bảo quản đồ dùng; không viết, vẽ bậy lên đồ dùng, sử dụng đồ dùng đúng cách,....</a:t>
            </a: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10" y="1570656"/>
            <a:ext cx="3917043" cy="26113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1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4" y="2264228"/>
            <a:ext cx="4677785" cy="3334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5" y="3859"/>
            <a:ext cx="72056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66665" cy="575072"/>
          </a:xfrm>
          <a:prstGeom prst="rect">
            <a:avLst/>
          </a:prstGeom>
        </p:spPr>
      </p:pic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9388"/>
            <a:ext cx="9160125" cy="50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1" y="899886"/>
            <a:ext cx="8853715" cy="46300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p_Chung_Minh___Nhac_Thieu_Nhi_hoat_hinh_vui_nhon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522513" y="1117600"/>
            <a:ext cx="8171544" cy="4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3223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097899"/>
            <a:ext cx="8356602" cy="992169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Bài hát nói với các em điều gì về lớp học?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95300" y="2452922"/>
            <a:ext cx="5233988" cy="14768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/>
              <a:t>Bài hát nói đến tình cảm và sự đoàn kết của các thành viên trong lớp.</a:t>
            </a:r>
            <a:endParaRPr lang="vi-VN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12" y="2114415"/>
            <a:ext cx="2871788" cy="21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469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" y="1616301"/>
            <a:ext cx="6990454" cy="29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80505" y="59327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3710" y="43542"/>
            <a:ext cx="477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7" y="1253108"/>
            <a:ext cx="4398998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30" y="1253108"/>
            <a:ext cx="4211271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668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110307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1177906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74171" y="2002965"/>
            <a:ext cx="5442625" cy="2873828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Lớp bạn An có những ai? Họ đang làm gì?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- Trong lớp có những đồ dùng gì? Chúng đuợc sắp đặt như thế nào?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23" y="2265594"/>
            <a:ext cx="3148019" cy="2348569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8" name="Picture 37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67922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62871" y="1161148"/>
            <a:ext cx="8229600" cy="42200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Lớp bạn An có thầy/ cô giáo các bạn học sinh. Thầy/ cô giáo huớng dẫn học sinh học tập, hát, vẽ,....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- Trong lớp bạn An có những đồ dùng như: bảng, bàn ghế, quạt trần,....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21" y="59285"/>
            <a:ext cx="1396686" cy="10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6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4206" y="840014"/>
            <a:ext cx="729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/>
              <a:t>Một học sinh đặt câu hỏi, học sinh kia trả lời.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854" y="1438181"/>
            <a:ext cx="8305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u="sng" dirty="0">
                <a:solidFill>
                  <a:srgbClr val="FF0000"/>
                </a:solidFill>
              </a:rPr>
              <a:t> Gợi ý: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Nêu tên lớp học của chúng mình.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Lớp học có những đồ dùng gì? Chúng đuợc sắp đặt như thế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Nói về các thành viên trong lớp (tên, nhiệm vụ chính, ...)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" y="0"/>
            <a:ext cx="1033169" cy="5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</TotalTime>
  <Words>300</Words>
  <Application>Microsoft Office PowerPoint</Application>
  <PresentationFormat>On-screen Show (16:10)</PresentationFormat>
  <Paragraphs>52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宋体</vt:lpstr>
      <vt:lpstr>.VnTifani Heavy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163</cp:revision>
  <dcterms:created xsi:type="dcterms:W3CDTF">2020-02-10T09:35:50Z</dcterms:created>
  <dcterms:modified xsi:type="dcterms:W3CDTF">2020-10-04T12:15:19Z</dcterms:modified>
</cp:coreProperties>
</file>