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2"/>
  </p:notesMasterIdLst>
  <p:sldIdLst>
    <p:sldId id="280" r:id="rId2"/>
    <p:sldId id="256" r:id="rId3"/>
    <p:sldId id="257" r:id="rId4"/>
    <p:sldId id="353" r:id="rId5"/>
    <p:sldId id="354" r:id="rId6"/>
    <p:sldId id="336" r:id="rId7"/>
    <p:sldId id="340" r:id="rId8"/>
    <p:sldId id="356" r:id="rId9"/>
    <p:sldId id="355" r:id="rId10"/>
    <p:sldId id="350" r:id="rId11"/>
  </p:sldIdLst>
  <p:sldSz cx="9144000" cy="5715000" type="screen16x10"/>
  <p:notesSz cx="6858000" cy="9144000"/>
  <p:embeddedFontLst>
    <p:embeddedFont>
      <p:font typeface=".VnAvant" pitchFamily="34" charset="0"/>
      <p:regular r:id="rId13"/>
      <p:bold r:id="rId14"/>
      <p:italic r:id="rId15"/>
      <p:boldItalic r:id="rId16"/>
    </p:embeddedFont>
    <p:embeddedFont>
      <p:font typeface="Calibri" pitchFamily="34" charset="0"/>
      <p:regular r:id="rId17"/>
      <p:bold r:id="rId18"/>
      <p:italic r:id="rId19"/>
      <p:boldItalic r:id="rId20"/>
    </p:embeddedFont>
    <p:embeddedFont>
      <p:font typeface="宋体" pitchFamily="2" charset="-122"/>
      <p:regular r:id="rId2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99FFCC"/>
    <a:srgbClr val="0000CC"/>
    <a:srgbClr val="00CCFF"/>
    <a:srgbClr val="FF66FF"/>
    <a:srgbClr val="FFFF99"/>
    <a:srgbClr val="0066CC"/>
    <a:srgbClr val="FF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2020/10/4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.wmf"/><Relationship Id="rId5" Type="http://schemas.openxmlformats.org/officeDocument/2006/relationships/image" Target="../media/image23.gif"/><Relationship Id="rId4" Type="http://schemas.openxmlformats.org/officeDocument/2006/relationships/image" Target="../media/image3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5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730250" y="2212043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  <a:endParaRPr lang="en-US" sz="28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482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654050" y="273316"/>
            <a:ext cx="8489950" cy="461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400" b="1" dirty="0" smtClean="0">
                <a:ln>
                  <a:solidFill>
                    <a:srgbClr val="7030A0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400" b="1" dirty="0">
              <a:ln>
                <a:solidFill>
                  <a:srgbClr val="7030A0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2324100" y="1312947"/>
            <a:ext cx="46191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TOÁN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037502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077190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09608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452602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47765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3193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601692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023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404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3862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6909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1481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2922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303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760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2175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6747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1319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5891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046381" y="2944776"/>
            <a:ext cx="101507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233767" y="2868576"/>
            <a:ext cx="304521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026" name="Picture 2" descr="Toán 1 (thuộc bộ sách Cánh Diều) - VEPIC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6" t="35089" r="4208" b="12579"/>
          <a:stretch/>
        </p:blipFill>
        <p:spPr bwMode="auto">
          <a:xfrm>
            <a:off x="3429905" y="3227802"/>
            <a:ext cx="2346295" cy="1989454"/>
          </a:xfrm>
          <a:prstGeom prst="rect">
            <a:avLst/>
          </a:prstGeom>
          <a:noFill/>
          <a:effectLst>
            <a:glow rad="1397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2760609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285" y="2690914"/>
            <a:ext cx="4688114" cy="293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827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a)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Nghe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vËn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éng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nhÞp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3" name="Toan-1-Trang30A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1944" b="12182"/>
          <a:stretch/>
        </p:blipFill>
        <p:spPr>
          <a:xfrm>
            <a:off x="966414" y="1001485"/>
            <a:ext cx="7213600" cy="4104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827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a)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Nghe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h¸t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vµ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vËn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éng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theo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nhÞp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954" y="739911"/>
            <a:ext cx="7069578" cy="4807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13374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8273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1. b)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Gi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¬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ngãn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tay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óng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0000CC"/>
                </a:solidFill>
                <a:latin typeface=".VnAvant" pitchFamily="34" charset="0"/>
              </a:rPr>
              <a:t>l­ưîng</a:t>
            </a:r>
            <a:r>
              <a:rPr lang="en-US" sz="2800" b="1" dirty="0" smtClean="0">
                <a:solidFill>
                  <a:srgbClr val="0000CC"/>
                </a:solidFill>
                <a:latin typeface=".VnAvant" pitchFamily="34" charset="0"/>
              </a:rPr>
              <a:t>.</a:t>
            </a:r>
            <a:endParaRPr lang="en-US" sz="28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929822"/>
            <a:ext cx="3467100" cy="3505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1214" y="872672"/>
            <a:ext cx="348615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2. T¹o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thµnh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thÝch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21" y="795337"/>
            <a:ext cx="8179708" cy="416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8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4514" y="593276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3.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ThÓ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hiÖn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b»ng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nhiÒu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.VnAvant" pitchFamily="34" charset="0"/>
              </a:rPr>
              <a:t>c¸ch</a:t>
            </a:r>
            <a:r>
              <a:rPr lang="en-US" sz="28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8" y="969962"/>
            <a:ext cx="2181225" cy="296227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553" y="969962"/>
            <a:ext cx="2085975" cy="30099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7608" y="969962"/>
            <a:ext cx="2019300" cy="3009900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36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090"/>
            <a:ext cx="9132983" cy="5691910"/>
          </a:xfrm>
        </p:spPr>
      </p:pic>
      <p:sp>
        <p:nvSpPr>
          <p:cNvPr id="5" name="TextBox 4"/>
          <p:cNvSpPr txBox="1"/>
          <p:nvPr/>
        </p:nvSpPr>
        <p:spPr>
          <a:xfrm>
            <a:off x="1676400" y="1627635"/>
            <a:ext cx="6019800" cy="1102866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8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000" b="1" dirty="0" err="1" smtClean="0">
                <a:latin typeface="Times New Roman" pitchFamily="18" charset="0"/>
                <a:cs typeface="Times New Roman" pitchFamily="18" charset="0"/>
              </a:rPr>
              <a:t>lao</a:t>
            </a:r>
            <a:endParaRPr lang="en-US" sz="8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77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14514" y="593276"/>
            <a:ext cx="775839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" y="70056"/>
            <a:ext cx="904767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4. a)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Mçi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biÓn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b¸o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giao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th«ng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d­ưíi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®©y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cã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d¹ng </a:t>
            </a:r>
            <a:r>
              <a:rPr lang="en-US" sz="2500" b="1" dirty="0" err="1" smtClean="0">
                <a:solidFill>
                  <a:srgbClr val="FF0000"/>
                </a:solidFill>
                <a:latin typeface=".VnAvant" pitchFamily="34" charset="0"/>
              </a:rPr>
              <a:t>h×nh</a:t>
            </a:r>
            <a:r>
              <a:rPr lang="en-US" sz="2500" b="1" dirty="0" smtClean="0">
                <a:solidFill>
                  <a:srgbClr val="FF0000"/>
                </a:solidFill>
                <a:latin typeface=".VnAvant" pitchFamily="34" charset="0"/>
              </a:rPr>
              <a:t> g×?</a:t>
            </a:r>
            <a:endParaRPr lang="en-US" sz="25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4" y="785820"/>
            <a:ext cx="1800792" cy="27976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94" y="1662390"/>
            <a:ext cx="2058048" cy="18972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339" y="1589820"/>
            <a:ext cx="2106283" cy="207412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843" y="3831773"/>
            <a:ext cx="19207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.VnAvant" pitchFamily="34" charset="0"/>
              </a:rPr>
              <a:t>H×nh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ch</a:t>
            </a:r>
            <a:r>
              <a:rPr lang="en-US" sz="2000" b="1" dirty="0" smtClean="0">
                <a:latin typeface=".VnAvant" pitchFamily="34" charset="0"/>
              </a:rPr>
              <a:t>÷ </a:t>
            </a:r>
            <a:r>
              <a:rPr lang="en-US" sz="2000" b="1" dirty="0" err="1" smtClean="0">
                <a:latin typeface=".VnAvant" pitchFamily="34" charset="0"/>
              </a:rPr>
              <a:t>nhËt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32506" y="3831773"/>
            <a:ext cx="1585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.VnAvant" pitchFamily="34" charset="0"/>
              </a:rPr>
              <a:t>H×nh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vu«ng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74083" y="3914747"/>
            <a:ext cx="1276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.VnAvant" pitchFamily="34" charset="0"/>
              </a:rPr>
              <a:t>H×nh</a:t>
            </a:r>
            <a:r>
              <a:rPr lang="en-US" sz="2000" b="1" dirty="0" smtClean="0">
                <a:latin typeface=".VnAvant" pitchFamily="34" charset="0"/>
              </a:rPr>
              <a:t> </a:t>
            </a:r>
            <a:r>
              <a:rPr lang="en-US" sz="2000" b="1" dirty="0" err="1" smtClean="0">
                <a:latin typeface=".VnAvant" pitchFamily="34" charset="0"/>
              </a:rPr>
              <a:t>trßn</a:t>
            </a:r>
            <a:endParaRPr lang="en-US" sz="2000" b="1" dirty="0">
              <a:latin typeface=".VnAvant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411" y="1272972"/>
            <a:ext cx="2327882" cy="228668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908706" y="3872174"/>
            <a:ext cx="19239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 smtClean="0">
                <a:latin typeface=".VnAvant" pitchFamily="34" charset="0"/>
              </a:rPr>
              <a:t>H×nh</a:t>
            </a:r>
            <a:r>
              <a:rPr lang="en-US" sz="2000" b="1" dirty="0" smtClean="0">
                <a:latin typeface=".VnAvant" pitchFamily="34" charset="0"/>
              </a:rPr>
              <a:t> tam </a:t>
            </a:r>
            <a:r>
              <a:rPr lang="en-US" sz="2000" b="1" dirty="0" err="1" smtClean="0">
                <a:latin typeface=".VnAvant" pitchFamily="34" charset="0"/>
              </a:rPr>
              <a:t>gi¸c</a:t>
            </a:r>
            <a:endParaRPr lang="en-US" sz="2000" b="1" dirty="0"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8843" y="4410181"/>
            <a:ext cx="901883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b)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Giíi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thiÖu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b¹n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nghe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vÒ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nh÷ng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biÓn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b¸o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giao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th«ng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mµ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em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.VnAvant" pitchFamily="34" charset="0"/>
              </a:rPr>
              <a:t>biÕt</a:t>
            </a:r>
            <a:r>
              <a:rPr lang="en-US" sz="2400" b="1" dirty="0" smtClean="0">
                <a:solidFill>
                  <a:srgbClr val="FF0000"/>
                </a:solidFill>
                <a:latin typeface=".VnAvant" pitchFamily="34" charset="0"/>
              </a:rPr>
              <a:t>:</a:t>
            </a:r>
            <a:endParaRPr lang="en-US" sz="2400" b="1" dirty="0">
              <a:solidFill>
                <a:srgbClr val="FF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49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5" grpId="0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2650</TotalTime>
  <Words>130</Words>
  <Application>Microsoft Office PowerPoint</Application>
  <PresentationFormat>On-screen Show (16:10)</PresentationFormat>
  <Paragraphs>20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.VnAvant</vt:lpstr>
      <vt:lpstr>Calibri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</cp:lastModifiedBy>
  <cp:revision>231</cp:revision>
  <dcterms:created xsi:type="dcterms:W3CDTF">2020-02-10T09:35:50Z</dcterms:created>
  <dcterms:modified xsi:type="dcterms:W3CDTF">2020-10-04T11:04:20Z</dcterms:modified>
</cp:coreProperties>
</file>