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56" r:id="rId3"/>
    <p:sldId id="371" r:id="rId4"/>
    <p:sldId id="370" r:id="rId5"/>
    <p:sldId id="372" r:id="rId6"/>
    <p:sldId id="385" r:id="rId7"/>
    <p:sldId id="373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74" r:id="rId16"/>
    <p:sldId id="375" r:id="rId17"/>
    <p:sldId id="376" r:id="rId18"/>
    <p:sldId id="377" r:id="rId19"/>
    <p:sldId id="350" r:id="rId20"/>
  </p:sldIdLst>
  <p:sldSz cx="9144000" cy="5715000" type="screen16x1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.VnTifani Heavy" pitchFamily="34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.VnAvant" pitchFamily="34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CC66"/>
    <a:srgbClr val="99FFCC"/>
    <a:srgbClr val="00CCFF"/>
    <a:srgbClr val="FF66FF"/>
    <a:srgbClr val="FFFF99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18" Type="http://schemas.openxmlformats.org/officeDocument/2006/relationships/image" Target="../media/image38.jpeg"/><Relationship Id="rId3" Type="http://schemas.openxmlformats.org/officeDocument/2006/relationships/audio" Target="../media/audio4.wav"/><Relationship Id="rId7" Type="http://schemas.microsoft.com/office/2007/relationships/hdphoto" Target="../media/hdphoto3.wdp"/><Relationship Id="rId12" Type="http://schemas.openxmlformats.org/officeDocument/2006/relationships/image" Target="../media/image34.gif"/><Relationship Id="rId17" Type="http://schemas.openxmlformats.org/officeDocument/2006/relationships/image" Target="../media/image37.gif"/><Relationship Id="rId2" Type="http://schemas.openxmlformats.org/officeDocument/2006/relationships/audio" Target="../media/audio3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3.gif"/><Relationship Id="rId5" Type="http://schemas.openxmlformats.org/officeDocument/2006/relationships/audio" Target="../media/audio6.wav"/><Relationship Id="rId15" Type="http://schemas.microsoft.com/office/2007/relationships/hdphoto" Target="../media/hdphoto4.wdp"/><Relationship Id="rId10" Type="http://schemas.openxmlformats.org/officeDocument/2006/relationships/image" Target="../media/image21.gif"/><Relationship Id="rId19" Type="http://schemas.openxmlformats.org/officeDocument/2006/relationships/image" Target="../media/image14.jpg"/><Relationship Id="rId4" Type="http://schemas.openxmlformats.org/officeDocument/2006/relationships/audio" Target="../media/audio5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gif"/><Relationship Id="rId18" Type="http://schemas.openxmlformats.org/officeDocument/2006/relationships/image" Target="../media/image15.jpg"/><Relationship Id="rId3" Type="http://schemas.openxmlformats.org/officeDocument/2006/relationships/audio" Target="../media/audio6.wav"/><Relationship Id="rId7" Type="http://schemas.microsoft.com/office/2007/relationships/hdphoto" Target="../media/hdphoto3.wdp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" Type="http://schemas.openxmlformats.org/officeDocument/2006/relationships/audio" Target="../media/audio3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3.gif"/><Relationship Id="rId5" Type="http://schemas.openxmlformats.org/officeDocument/2006/relationships/audio" Target="../media/audio5.wav"/><Relationship Id="rId15" Type="http://schemas.microsoft.com/office/2007/relationships/hdphoto" Target="../media/hdphoto4.wdp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22.gif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17" Type="http://schemas.openxmlformats.org/officeDocument/2006/relationships/image" Target="../media/image16.jpg"/><Relationship Id="rId2" Type="http://schemas.openxmlformats.org/officeDocument/2006/relationships/audio" Target="../media/audio3.wav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3.gif"/><Relationship Id="rId5" Type="http://schemas.openxmlformats.org/officeDocument/2006/relationships/image" Target="../media/image38.jpeg"/><Relationship Id="rId15" Type="http://schemas.openxmlformats.org/officeDocument/2006/relationships/image" Target="../media/image25.png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image" Target="../media/image22.gif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34.gif"/><Relationship Id="rId18" Type="http://schemas.openxmlformats.org/officeDocument/2006/relationships/image" Target="../media/image17.jpg"/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12" Type="http://schemas.openxmlformats.org/officeDocument/2006/relationships/image" Target="../media/image33.gif"/><Relationship Id="rId17" Type="http://schemas.microsoft.com/office/2007/relationships/hdphoto" Target="../media/hdphoto4.wdp"/><Relationship Id="rId2" Type="http://schemas.openxmlformats.org/officeDocument/2006/relationships/audio" Target="../media/audio4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1.gif"/><Relationship Id="rId5" Type="http://schemas.openxmlformats.org/officeDocument/2006/relationships/image" Target="../media/image38.jpeg"/><Relationship Id="rId15" Type="http://schemas.openxmlformats.org/officeDocument/2006/relationships/image" Target="../media/image25.png"/><Relationship Id="rId10" Type="http://schemas.openxmlformats.org/officeDocument/2006/relationships/image" Target="../media/image22.gif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4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.wmf"/><Relationship Id="rId5" Type="http://schemas.openxmlformats.org/officeDocument/2006/relationships/image" Target="../media/image46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12" Type="http://schemas.openxmlformats.org/officeDocument/2006/relationships/image" Target="../media/image27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293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A. 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184380" y="2198177"/>
            <a:ext cx="127755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187381" y="1219910"/>
            <a:ext cx="1293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A. 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139890" y="2183662"/>
            <a:ext cx="1293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A. 5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29" y="1306532"/>
            <a:ext cx="21526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609144" y="1174302"/>
            <a:ext cx="144560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2549000" y="2064678"/>
            <a:ext cx="147107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6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554487" y="1163740"/>
            <a:ext cx="147107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7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6574573" y="2050164"/>
            <a:ext cx="147107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8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10" y="1236066"/>
            <a:ext cx="21907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2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675742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580642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198062" y="956490"/>
            <a:ext cx="12559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2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98062" y="2018856"/>
            <a:ext cx="129794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671418" y="941975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Bevel 30"/>
          <p:cNvSpPr/>
          <p:nvPr/>
        </p:nvSpPr>
        <p:spPr>
          <a:xfrm>
            <a:off x="6687214" y="1943070"/>
            <a:ext cx="131498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66" y="1100631"/>
            <a:ext cx="217170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1" y="3690207"/>
            <a:ext cx="1580783" cy="11963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3660253"/>
            <a:ext cx="1580782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28796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3610071"/>
            <a:ext cx="1073146" cy="109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114148" y="448261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Em hãy điền số thích hợp vào ô trống.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2066528" y="1219911"/>
            <a:ext cx="157955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A. 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506182" y="1219910"/>
            <a:ext cx="157955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B. 4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2066528" y="2043469"/>
            <a:ext cx="157955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C. 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3" name="Bevel 42"/>
          <p:cNvSpPr/>
          <p:nvPr/>
        </p:nvSpPr>
        <p:spPr>
          <a:xfrm>
            <a:off x="6531203" y="2057583"/>
            <a:ext cx="157955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D. 6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13" y="1288032"/>
            <a:ext cx="25050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2: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TÝnh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220" y="1103085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1 + 1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8220" y="1778444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2 + 2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7424" y="2511404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4 + 1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2751" y="1103962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1 + 2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2751" y="1736223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2 + 4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2751" y="245007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2 + 3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2580" y="1132113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1 + 5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57094" y="1764363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3 + 3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4354" y="245378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1 + 4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2: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TÝnh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912" y="110308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1 + 1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912" y="1778444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2 + 2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8116" y="2511404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4 + 1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2059" y="1103962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1 + 2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2059" y="173622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2 + 4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42059" y="2450078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2 + 3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6402" y="113211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1 + 5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90916" y="1764363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3 + 3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8176" y="2453781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1 + 4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2059" y="109819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2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3833" y="1787611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4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26579" y="249154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0159" y="113561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3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2905" y="1752461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20165" y="2470907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38393" y="115187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18223" y="173969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6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25483" y="2400083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5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7888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70542"/>
            <a:ext cx="901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3: a)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Xem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råi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nªu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phÐp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céng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hîp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1" y="928916"/>
            <a:ext cx="4017737" cy="22542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Toan-1-Trang39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897" b="12818"/>
          <a:stretch/>
        </p:blipFill>
        <p:spPr>
          <a:xfrm>
            <a:off x="188686" y="801875"/>
            <a:ext cx="4376057" cy="2706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5435" y="3382361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7763" y="3361540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9759" y="3344364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8319" y="3366138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8371" y="3319934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11" grpId="0"/>
      <p:bldP spid="32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7888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70542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3: 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b)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5435" y="3251735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57763" y="3230914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9759" y="321373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78319" y="3235512"/>
            <a:ext cx="5950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8371" y="318930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941607"/>
            <a:ext cx="4034971" cy="1947271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Toan-1-Trang39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4251" b="12817"/>
          <a:stretch/>
        </p:blipFill>
        <p:spPr>
          <a:xfrm>
            <a:off x="275772" y="840948"/>
            <a:ext cx="4442585" cy="243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11" grpId="0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29057"/>
            <a:ext cx="9141569" cy="56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30629" y="110099"/>
            <a:ext cx="8868228" cy="545737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6856" y="43543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16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PhÐp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céng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Arial" pitchFamily="34" charset="0"/>
              </a:rPr>
              <a:t> ph¹m vi 6</a:t>
            </a:r>
            <a:endParaRPr lang="en-US" sz="4000" b="1" dirty="0" smtClean="0">
              <a:solidFill>
                <a:schemeClr val="tx1"/>
              </a:solidFill>
              <a:latin typeface=".VnAvant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2" y="1529879"/>
            <a:ext cx="6516914" cy="382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6"/>
          <a:stretch/>
        </p:blipFill>
        <p:spPr>
          <a:xfrm>
            <a:off x="513216" y="854529"/>
            <a:ext cx="3400425" cy="274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1144" y="858158"/>
            <a:ext cx="52277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chóng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chóng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71617" r="37912" b="13485"/>
          <a:stretch/>
        </p:blipFill>
        <p:spPr>
          <a:xfrm>
            <a:off x="1509485" y="3565073"/>
            <a:ext cx="1187563" cy="573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1" t="72654" r="19694" b="13484"/>
          <a:stretch/>
        </p:blipFill>
        <p:spPr>
          <a:xfrm>
            <a:off x="2697048" y="3599543"/>
            <a:ext cx="669698" cy="538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0646" y="3425704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3 + 1 = 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71144" y="2829222"/>
            <a:ext cx="4942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chóng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76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71405E-6 L 0.39532 -0.39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-197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42699E-6 L 0.34757 -0.244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-1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93"/>
          <a:stretch/>
        </p:blipFill>
        <p:spPr>
          <a:xfrm>
            <a:off x="130629" y="840923"/>
            <a:ext cx="3209925" cy="27150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70730" r="40882" b="14635"/>
          <a:stretch/>
        </p:blipFill>
        <p:spPr>
          <a:xfrm>
            <a:off x="425771" y="3696720"/>
            <a:ext cx="1582057" cy="560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4" t="71401" r="13073" b="16443"/>
          <a:stretch/>
        </p:blipFill>
        <p:spPr>
          <a:xfrm>
            <a:off x="2007828" y="3723992"/>
            <a:ext cx="885372" cy="465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7991" y="821419"/>
            <a:ext cx="5690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3214" y="3976914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4+ 2 = 6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6286" y="3285589"/>
            <a:ext cx="5043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87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0261E-6 L 0.47621 -0.379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-189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13215E-6 L 0.34306 -0.16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-8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3861505"/>
            <a:ext cx="8991600" cy="184665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38" y="1694664"/>
            <a:ext cx="3087123" cy="2104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6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90"/>
            <a:ext cx="9132983" cy="5691910"/>
          </a:xfrm>
        </p:spPr>
      </p:pic>
      <p:sp>
        <p:nvSpPr>
          <p:cNvPr id="5" name="TextBox 4"/>
          <p:cNvSpPr txBox="1"/>
          <p:nvPr/>
        </p:nvSpPr>
        <p:spPr>
          <a:xfrm>
            <a:off x="1676400" y="1627635"/>
            <a:ext cx="6019800" cy="110286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8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Bµi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17" y="1184009"/>
            <a:ext cx="2152650" cy="1314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20" y="1184009"/>
            <a:ext cx="2190750" cy="1314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17" y="3255736"/>
            <a:ext cx="2171700" cy="127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95" y="3255736"/>
            <a:ext cx="25050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173"/>
          <a:stretch/>
        </p:blipFill>
        <p:spPr bwMode="auto">
          <a:xfrm>
            <a:off x="2801257" y="1812018"/>
            <a:ext cx="4447607" cy="239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2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</TotalTime>
  <Words>479</Words>
  <Application>Microsoft Office PowerPoint</Application>
  <PresentationFormat>On-screen Show (16:10)</PresentationFormat>
  <Paragraphs>124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Times New Roman</vt:lpstr>
      <vt:lpstr>Tahoma</vt:lpstr>
      <vt:lpstr>.VnTifani Heavy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277</cp:revision>
  <dcterms:created xsi:type="dcterms:W3CDTF">2020-02-10T09:35:50Z</dcterms:created>
  <dcterms:modified xsi:type="dcterms:W3CDTF">2020-10-04T11:46:25Z</dcterms:modified>
</cp:coreProperties>
</file>