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370" r:id="rId4"/>
    <p:sldId id="337" r:id="rId5"/>
    <p:sldId id="358" r:id="rId6"/>
    <p:sldId id="375" r:id="rId7"/>
    <p:sldId id="376" r:id="rId8"/>
    <p:sldId id="371" r:id="rId9"/>
    <p:sldId id="377" r:id="rId10"/>
    <p:sldId id="364" r:id="rId11"/>
    <p:sldId id="308" r:id="rId12"/>
  </p:sldIdLst>
  <p:sldSz cx="9144000" cy="5715000" type="screen16x10"/>
  <p:notesSz cx="6858000" cy="9144000"/>
  <p:embeddedFontLst>
    <p:embeddedFont>
      <p:font typeface="VNI-Avo" pitchFamily="2" charset="0"/>
      <p:regular r:id="rId14"/>
      <p:bold r:id="rId15"/>
      <p:italic r:id="rId16"/>
      <p:boldItalic r:id="rId17"/>
    </p:embeddedFont>
    <p:embeddedFont>
      <p:font typeface="VNI-Thufap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.VnArial" panose="020B7200000000000000" pitchFamily="34" charset="0"/>
      <p:regular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.VnAvant" panose="020B7200000000000000"/>
      <p:regular r:id="rId28"/>
      <p:bold r:id="rId29"/>
      <p:italic r:id="rId30"/>
      <p:boldItalic r:id="rId31"/>
    </p:embeddedFont>
    <p:embeddedFont>
      <p:font typeface="SimSun" panose="02010600030101010101" pitchFamily="2" charset="-122"/>
      <p:regular r:id="rId3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6600"/>
    <a:srgbClr val="0000CC"/>
    <a:srgbClr val="FFCCFF"/>
    <a:srgbClr val="99FFCC"/>
    <a:srgbClr val="FFFFCC"/>
    <a:srgbClr val="006699"/>
    <a:srgbClr val="0066CC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2" y="687508"/>
            <a:ext cx="9144000" cy="0"/>
          </a:xfrm>
          <a:prstGeom prst="line">
            <a:avLst/>
          </a:prstGeom>
          <a:noFill/>
          <a:ln w="28575" cap="rnd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9501" y="84461"/>
            <a:ext cx="590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19334" y="1378851"/>
            <a:ext cx="1523985" cy="638629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a. Bi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19334" y="2634337"/>
            <a:ext cx="1523985" cy="638629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b. BÐ Li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570514" y="1037772"/>
            <a:ext cx="5442857" cy="63862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1,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röa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mÆt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rña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ch©n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bóp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bª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570513" y="2162629"/>
            <a:ext cx="5442857" cy="63862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2,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gµ ¨n,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phô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bè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röa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b¸t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570514" y="3381830"/>
            <a:ext cx="5442857" cy="63862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3,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gËt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gï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“Bi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kh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¸ l¾m”</a:t>
            </a:r>
          </a:p>
        </p:txBody>
      </p:sp>
      <p:cxnSp>
        <p:nvCxnSpPr>
          <p:cNvPr id="9" name="Straight Arrow Connector 8"/>
          <p:cNvCxnSpPr>
            <a:stCxn id="2" idx="3"/>
            <a:endCxn id="34" idx="1"/>
          </p:cNvCxnSpPr>
          <p:nvPr/>
        </p:nvCxnSpPr>
        <p:spPr>
          <a:xfrm>
            <a:off x="1843319" y="1698166"/>
            <a:ext cx="1727194" cy="7837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3"/>
          </p:cNvCxnSpPr>
          <p:nvPr/>
        </p:nvCxnSpPr>
        <p:spPr>
          <a:xfrm flipV="1">
            <a:off x="1843319" y="1378851"/>
            <a:ext cx="1727194" cy="1574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74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30514" y="478973"/>
            <a:ext cx="7082971" cy="158205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59</a:t>
            </a:r>
          </a:p>
          <a:p>
            <a:pPr algn="ctr"/>
            <a:r>
              <a:rPr lang="en-US" sz="8000" b="1" dirty="0">
                <a:solidFill>
                  <a:srgbClr val="0000CC"/>
                </a:solidFill>
                <a:latin typeface=".VnAvant" pitchFamily="34" charset="0"/>
              </a:rPr>
              <a:t>©n  - ©t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64" y="2363108"/>
            <a:ext cx="3848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09" y="36146"/>
            <a:ext cx="3964618" cy="5519833"/>
          </a:xfrm>
        </p:spPr>
      </p:pic>
    </p:spTree>
    <p:extLst>
      <p:ext uri="{BB962C8B-B14F-4D97-AF65-F5344CB8AC3E}">
        <p14:creationId xmlns:p14="http://schemas.microsoft.com/office/powerpoint/2010/main" val="28636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96" y="3388136"/>
            <a:ext cx="4907871" cy="2326862"/>
          </a:xfrm>
          <a:prstGeom prst="rect">
            <a:avLst/>
          </a:prstGeom>
        </p:spPr>
      </p:pic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3200" b="1" dirty="0">
                <a:solidFill>
                  <a:srgbClr val="C00000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C00000"/>
                </a:solidFill>
                <a:latin typeface=".VnAvant" pitchFamily="34" charset="0"/>
              </a:rPr>
              <a:t>äc</a:t>
            </a:r>
            <a:endParaRPr lang="en-US" sz="32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1423" y="-1"/>
            <a:ext cx="200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Chñ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nhËt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62" y="585910"/>
            <a:ext cx="91087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.VnAvant" pitchFamily="34" charset="0"/>
              </a:rPr>
              <a:t>	</a:t>
            </a:r>
            <a:r>
              <a:rPr lang="en-US" sz="2400" dirty="0" err="1">
                <a:latin typeface=".VnAvant" pitchFamily="34" charset="0"/>
              </a:rPr>
              <a:t>Chñ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nhËt</a:t>
            </a:r>
            <a:r>
              <a:rPr lang="en-US" sz="2400" dirty="0">
                <a:latin typeface=".VnAvant" pitchFamily="34" charset="0"/>
              </a:rPr>
              <a:t>, </a:t>
            </a:r>
            <a:r>
              <a:rPr lang="en-US" sz="2400" dirty="0" err="1">
                <a:latin typeface=".VnAvant" pitchFamily="34" charset="0"/>
              </a:rPr>
              <a:t>bè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mÑ</a:t>
            </a:r>
            <a:r>
              <a:rPr lang="en-US" sz="2400" dirty="0">
                <a:latin typeface=".VnAvant" pitchFamily="34" charset="0"/>
              </a:rPr>
              <a:t> Bi ë </a:t>
            </a:r>
            <a:r>
              <a:rPr lang="en-US" sz="2400" dirty="0" err="1">
                <a:latin typeface=".VnAvant" pitchFamily="34" charset="0"/>
              </a:rPr>
              <a:t>nh</a:t>
            </a:r>
            <a:r>
              <a:rPr lang="en-US" sz="2400" dirty="0">
                <a:latin typeface=".VnAvant" pitchFamily="34" charset="0"/>
              </a:rPr>
              <a:t>µ. MÑ </a:t>
            </a:r>
            <a:r>
              <a:rPr lang="en-US" sz="2400" dirty="0" err="1">
                <a:latin typeface=".VnAvant" pitchFamily="34" charset="0"/>
              </a:rPr>
              <a:t>lµm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phë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bß</a:t>
            </a:r>
            <a:r>
              <a:rPr lang="en-US" sz="2400" dirty="0">
                <a:latin typeface=".VnAvant" pitchFamily="34" charset="0"/>
              </a:rPr>
              <a:t>. </a:t>
            </a:r>
            <a:r>
              <a:rPr lang="en-US" sz="2400" dirty="0" err="1">
                <a:latin typeface=".VnAvant" pitchFamily="34" charset="0"/>
              </a:rPr>
              <a:t>Bè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giÆt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giò</a:t>
            </a:r>
            <a:r>
              <a:rPr lang="en-US" sz="2400" dirty="0">
                <a:latin typeface=".VnAvant" pitchFamily="34" charset="0"/>
              </a:rPr>
              <a:t>. Bi </a:t>
            </a:r>
            <a:r>
              <a:rPr lang="en-US" sz="2400" dirty="0" err="1">
                <a:latin typeface=".VnAvant" pitchFamily="34" charset="0"/>
              </a:rPr>
              <a:t>cho</a:t>
            </a:r>
            <a:r>
              <a:rPr lang="en-US" sz="2400" dirty="0">
                <a:latin typeface=".VnAvant" pitchFamily="34" charset="0"/>
              </a:rPr>
              <a:t> gµ ¨n. BÐ Li </a:t>
            </a:r>
            <a:r>
              <a:rPr lang="en-US" sz="2400" dirty="0" err="1">
                <a:latin typeface=".VnAvant" pitchFamily="34" charset="0"/>
              </a:rPr>
              <a:t>röa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mÆt</a:t>
            </a:r>
            <a:r>
              <a:rPr lang="en-US" sz="2400" dirty="0">
                <a:latin typeface=".VnAvant" pitchFamily="34" charset="0"/>
              </a:rPr>
              <a:t>, </a:t>
            </a:r>
            <a:r>
              <a:rPr lang="en-US" sz="2400" dirty="0" err="1">
                <a:latin typeface=".VnAvant" pitchFamily="34" charset="0"/>
              </a:rPr>
              <a:t>röa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ch©n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cho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bóp</a:t>
            </a:r>
            <a:r>
              <a:rPr lang="en-US" sz="2400" dirty="0">
                <a:latin typeface=".VnAvant" pitchFamily="34" charset="0"/>
              </a:rPr>
              <a:t> bª.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.VnAvant" pitchFamily="34" charset="0"/>
              </a:rPr>
              <a:t>	C¶ </a:t>
            </a:r>
            <a:r>
              <a:rPr lang="en-US" sz="2400" dirty="0" err="1">
                <a:latin typeface=".VnAvant" pitchFamily="34" charset="0"/>
              </a:rPr>
              <a:t>nh</a:t>
            </a:r>
            <a:r>
              <a:rPr lang="en-US" sz="2400" dirty="0">
                <a:latin typeface=".VnAvant" pitchFamily="34" charset="0"/>
              </a:rPr>
              <a:t>µ ¨n </a:t>
            </a:r>
            <a:r>
              <a:rPr lang="en-US" sz="2400" dirty="0" err="1">
                <a:latin typeface=".VnAvant" pitchFamily="34" charset="0"/>
              </a:rPr>
              <a:t>phë</a:t>
            </a:r>
            <a:r>
              <a:rPr lang="en-US" sz="2400" dirty="0">
                <a:latin typeface=".VnAvant" pitchFamily="34" charset="0"/>
              </a:rPr>
              <a:t>. MÑ ¨n </a:t>
            </a:r>
            <a:r>
              <a:rPr lang="en-US" sz="2400" dirty="0" err="1">
                <a:latin typeface=".VnAvant" pitchFamily="34" charset="0"/>
              </a:rPr>
              <a:t>chËm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nhÊt</a:t>
            </a:r>
            <a:r>
              <a:rPr lang="en-US" sz="2400" dirty="0">
                <a:latin typeface=".VnAvant" pitchFamily="34" charset="0"/>
              </a:rPr>
              <a:t> v× </a:t>
            </a:r>
            <a:r>
              <a:rPr lang="en-US" sz="2400" dirty="0" err="1">
                <a:latin typeface=".VnAvant" pitchFamily="34" charset="0"/>
              </a:rPr>
              <a:t>võa</a:t>
            </a:r>
            <a:r>
              <a:rPr lang="en-US" sz="2400" dirty="0">
                <a:latin typeface=".VnAvant" pitchFamily="34" charset="0"/>
              </a:rPr>
              <a:t> ¨n </a:t>
            </a:r>
            <a:r>
              <a:rPr lang="en-US" sz="2400" dirty="0" err="1">
                <a:latin typeface=".VnAvant" pitchFamily="34" charset="0"/>
              </a:rPr>
              <a:t>võa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cho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bÐ</a:t>
            </a:r>
            <a:r>
              <a:rPr lang="en-US" sz="2400" dirty="0">
                <a:latin typeface=".VnAvant" pitchFamily="34" charset="0"/>
              </a:rPr>
              <a:t> Li ¨n.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.VnAvant" pitchFamily="34" charset="0"/>
              </a:rPr>
              <a:t>	Bi </a:t>
            </a:r>
            <a:r>
              <a:rPr lang="en-US" sz="2400" dirty="0" err="1">
                <a:latin typeface=".VnAvant" pitchFamily="34" charset="0"/>
              </a:rPr>
              <a:t>phô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bè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röa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b¸t</a:t>
            </a:r>
            <a:r>
              <a:rPr lang="en-US" sz="2400" dirty="0">
                <a:latin typeface=".VnAvant" pitchFamily="34" charset="0"/>
              </a:rPr>
              <a:t>. MÑ </a:t>
            </a:r>
            <a:r>
              <a:rPr lang="en-US" sz="2400" dirty="0" err="1">
                <a:latin typeface=".VnAvant" pitchFamily="34" charset="0"/>
              </a:rPr>
              <a:t>th</a:t>
            </a:r>
            <a:r>
              <a:rPr lang="en-US" sz="2400" dirty="0">
                <a:latin typeface=".VnAvant" pitchFamily="34" charset="0"/>
              </a:rPr>
              <a:t>× </a:t>
            </a:r>
            <a:r>
              <a:rPr lang="en-US" sz="2400" dirty="0" err="1">
                <a:latin typeface=".VnAvant" pitchFamily="34" charset="0"/>
              </a:rPr>
              <a:t>xem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vë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cña</a:t>
            </a:r>
            <a:r>
              <a:rPr lang="en-US" sz="2400" dirty="0">
                <a:latin typeface=".VnAvant" pitchFamily="34" charset="0"/>
              </a:rPr>
              <a:t> Bi, </a:t>
            </a:r>
            <a:r>
              <a:rPr lang="en-US" sz="2400" dirty="0" err="1">
                <a:latin typeface=".VnAvant" pitchFamily="34" charset="0"/>
              </a:rPr>
              <a:t>gËt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gï</a:t>
            </a:r>
            <a:r>
              <a:rPr lang="en-US" sz="2400" dirty="0">
                <a:latin typeface=".VnAvant" pitchFamily="34" charset="0"/>
              </a:rPr>
              <a:t>: “Bi </a:t>
            </a:r>
            <a:r>
              <a:rPr lang="en-US" sz="2400" dirty="0" err="1">
                <a:latin typeface=".VnAvant" pitchFamily="34" charset="0"/>
              </a:rPr>
              <a:t>kh</a:t>
            </a:r>
            <a:r>
              <a:rPr lang="en-US" sz="2400" dirty="0">
                <a:latin typeface=".VnAvant" pitchFamily="34" charset="0"/>
              </a:rPr>
              <a:t>¸ l¾m”.</a:t>
            </a:r>
          </a:p>
        </p:txBody>
      </p:sp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8516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2" y="687508"/>
            <a:ext cx="9144000" cy="0"/>
          </a:xfrm>
          <a:prstGeom prst="line">
            <a:avLst/>
          </a:prstGeom>
          <a:noFill/>
          <a:ln w="28575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Luyện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1045024"/>
            <a:ext cx="2692401" cy="870857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chñ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nhËt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82252" y="994223"/>
            <a:ext cx="2661770" cy="921658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phë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bß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21386" y="1030510"/>
            <a:ext cx="2430723" cy="885371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giÆt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giò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3199" y="2547252"/>
            <a:ext cx="2506119" cy="936172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röa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mÆt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76783" y="2547255"/>
            <a:ext cx="2390437" cy="93616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phô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61672" y="2547255"/>
            <a:ext cx="2390437" cy="93616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röa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b¸t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25553" y="4136568"/>
            <a:ext cx="2390437" cy="93616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gËt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gï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61423" y="-1"/>
            <a:ext cx="200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Chñ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nhËt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62" y="585910"/>
            <a:ext cx="91087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.VnAvant" pitchFamily="34" charset="0"/>
              </a:rPr>
              <a:t>	</a:t>
            </a:r>
            <a:r>
              <a:rPr lang="en-US" sz="2400" dirty="0" err="1">
                <a:latin typeface=".VnAvant" pitchFamily="34" charset="0"/>
              </a:rPr>
              <a:t>Chñ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nhËt</a:t>
            </a:r>
            <a:r>
              <a:rPr lang="en-US" sz="2400" dirty="0">
                <a:latin typeface=".VnAvant" pitchFamily="34" charset="0"/>
              </a:rPr>
              <a:t>, </a:t>
            </a:r>
            <a:r>
              <a:rPr lang="en-US" sz="2400" dirty="0" err="1">
                <a:latin typeface=".VnAvant" pitchFamily="34" charset="0"/>
              </a:rPr>
              <a:t>bè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mÑ</a:t>
            </a:r>
            <a:r>
              <a:rPr lang="en-US" sz="2400" dirty="0">
                <a:latin typeface=".VnAvant" pitchFamily="34" charset="0"/>
              </a:rPr>
              <a:t> Bi ë </a:t>
            </a:r>
            <a:r>
              <a:rPr lang="en-US" sz="2400" dirty="0" err="1">
                <a:latin typeface=".VnAvant" pitchFamily="34" charset="0"/>
              </a:rPr>
              <a:t>nh</a:t>
            </a:r>
            <a:r>
              <a:rPr lang="en-US" sz="2400" dirty="0">
                <a:latin typeface=".VnAvant" pitchFamily="34" charset="0"/>
              </a:rPr>
              <a:t>µ. MÑ </a:t>
            </a:r>
            <a:r>
              <a:rPr lang="en-US" sz="2400" dirty="0" err="1">
                <a:latin typeface=".VnAvant" pitchFamily="34" charset="0"/>
              </a:rPr>
              <a:t>lµm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phë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bß</a:t>
            </a:r>
            <a:r>
              <a:rPr lang="en-US" sz="2400" dirty="0">
                <a:latin typeface=".VnAvant" pitchFamily="34" charset="0"/>
              </a:rPr>
              <a:t>. </a:t>
            </a:r>
            <a:r>
              <a:rPr lang="en-US" sz="2400" dirty="0" err="1">
                <a:latin typeface=".VnAvant" pitchFamily="34" charset="0"/>
              </a:rPr>
              <a:t>Bè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giÆt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giò</a:t>
            </a:r>
            <a:r>
              <a:rPr lang="en-US" sz="2400" dirty="0">
                <a:latin typeface=".VnAvant" pitchFamily="34" charset="0"/>
              </a:rPr>
              <a:t>. Bi </a:t>
            </a:r>
            <a:r>
              <a:rPr lang="en-US" sz="2400" dirty="0" err="1">
                <a:latin typeface=".VnAvant" pitchFamily="34" charset="0"/>
              </a:rPr>
              <a:t>cho</a:t>
            </a:r>
            <a:r>
              <a:rPr lang="en-US" sz="2400" dirty="0">
                <a:latin typeface=".VnAvant" pitchFamily="34" charset="0"/>
              </a:rPr>
              <a:t> gµ ¨n. BÐ Li </a:t>
            </a:r>
            <a:r>
              <a:rPr lang="en-US" sz="2400" dirty="0" err="1">
                <a:latin typeface=".VnAvant" pitchFamily="34" charset="0"/>
              </a:rPr>
              <a:t>röa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mÆt</a:t>
            </a:r>
            <a:r>
              <a:rPr lang="en-US" sz="2400" dirty="0">
                <a:latin typeface=".VnAvant" pitchFamily="34" charset="0"/>
              </a:rPr>
              <a:t>, </a:t>
            </a:r>
            <a:r>
              <a:rPr lang="en-US" sz="2400" dirty="0" err="1">
                <a:latin typeface=".VnAvant" pitchFamily="34" charset="0"/>
              </a:rPr>
              <a:t>röa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ch©n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cho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bóp</a:t>
            </a:r>
            <a:r>
              <a:rPr lang="en-US" sz="2400" dirty="0">
                <a:latin typeface=".VnAvant" pitchFamily="34" charset="0"/>
              </a:rPr>
              <a:t> bª.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.VnAvant" pitchFamily="34" charset="0"/>
              </a:rPr>
              <a:t>	C¶ </a:t>
            </a:r>
            <a:r>
              <a:rPr lang="en-US" sz="2400" dirty="0" err="1">
                <a:latin typeface=".VnAvant" pitchFamily="34" charset="0"/>
              </a:rPr>
              <a:t>nh</a:t>
            </a:r>
            <a:r>
              <a:rPr lang="en-US" sz="2400" dirty="0">
                <a:latin typeface=".VnAvant" pitchFamily="34" charset="0"/>
              </a:rPr>
              <a:t>µ ¨n </a:t>
            </a:r>
            <a:r>
              <a:rPr lang="en-US" sz="2400" dirty="0" err="1">
                <a:latin typeface=".VnAvant" pitchFamily="34" charset="0"/>
              </a:rPr>
              <a:t>phë</a:t>
            </a:r>
            <a:r>
              <a:rPr lang="en-US" sz="2400" dirty="0">
                <a:latin typeface=".VnAvant" pitchFamily="34" charset="0"/>
              </a:rPr>
              <a:t>. MÑ ¨n </a:t>
            </a:r>
            <a:r>
              <a:rPr lang="en-US" sz="2400" dirty="0" err="1">
                <a:latin typeface=".VnAvant" pitchFamily="34" charset="0"/>
              </a:rPr>
              <a:t>chËm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nhÊt</a:t>
            </a:r>
            <a:r>
              <a:rPr lang="en-US" sz="2400" dirty="0">
                <a:latin typeface=".VnAvant" pitchFamily="34" charset="0"/>
              </a:rPr>
              <a:t> v× </a:t>
            </a:r>
            <a:r>
              <a:rPr lang="en-US" sz="2400" dirty="0" err="1">
                <a:latin typeface=".VnAvant" pitchFamily="34" charset="0"/>
              </a:rPr>
              <a:t>võa</a:t>
            </a:r>
            <a:r>
              <a:rPr lang="en-US" sz="2400" dirty="0">
                <a:latin typeface=".VnAvant" pitchFamily="34" charset="0"/>
              </a:rPr>
              <a:t> ¨n </a:t>
            </a:r>
            <a:r>
              <a:rPr lang="en-US" sz="2400" dirty="0" err="1">
                <a:latin typeface=".VnAvant" pitchFamily="34" charset="0"/>
              </a:rPr>
              <a:t>võa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cho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bÐ</a:t>
            </a:r>
            <a:r>
              <a:rPr lang="en-US" sz="2400" dirty="0">
                <a:latin typeface=".VnAvant" pitchFamily="34" charset="0"/>
              </a:rPr>
              <a:t> Li ¨n.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.VnAvant" pitchFamily="34" charset="0"/>
              </a:rPr>
              <a:t>	Bi </a:t>
            </a:r>
            <a:r>
              <a:rPr lang="en-US" sz="2400" dirty="0" err="1">
                <a:latin typeface=".VnAvant" pitchFamily="34" charset="0"/>
              </a:rPr>
              <a:t>phô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bè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röa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b¸t</a:t>
            </a:r>
            <a:r>
              <a:rPr lang="en-US" sz="2400" dirty="0">
                <a:latin typeface=".VnAvant" pitchFamily="34" charset="0"/>
              </a:rPr>
              <a:t>. MÑ </a:t>
            </a:r>
            <a:r>
              <a:rPr lang="en-US" sz="2400" dirty="0" err="1">
                <a:latin typeface=".VnAvant" pitchFamily="34" charset="0"/>
              </a:rPr>
              <a:t>th</a:t>
            </a:r>
            <a:r>
              <a:rPr lang="en-US" sz="2400" dirty="0">
                <a:latin typeface=".VnAvant" pitchFamily="34" charset="0"/>
              </a:rPr>
              <a:t>× </a:t>
            </a:r>
            <a:r>
              <a:rPr lang="en-US" sz="2400" dirty="0" err="1">
                <a:latin typeface=".VnAvant" pitchFamily="34" charset="0"/>
              </a:rPr>
              <a:t>xem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vë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cña</a:t>
            </a:r>
            <a:r>
              <a:rPr lang="en-US" sz="2400" dirty="0">
                <a:latin typeface=".VnAvant" pitchFamily="34" charset="0"/>
              </a:rPr>
              <a:t> Bi, </a:t>
            </a:r>
            <a:r>
              <a:rPr lang="en-US" sz="2400" dirty="0" err="1">
                <a:latin typeface=".VnAvant" pitchFamily="34" charset="0"/>
              </a:rPr>
              <a:t>gËt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gï</a:t>
            </a:r>
            <a:r>
              <a:rPr lang="en-US" sz="2400" dirty="0">
                <a:latin typeface=".VnAvant" pitchFamily="34" charset="0"/>
              </a:rPr>
              <a:t>: “Bi </a:t>
            </a:r>
            <a:r>
              <a:rPr lang="en-US" sz="2400" dirty="0" err="1">
                <a:latin typeface=".VnAvant" pitchFamily="34" charset="0"/>
              </a:rPr>
              <a:t>kh</a:t>
            </a:r>
            <a:r>
              <a:rPr lang="en-US" sz="2400" dirty="0">
                <a:latin typeface=".VnAvant" pitchFamily="34" charset="0"/>
              </a:rPr>
              <a:t>¸ l¾m”.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62372" y="4280882"/>
            <a:ext cx="6924583" cy="7635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CC"/>
                </a:solidFill>
                <a:latin typeface="VNI-Avo" pitchFamily="2" charset="0"/>
              </a:rPr>
              <a:t>nh</a:t>
            </a:r>
            <a:r>
              <a:rPr lang="en-US" sz="3600" dirty="0" err="1">
                <a:solidFill>
                  <a:srgbClr val="FF0000"/>
                </a:solidFill>
                <a:latin typeface="VNI-Avo" pitchFamily="2" charset="0"/>
              </a:rPr>
              <a:t>aät</a:t>
            </a:r>
            <a:r>
              <a:rPr lang="en-US" sz="3600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VNI-Avo" pitchFamily="2" charset="0"/>
              </a:rPr>
              <a:t>nh</a:t>
            </a:r>
            <a:r>
              <a:rPr lang="en-US" sz="3600" dirty="0" err="1">
                <a:solidFill>
                  <a:srgbClr val="FF0000"/>
                </a:solidFill>
                <a:latin typeface="VNI-Avo" pitchFamily="2" charset="0"/>
              </a:rPr>
              <a:t>aát</a:t>
            </a:r>
            <a:r>
              <a:rPr lang="en-US" sz="3600" dirty="0">
                <a:solidFill>
                  <a:srgbClr val="FF0000"/>
                </a:solidFill>
                <a:latin typeface="VNI-Avo" pitchFamily="2" charset="0"/>
              </a:rPr>
              <a:t>,</a:t>
            </a:r>
            <a:r>
              <a:rPr lang="en-US" sz="36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Avo" pitchFamily="2" charset="0"/>
              </a:rPr>
              <a:t>ch</a:t>
            </a:r>
            <a:r>
              <a:rPr lang="en-US" sz="3600" dirty="0" err="1">
                <a:solidFill>
                  <a:srgbClr val="FF0000"/>
                </a:solidFill>
                <a:latin typeface="VNI-Avo" pitchFamily="2" charset="0"/>
              </a:rPr>
              <a:t>aân</a:t>
            </a:r>
            <a:r>
              <a:rPr lang="en-US" sz="3600" dirty="0">
                <a:solidFill>
                  <a:srgbClr val="FF0000"/>
                </a:solidFill>
                <a:latin typeface="VNI-Avo" pitchFamily="2" charset="0"/>
              </a:rPr>
              <a:t>,</a:t>
            </a:r>
            <a:r>
              <a:rPr lang="en-US" sz="36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Avo" pitchFamily="2" charset="0"/>
              </a:rPr>
              <a:t>g</a:t>
            </a:r>
            <a:r>
              <a:rPr lang="en-US" sz="3600" dirty="0" err="1">
                <a:solidFill>
                  <a:srgbClr val="FF0000"/>
                </a:solidFill>
                <a:latin typeface="VNI-Avo" pitchFamily="2" charset="0"/>
              </a:rPr>
              <a:t>aät</a:t>
            </a:r>
            <a:endParaRPr lang="en-US" sz="3600" dirty="0">
              <a:solidFill>
                <a:srgbClr val="FF0000"/>
              </a:solidFill>
              <a:latin typeface="VNI-Avo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62372" y="1154215"/>
            <a:ext cx="63929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43967" y="1713509"/>
            <a:ext cx="63929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09792" y="2272803"/>
            <a:ext cx="63929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68076" y="3347001"/>
            <a:ext cx="63929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00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61423" y="-1"/>
            <a:ext cx="200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Chñ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nhËt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252" y="912063"/>
            <a:ext cx="828286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err="1">
                <a:latin typeface=".VnAvant" pitchFamily="34" charset="0"/>
              </a:rPr>
              <a:t>Chñ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nhËt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bè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mÑ</a:t>
            </a:r>
            <a:r>
              <a:rPr lang="en-US" sz="2800" dirty="0">
                <a:latin typeface=".VnAvant" pitchFamily="34" charset="0"/>
              </a:rPr>
              <a:t> Bi ë </a:t>
            </a:r>
            <a:r>
              <a:rPr lang="en-US" sz="2800" dirty="0" err="1">
                <a:latin typeface=".VnAvant" pitchFamily="34" charset="0"/>
              </a:rPr>
              <a:t>nh</a:t>
            </a:r>
            <a:r>
              <a:rPr lang="en-US" sz="2800" dirty="0">
                <a:latin typeface=".VnAvant" pitchFamily="34" charset="0"/>
              </a:rPr>
              <a:t>µ.   MÑ </a:t>
            </a:r>
            <a:r>
              <a:rPr lang="en-US" sz="2800" dirty="0" err="1">
                <a:latin typeface=".VnAvant" pitchFamily="34" charset="0"/>
              </a:rPr>
              <a:t>lµm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phë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bß</a:t>
            </a:r>
            <a:r>
              <a:rPr lang="en-US" sz="2800" dirty="0">
                <a:latin typeface=".VnAvant" pitchFamily="34" charset="0"/>
              </a:rPr>
              <a:t>.    </a:t>
            </a:r>
            <a:r>
              <a:rPr lang="en-US" sz="2800" dirty="0" err="1">
                <a:latin typeface=".VnAvant" pitchFamily="34" charset="0"/>
              </a:rPr>
              <a:t>Bè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giÆt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giò</a:t>
            </a:r>
            <a:r>
              <a:rPr lang="en-US" sz="2800" dirty="0">
                <a:latin typeface=".VnAvant" pitchFamily="34" charset="0"/>
              </a:rPr>
              <a:t>.   Bi </a:t>
            </a:r>
            <a:r>
              <a:rPr lang="en-US" sz="2800" dirty="0" err="1">
                <a:latin typeface=".VnAvant" pitchFamily="34" charset="0"/>
              </a:rPr>
              <a:t>cho</a:t>
            </a:r>
            <a:r>
              <a:rPr lang="en-US" sz="2800" dirty="0">
                <a:latin typeface=".VnAvant" pitchFamily="34" charset="0"/>
              </a:rPr>
              <a:t> gµ ¨n.   BÐ Li </a:t>
            </a:r>
            <a:r>
              <a:rPr lang="en-US" sz="2800" dirty="0" err="1">
                <a:latin typeface=".VnAvant" pitchFamily="34" charset="0"/>
              </a:rPr>
              <a:t>röa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mÆt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röa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ch©n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cho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bóp</a:t>
            </a:r>
            <a:r>
              <a:rPr lang="en-US" sz="2800" dirty="0">
                <a:latin typeface=".VnAvant" pitchFamily="34" charset="0"/>
              </a:rPr>
              <a:t> bª.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C¶ </a:t>
            </a:r>
            <a:r>
              <a:rPr lang="en-US" sz="2800" dirty="0" err="1">
                <a:latin typeface=".VnAvant" pitchFamily="34" charset="0"/>
              </a:rPr>
              <a:t>nh</a:t>
            </a:r>
            <a:r>
              <a:rPr lang="en-US" sz="2800" dirty="0">
                <a:latin typeface=".VnAvant" pitchFamily="34" charset="0"/>
              </a:rPr>
              <a:t>µ ¨n </a:t>
            </a:r>
            <a:r>
              <a:rPr lang="en-US" sz="2800" dirty="0" err="1">
                <a:latin typeface=".VnAvant" pitchFamily="34" charset="0"/>
              </a:rPr>
              <a:t>phë</a:t>
            </a:r>
            <a:r>
              <a:rPr lang="en-US" sz="2800" dirty="0">
                <a:latin typeface=".VnAvant" pitchFamily="34" charset="0"/>
              </a:rPr>
              <a:t>.    MÑ ¨n </a:t>
            </a:r>
            <a:r>
              <a:rPr lang="en-US" sz="2800" dirty="0" err="1">
                <a:latin typeface=".VnAvant" pitchFamily="34" charset="0"/>
              </a:rPr>
              <a:t>chËm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nhÊt</a:t>
            </a:r>
            <a:r>
              <a:rPr lang="en-US" sz="2800" dirty="0">
                <a:latin typeface=".VnAvant" pitchFamily="34" charset="0"/>
              </a:rPr>
              <a:t> v× </a:t>
            </a:r>
            <a:r>
              <a:rPr lang="en-US" sz="2800" dirty="0" err="1">
                <a:latin typeface=".VnAvant" pitchFamily="34" charset="0"/>
              </a:rPr>
              <a:t>võa</a:t>
            </a:r>
            <a:r>
              <a:rPr lang="en-US" sz="2800" dirty="0">
                <a:latin typeface=".VnAvant" pitchFamily="34" charset="0"/>
              </a:rPr>
              <a:t> ¨n </a:t>
            </a:r>
            <a:r>
              <a:rPr lang="en-US" sz="2800" dirty="0" err="1">
                <a:latin typeface=".VnAvant" pitchFamily="34" charset="0"/>
              </a:rPr>
              <a:t>võa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cho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bÐ</a:t>
            </a:r>
            <a:r>
              <a:rPr lang="en-US" sz="2800" dirty="0">
                <a:latin typeface=".VnAvant" pitchFamily="34" charset="0"/>
              </a:rPr>
              <a:t> Li ¨n.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Bi </a:t>
            </a:r>
            <a:r>
              <a:rPr lang="en-US" sz="2800" dirty="0" err="1">
                <a:latin typeface=".VnAvant" pitchFamily="34" charset="0"/>
              </a:rPr>
              <a:t>phô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bè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röa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b¸t</a:t>
            </a:r>
            <a:r>
              <a:rPr lang="en-US" sz="2800" dirty="0">
                <a:latin typeface=".VnAvant" pitchFamily="34" charset="0"/>
              </a:rPr>
              <a:t>.    MÑ </a:t>
            </a:r>
            <a:r>
              <a:rPr lang="en-US" sz="2800" dirty="0" err="1">
                <a:latin typeface=".VnAvant" pitchFamily="34" charset="0"/>
              </a:rPr>
              <a:t>th</a:t>
            </a:r>
            <a:r>
              <a:rPr lang="en-US" sz="2800" dirty="0">
                <a:latin typeface=".VnAvant" pitchFamily="34" charset="0"/>
              </a:rPr>
              <a:t>× </a:t>
            </a:r>
            <a:r>
              <a:rPr lang="en-US" sz="2800" dirty="0" err="1">
                <a:latin typeface=".VnAvant" pitchFamily="34" charset="0"/>
              </a:rPr>
              <a:t>xem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vë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cña</a:t>
            </a:r>
            <a:r>
              <a:rPr lang="en-US" sz="2800" dirty="0">
                <a:latin typeface=".VnAvant" pitchFamily="34" charset="0"/>
              </a:rPr>
              <a:t> Bi, </a:t>
            </a:r>
            <a:r>
              <a:rPr lang="en-US" sz="2800" dirty="0" err="1">
                <a:latin typeface=".VnAvant" pitchFamily="34" charset="0"/>
              </a:rPr>
              <a:t>gËt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gï</a:t>
            </a:r>
            <a:r>
              <a:rPr lang="en-US" sz="2800" dirty="0">
                <a:latin typeface=".VnAvant" pitchFamily="34" charset="0"/>
              </a:rPr>
              <a:t>: “Bi </a:t>
            </a:r>
            <a:r>
              <a:rPr lang="en-US" sz="2800" dirty="0" err="1">
                <a:latin typeface=".VnAvant" pitchFamily="34" charset="0"/>
              </a:rPr>
              <a:t>kh</a:t>
            </a:r>
            <a:r>
              <a:rPr lang="en-US" sz="2800" dirty="0">
                <a:latin typeface=".VnAvant" pitchFamily="34" charset="0"/>
              </a:rPr>
              <a:t>¸ l¾m”.</a:t>
            </a:r>
          </a:p>
        </p:txBody>
      </p:sp>
      <p:sp>
        <p:nvSpPr>
          <p:cNvPr id="14" name="Oval 13"/>
          <p:cNvSpPr/>
          <p:nvPr/>
        </p:nvSpPr>
        <p:spPr>
          <a:xfrm>
            <a:off x="581388" y="775643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5782693" y="775643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940934" y="1453647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3554891" y="1453647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6506223" y="1453647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581388" y="2819845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4186274" y="2769376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81388" y="4150441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4234549" y="4079419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1215689" y="4638713"/>
            <a:ext cx="781787" cy="35941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4342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74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61423" y="-1"/>
            <a:ext cx="200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Chñ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nhËt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62" y="585910"/>
            <a:ext cx="910873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Chñ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nhËt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bè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mÑ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Bi ë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µ. MÑ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phë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bß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Bè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giÆt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giò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. Bi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gµ ¨n. BÐ Li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röa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mÆt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röa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ch©n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bóp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bª.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C¶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µ ¨n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phë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. MÑ ¨n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chËm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nhÊt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v×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¨n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Li ¨n.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>
                <a:solidFill>
                  <a:srgbClr val="FF33CC"/>
                </a:solidFill>
                <a:latin typeface=".VnAvant" pitchFamily="34" charset="0"/>
              </a:rPr>
              <a:t>Bi </a:t>
            </a:r>
            <a:r>
              <a:rPr lang="en-US" sz="2800" dirty="0" err="1">
                <a:solidFill>
                  <a:srgbClr val="FF33CC"/>
                </a:solidFill>
                <a:latin typeface=".VnAvant" pitchFamily="34" charset="0"/>
              </a:rPr>
              <a:t>phô</a:t>
            </a:r>
            <a:r>
              <a:rPr lang="en-US" sz="2800" dirty="0">
                <a:solidFill>
                  <a:srgbClr val="FF33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.VnAvant" pitchFamily="34" charset="0"/>
              </a:rPr>
              <a:t>bè</a:t>
            </a:r>
            <a:r>
              <a:rPr lang="en-US" sz="2800" dirty="0">
                <a:solidFill>
                  <a:srgbClr val="FF33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.VnAvant" pitchFamily="34" charset="0"/>
              </a:rPr>
              <a:t>röa</a:t>
            </a:r>
            <a:r>
              <a:rPr lang="en-US" sz="2800" dirty="0">
                <a:solidFill>
                  <a:srgbClr val="FF33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.VnAvant" pitchFamily="34" charset="0"/>
              </a:rPr>
              <a:t>b¸t</a:t>
            </a:r>
            <a:r>
              <a:rPr lang="en-US" sz="2800" dirty="0">
                <a:solidFill>
                  <a:srgbClr val="FF33CC"/>
                </a:solidFill>
                <a:latin typeface=".VnAvant" pitchFamily="34" charset="0"/>
              </a:rPr>
              <a:t>. MÑ </a:t>
            </a:r>
            <a:r>
              <a:rPr lang="en-US" sz="2800" dirty="0" err="1">
                <a:solidFill>
                  <a:srgbClr val="FF33CC"/>
                </a:solidFill>
                <a:latin typeface=".VnAvant" pitchFamily="34" charset="0"/>
              </a:rPr>
              <a:t>th</a:t>
            </a:r>
            <a:r>
              <a:rPr lang="en-US" sz="2800" dirty="0">
                <a:solidFill>
                  <a:srgbClr val="FF33CC"/>
                </a:solidFill>
                <a:latin typeface=".VnAvant" pitchFamily="34" charset="0"/>
              </a:rPr>
              <a:t>× </a:t>
            </a:r>
            <a:r>
              <a:rPr lang="en-US" sz="2800" dirty="0" err="1">
                <a:solidFill>
                  <a:srgbClr val="FF33CC"/>
                </a:solidFill>
                <a:latin typeface=".VnAvant" pitchFamily="34" charset="0"/>
              </a:rPr>
              <a:t>xem</a:t>
            </a:r>
            <a:r>
              <a:rPr lang="en-US" sz="2800" dirty="0">
                <a:solidFill>
                  <a:srgbClr val="FF33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.VnAvant" pitchFamily="34" charset="0"/>
              </a:rPr>
              <a:t>vë</a:t>
            </a:r>
            <a:r>
              <a:rPr lang="en-US" sz="2800" dirty="0">
                <a:solidFill>
                  <a:srgbClr val="FF33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.VnAvant" pitchFamily="34" charset="0"/>
              </a:rPr>
              <a:t>cña</a:t>
            </a:r>
            <a:r>
              <a:rPr lang="en-US" sz="2800" dirty="0">
                <a:solidFill>
                  <a:srgbClr val="FF33CC"/>
                </a:solidFill>
                <a:latin typeface=".VnAvant" pitchFamily="34" charset="0"/>
              </a:rPr>
              <a:t> Bi, </a:t>
            </a:r>
            <a:r>
              <a:rPr lang="en-US" sz="2800" dirty="0" err="1">
                <a:solidFill>
                  <a:srgbClr val="FF33CC"/>
                </a:solidFill>
                <a:latin typeface=".VnAvant" pitchFamily="34" charset="0"/>
              </a:rPr>
              <a:t>gËt</a:t>
            </a:r>
            <a:r>
              <a:rPr lang="en-US" sz="2800" dirty="0">
                <a:solidFill>
                  <a:srgbClr val="FF33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.VnAvant" pitchFamily="34" charset="0"/>
              </a:rPr>
              <a:t>gï</a:t>
            </a:r>
            <a:r>
              <a:rPr lang="en-US" sz="2800" dirty="0">
                <a:solidFill>
                  <a:srgbClr val="FF33CC"/>
                </a:solidFill>
                <a:latin typeface=".VnAvant" pitchFamily="34" charset="0"/>
              </a:rPr>
              <a:t>: “Bi </a:t>
            </a:r>
            <a:r>
              <a:rPr lang="en-US" sz="2800" dirty="0" err="1">
                <a:solidFill>
                  <a:srgbClr val="FF33CC"/>
                </a:solidFill>
                <a:latin typeface=".VnAvant" pitchFamily="34" charset="0"/>
              </a:rPr>
              <a:t>kh</a:t>
            </a:r>
            <a:r>
              <a:rPr lang="en-US" sz="2800" dirty="0">
                <a:solidFill>
                  <a:srgbClr val="FF33CC"/>
                </a:solidFill>
                <a:latin typeface=".VnAvant" pitchFamily="34" charset="0"/>
              </a:rPr>
              <a:t>¸ l¾m”.</a:t>
            </a:r>
          </a:p>
        </p:txBody>
      </p:sp>
    </p:spTree>
    <p:extLst>
      <p:ext uri="{BB962C8B-B14F-4D97-AF65-F5344CB8AC3E}">
        <p14:creationId xmlns:p14="http://schemas.microsoft.com/office/powerpoint/2010/main" val="2772387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2485</TotalTime>
  <Words>123</Words>
  <Application>Microsoft Office PowerPoint</Application>
  <PresentationFormat>On-screen Show (16:10)</PresentationFormat>
  <Paragraphs>54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VNI-Avo</vt:lpstr>
      <vt:lpstr>VNI-Thufap2</vt:lpstr>
      <vt:lpstr>Calibri</vt:lpstr>
      <vt:lpstr>.VnArial</vt:lpstr>
      <vt:lpstr>Tahoma</vt:lpstr>
      <vt:lpstr>.VnAvant</vt:lpstr>
      <vt:lpstr>SimSun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312</cp:revision>
  <dcterms:created xsi:type="dcterms:W3CDTF">2020-02-10T09:35:50Z</dcterms:created>
  <dcterms:modified xsi:type="dcterms:W3CDTF">2020-11-22T14:39:33Z</dcterms:modified>
</cp:coreProperties>
</file>