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ppt/media/audio11.wav" ContentType="audio/x-wav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256" r:id="rId3"/>
    <p:sldId id="380" r:id="rId4"/>
    <p:sldId id="412" r:id="rId5"/>
    <p:sldId id="388" r:id="rId6"/>
    <p:sldId id="413" r:id="rId7"/>
    <p:sldId id="414" r:id="rId8"/>
    <p:sldId id="423" r:id="rId9"/>
    <p:sldId id="415" r:id="rId10"/>
    <p:sldId id="416" r:id="rId11"/>
    <p:sldId id="417" r:id="rId12"/>
    <p:sldId id="411" r:id="rId13"/>
    <p:sldId id="418" r:id="rId14"/>
    <p:sldId id="419" r:id="rId15"/>
    <p:sldId id="420" r:id="rId16"/>
    <p:sldId id="421" r:id="rId17"/>
    <p:sldId id="422" r:id="rId18"/>
    <p:sldId id="350" r:id="rId19"/>
  </p:sldIdLst>
  <p:sldSz cx="9144000" cy="5715000" type="screen16x10"/>
  <p:notesSz cx="6858000" cy="9144000"/>
  <p:embeddedFontLst>
    <p:embeddedFont>
      <p:font typeface=".VnArial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Arial Black" pitchFamily="34" charset="0"/>
      <p:bold r:id="rId27"/>
    </p:embeddedFont>
    <p:embeddedFont>
      <p:font typeface=".VnAvant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宋体" pitchFamily="2" charset="-122"/>
      <p:regular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99"/>
    <a:srgbClr val="CCFFFF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86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gif"/><Relationship Id="rId12" Type="http://schemas.openxmlformats.org/officeDocument/2006/relationships/image" Target="../media/image4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8.gif"/><Relationship Id="rId11" Type="http://schemas.openxmlformats.org/officeDocument/2006/relationships/image" Target="../media/image43.png"/><Relationship Id="rId5" Type="http://schemas.microsoft.com/office/2007/relationships/hdphoto" Target="../media/hdphoto4.wdp"/><Relationship Id="rId10" Type="http://schemas.openxmlformats.org/officeDocument/2006/relationships/image" Target="../media/image42.png"/><Relationship Id="rId4" Type="http://schemas.openxmlformats.org/officeDocument/2006/relationships/image" Target="../media/image37.jpeg"/><Relationship Id="rId9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2.gif"/><Relationship Id="rId18" Type="http://schemas.openxmlformats.org/officeDocument/2006/relationships/image" Target="../media/image55.jpeg"/><Relationship Id="rId3" Type="http://schemas.openxmlformats.org/officeDocument/2006/relationships/audio" Target="../media/audio9.wav"/><Relationship Id="rId7" Type="http://schemas.microsoft.com/office/2007/relationships/hdphoto" Target="../media/hdphoto5.wdp"/><Relationship Id="rId12" Type="http://schemas.openxmlformats.org/officeDocument/2006/relationships/image" Target="../media/image51.gif"/><Relationship Id="rId17" Type="http://schemas.openxmlformats.org/officeDocument/2006/relationships/image" Target="../media/image54.gif"/><Relationship Id="rId2" Type="http://schemas.openxmlformats.org/officeDocument/2006/relationships/audio" Target="../media/audio8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0.gif"/><Relationship Id="rId5" Type="http://schemas.openxmlformats.org/officeDocument/2006/relationships/audio" Target="../media/audio11.wav"/><Relationship Id="rId15" Type="http://schemas.microsoft.com/office/2007/relationships/hdphoto" Target="../media/hdphoto6.wdp"/><Relationship Id="rId10" Type="http://schemas.openxmlformats.org/officeDocument/2006/relationships/image" Target="../media/image38.gif"/><Relationship Id="rId19" Type="http://schemas.openxmlformats.org/officeDocument/2006/relationships/image" Target="../media/image56.png"/><Relationship Id="rId4" Type="http://schemas.openxmlformats.org/officeDocument/2006/relationships/audio" Target="../media/audio10.wav"/><Relationship Id="rId9" Type="http://schemas.openxmlformats.org/officeDocument/2006/relationships/image" Target="../media/image39.gif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2.gif"/><Relationship Id="rId18" Type="http://schemas.openxmlformats.org/officeDocument/2006/relationships/image" Target="../media/image58.png"/><Relationship Id="rId3" Type="http://schemas.openxmlformats.org/officeDocument/2006/relationships/audio" Target="../media/audio11.wav"/><Relationship Id="rId7" Type="http://schemas.microsoft.com/office/2007/relationships/hdphoto" Target="../media/hdphoto5.wdp"/><Relationship Id="rId12" Type="http://schemas.openxmlformats.org/officeDocument/2006/relationships/image" Target="../media/image51.gif"/><Relationship Id="rId17" Type="http://schemas.openxmlformats.org/officeDocument/2006/relationships/image" Target="../media/image57.gif"/><Relationship Id="rId2" Type="http://schemas.openxmlformats.org/officeDocument/2006/relationships/audio" Target="../media/audio8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50.gif"/><Relationship Id="rId5" Type="http://schemas.openxmlformats.org/officeDocument/2006/relationships/audio" Target="../media/audio10.wav"/><Relationship Id="rId15" Type="http://schemas.microsoft.com/office/2007/relationships/hdphoto" Target="../media/hdphoto6.wdp"/><Relationship Id="rId10" Type="http://schemas.openxmlformats.org/officeDocument/2006/relationships/image" Target="../media/image38.gif"/><Relationship Id="rId4" Type="http://schemas.openxmlformats.org/officeDocument/2006/relationships/audio" Target="../media/audio9.wav"/><Relationship Id="rId9" Type="http://schemas.openxmlformats.org/officeDocument/2006/relationships/image" Target="../media/image39.gif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wmf"/><Relationship Id="rId5" Type="http://schemas.openxmlformats.org/officeDocument/2006/relationships/image" Target="../media/image59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4.gif"/><Relationship Id="rId26" Type="http://schemas.openxmlformats.org/officeDocument/2006/relationships/image" Target="../media/image22.gif"/><Relationship Id="rId3" Type="http://schemas.openxmlformats.org/officeDocument/2006/relationships/tags" Target="../tags/tag3.xml"/><Relationship Id="rId21" Type="http://schemas.openxmlformats.org/officeDocument/2006/relationships/image" Target="../media/image17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1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6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0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9.gif"/><Relationship Id="rId28" Type="http://schemas.openxmlformats.org/officeDocument/2006/relationships/image" Target="../media/image23.jp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5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8.gif"/><Relationship Id="rId27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4.gif"/><Relationship Id="rId26" Type="http://schemas.openxmlformats.org/officeDocument/2006/relationships/image" Target="../media/image22.gif"/><Relationship Id="rId3" Type="http://schemas.openxmlformats.org/officeDocument/2006/relationships/tags" Target="../tags/tag11.xml"/><Relationship Id="rId21" Type="http://schemas.openxmlformats.org/officeDocument/2006/relationships/image" Target="../media/image17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1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6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20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9.gif"/><Relationship Id="rId28" Type="http://schemas.openxmlformats.org/officeDocument/2006/relationships/image" Target="../media/image24.jp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5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8.gif"/><Relationship Id="rId27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audio" Target="../media/audio7.wav"/><Relationship Id="rId9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kern="0" dirty="0" smtClean="0">
                <a:solidFill>
                  <a:srgbClr val="0000CC"/>
                </a:solidFill>
                <a:latin typeface="Times New Roman" pitchFamily="18" charset="0"/>
              </a:rPr>
              <a:t>??</a:t>
            </a:r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632" y="18718"/>
            <a:ext cx="872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a)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3" y="921838"/>
            <a:ext cx="4279219" cy="318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3817" y="4455888"/>
            <a:ext cx="711200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1189" y="4455886"/>
            <a:ext cx="711200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88218" y="4441372"/>
            <a:ext cx="580571" cy="5805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790" y="444137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1330" y="4477658"/>
            <a:ext cx="711200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88218" y="4448629"/>
            <a:ext cx="580571" cy="58057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6563" y="4448634"/>
            <a:ext cx="71120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3935" y="4448632"/>
            <a:ext cx="71120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4076" y="4470404"/>
            <a:ext cx="71120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632" y="18718"/>
            <a:ext cx="872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3:b)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3817" y="4455888"/>
            <a:ext cx="711200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1189" y="4455886"/>
            <a:ext cx="711200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88218" y="4441372"/>
            <a:ext cx="580571" cy="5805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790" y="444137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1330" y="4477658"/>
            <a:ext cx="711200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88218" y="4441382"/>
            <a:ext cx="580571" cy="58057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1077" y="4455896"/>
            <a:ext cx="71120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1201" y="4455895"/>
            <a:ext cx="71120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11330" y="4484922"/>
            <a:ext cx="71120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98" y="792048"/>
            <a:ext cx="4844377" cy="32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24950" cy="5715000"/>
            <a:chOff x="0" y="0"/>
            <a:chExt cx="9124950" cy="5715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24950" cy="57150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88685" y="130629"/>
              <a:ext cx="551543" cy="435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05303" y="801461"/>
            <a:ext cx="7772400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hãy chia sẻ với bạn mình một số tình huống trong thực tế liên quan đến phép trừ.</a:t>
            </a:r>
          </a:p>
        </p:txBody>
      </p:sp>
    </p:spTree>
    <p:extLst>
      <p:ext uri="{BB962C8B-B14F-4D97-AF65-F5344CB8AC3E}">
        <p14:creationId xmlns:p14="http://schemas.microsoft.com/office/powerpoint/2010/main" val="33829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4"/>
          <a:stretch/>
        </p:blipFill>
        <p:spPr bwMode="auto">
          <a:xfrm>
            <a:off x="3427413" y="1870576"/>
            <a:ext cx="3626530" cy="19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/>
              <a:t>Em hãy chọn phép tính thích hợp cho hình ảnh dưới đây:</a:t>
            </a:r>
            <a:endParaRPr lang="en-US" sz="2600" b="1" dirty="0"/>
          </a:p>
        </p:txBody>
      </p:sp>
      <p:sp>
        <p:nvSpPr>
          <p:cNvPr id="39" name="Bevel 38"/>
          <p:cNvSpPr/>
          <p:nvPr/>
        </p:nvSpPr>
        <p:spPr>
          <a:xfrm>
            <a:off x="1704645" y="1200409"/>
            <a:ext cx="207123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sp>
        <p:nvSpPr>
          <p:cNvPr id="41" name="Bevel 40"/>
          <p:cNvSpPr/>
          <p:nvPr/>
        </p:nvSpPr>
        <p:spPr>
          <a:xfrm>
            <a:off x="1704303" y="2104539"/>
            <a:ext cx="207123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4 - 1 = 3</a:t>
            </a:r>
          </a:p>
        </p:txBody>
      </p:sp>
      <p:sp>
        <p:nvSpPr>
          <p:cNvPr id="53" name="Bevel 52"/>
          <p:cNvSpPr/>
          <p:nvPr/>
        </p:nvSpPr>
        <p:spPr>
          <a:xfrm>
            <a:off x="6797003" y="1185896"/>
            <a:ext cx="207123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4 - 3 = 1</a:t>
            </a:r>
          </a:p>
        </p:txBody>
      </p:sp>
      <p:sp>
        <p:nvSpPr>
          <p:cNvPr id="54" name="Bevel 53"/>
          <p:cNvSpPr/>
          <p:nvPr/>
        </p:nvSpPr>
        <p:spPr>
          <a:xfrm>
            <a:off x="6796661" y="2090026"/>
            <a:ext cx="207123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56" y="747774"/>
            <a:ext cx="2885080" cy="30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1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84666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hãy chọn phép tính phù hợp cho hình vẽ dưới đây: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4" y="1219910"/>
            <a:ext cx="19838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- 2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211919"/>
            <a:ext cx="2012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2 </a:t>
            </a:r>
          </a:p>
        </p:txBody>
      </p:sp>
      <p:sp>
        <p:nvSpPr>
          <p:cNvPr id="37" name="Bevel 36"/>
          <p:cNvSpPr/>
          <p:nvPr/>
        </p:nvSpPr>
        <p:spPr>
          <a:xfrm>
            <a:off x="1545986" y="2048618"/>
            <a:ext cx="19838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48618"/>
            <a:ext cx="2012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3 - 0 =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10" y="1211919"/>
            <a:ext cx="2056811" cy="212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2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257621"/>
            <a:ext cx="8824688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24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LÀM QUEN VỚI PHÉP TRỪ, DẤU TRỪ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11" y="1679822"/>
            <a:ext cx="4631560" cy="37202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5176" y="733983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9393" y="18718"/>
            <a:ext cx="255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69" y="1306869"/>
            <a:ext cx="1720578" cy="14282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3545" y="783648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</a:rPr>
              <a:t>Bớt đi 2 que tính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68" y="1306869"/>
            <a:ext cx="1845863" cy="14282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60897" y="2688766"/>
            <a:ext cx="5145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1702" y="3211986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63" y="3778748"/>
            <a:ext cx="1131273" cy="16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398" y="786960"/>
            <a:ext cx="6377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 5 chấm tròn rồi bớt đi 2 chấm tròn.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9393" y="18718"/>
            <a:ext cx="255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8950" y="1313803"/>
            <a:ext cx="5445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 tròn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03343" y="2045313"/>
            <a:ext cx="5562601" cy="3347263"/>
            <a:chOff x="1703343" y="2175939"/>
            <a:chExt cx="5562601" cy="33472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343" y="2175939"/>
              <a:ext cx="5562601" cy="334726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72162" y="4419257"/>
              <a:ext cx="248167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2" r="47543" b="-1"/>
          <a:stretch/>
        </p:blipFill>
        <p:spPr>
          <a:xfrm>
            <a:off x="1654011" y="4248375"/>
            <a:ext cx="2917973" cy="11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17970"/>
            <a:ext cx="9141569" cy="4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943428"/>
            <a:ext cx="8868228" cy="463005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741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5965" y="1118306"/>
            <a:ext cx="5416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199" y="486640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3 - 1 = 3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2" y="4114197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3 - 1 = 1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482607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3 - 1 = 2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4151483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3 - 1 = 0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25" y="1798946"/>
            <a:ext cx="3512348" cy="20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73087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 hãy viết phép tính phù hợp với hình dưới đây.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8995" y="4950782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. 4 - 2 = 1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30424" y="4249138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4 - 2 = 3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40200" y="4930392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4 - 2 = 2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55850" y="4242882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4 - 2 = 4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37" y="1713999"/>
            <a:ext cx="2856706" cy="23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827" y="18718"/>
            <a:ext cx="850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500" l="9524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3" y="985024"/>
            <a:ext cx="2077048" cy="24726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18" b="95902" l="3162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0" y="1193470"/>
            <a:ext cx="3450813" cy="176744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Rounded Rectangle 9"/>
          <p:cNvSpPr/>
          <p:nvPr/>
        </p:nvSpPr>
        <p:spPr>
          <a:xfrm>
            <a:off x="4457100" y="1237689"/>
            <a:ext cx="1755015" cy="52797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5 - 1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57099" y="2406088"/>
            <a:ext cx="1755015" cy="52797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5 - 3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3802743" y="2221362"/>
            <a:ext cx="654356" cy="4487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607" y="1765664"/>
            <a:ext cx="1849964" cy="680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</TotalTime>
  <Words>419</Words>
  <Application>Microsoft Office PowerPoint</Application>
  <PresentationFormat>On-screen Show (16:10)</PresentationFormat>
  <Paragraphs>73</Paragraphs>
  <Slides>18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.VnArial</vt:lpstr>
      <vt:lpstr>Tahoma</vt:lpstr>
      <vt:lpstr>Arial Black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319</cp:revision>
  <dcterms:created xsi:type="dcterms:W3CDTF">2020-02-10T09:35:50Z</dcterms:created>
  <dcterms:modified xsi:type="dcterms:W3CDTF">2020-11-01T13:18:54Z</dcterms:modified>
</cp:coreProperties>
</file>