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8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8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88E90-FD7E-4F36-8644-7352C082762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5B484-3F58-4872-9D3E-16077FE95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0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A6D1-A7CC-41AF-AC1A-C3F90220C9D8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7E89-20FD-473E-9BA4-E7601ECC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26.gif"/><Relationship Id="rId18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5.gif"/><Relationship Id="rId17" Type="http://schemas.microsoft.com/office/2007/relationships/hdphoto" Target="../media/hdphoto4.wdp"/><Relationship Id="rId2" Type="http://schemas.openxmlformats.org/officeDocument/2006/relationships/audio" Target="../media/audio2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gif"/><Relationship Id="rId5" Type="http://schemas.openxmlformats.org/officeDocument/2006/relationships/image" Target="../media/image30.jpeg"/><Relationship Id="rId15" Type="http://schemas.openxmlformats.org/officeDocument/2006/relationships/image" Target="../media/image17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audio" Target="../media/audio5.wav"/><Relationship Id="rId9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4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26.gif"/><Relationship Id="rId17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13.gif"/><Relationship Id="rId19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3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6.gif"/><Relationship Id="rId17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4.gif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17" Type="http://schemas.openxmlformats.org/officeDocument/2006/relationships/image" Target="../media/image35.jpeg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5.gif"/><Relationship Id="rId5" Type="http://schemas.openxmlformats.org/officeDocument/2006/relationships/image" Target="../media/image30.jpeg"/><Relationship Id="rId15" Type="http://schemas.openxmlformats.org/officeDocument/2006/relationships/image" Target="../media/image17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7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5" y="5440387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45624" y="1429062"/>
            <a:ext cx="20338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4 - 4 = 0</a:t>
            </a:r>
          </a:p>
        </p:txBody>
      </p:sp>
      <p:sp>
        <p:nvSpPr>
          <p:cNvPr id="41" name="Bevel 40"/>
          <p:cNvSpPr/>
          <p:nvPr/>
        </p:nvSpPr>
        <p:spPr>
          <a:xfrm>
            <a:off x="6738407" y="1463894"/>
            <a:ext cx="20338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= 1</a:t>
            </a:r>
          </a:p>
        </p:txBody>
      </p:sp>
      <p:sp>
        <p:nvSpPr>
          <p:cNvPr id="42" name="Bevel 41"/>
          <p:cNvSpPr/>
          <p:nvPr/>
        </p:nvSpPr>
        <p:spPr>
          <a:xfrm>
            <a:off x="1645624" y="2417331"/>
            <a:ext cx="20338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sp>
        <p:nvSpPr>
          <p:cNvPr id="43" name="Bevel 42"/>
          <p:cNvSpPr/>
          <p:nvPr/>
        </p:nvSpPr>
        <p:spPr>
          <a:xfrm>
            <a:off x="6763429" y="2469100"/>
            <a:ext cx="20338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1 - 1 = 0</a:t>
            </a:r>
          </a:p>
        </p:txBody>
      </p:sp>
      <p:pic>
        <p:nvPicPr>
          <p:cNvPr id="9218" name="Picture 2" descr="C:\Users\Admin\Desktop\Package - Lesson\Data\th1b002tr057h0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1" y="1377664"/>
            <a:ext cx="2621388" cy="19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47570" y="882140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0" y="88190"/>
            <a:ext cx="90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3b: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C:\Users\Admin\Desktop\Package - Lesson\Data\th1b002tr057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38" y="990673"/>
            <a:ext cx="3581827" cy="274462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Package - Lesson\Data\th1b002tr057h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2" y="3926317"/>
            <a:ext cx="3599089" cy="272391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\Desktop\Package - Lesson\Data\th1b002tr057h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79" y="3974897"/>
            <a:ext cx="3575557" cy="266158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Package - Lesson\Data\th1b002tr057h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" y="990673"/>
            <a:ext cx="3547304" cy="272391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8925" y="28785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8639" y="28865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8304" y="2878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9961" y="28913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5104" y="57738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8925" y="57744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1553" y="57738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8639" y="57744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5410" y="57744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2728" y="57744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896212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3528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Nêu 1 số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tình huống trong thực tế liên quan đến phép trừ trong phạm vi 6.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7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5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309145"/>
            <a:ext cx="8824688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6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39" y="1907156"/>
            <a:ext cx="5044574" cy="4421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56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65" y="-2202"/>
            <a:ext cx="9279165" cy="687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5" y="585167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623" y="13062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69" y="215100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115" y="3030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7874" y="12809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0620" y="20734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4338" y="29007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6 - 5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8624" y="12652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8624" y="20846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5 - 5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0397" y="28526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6 - 6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572" y="13178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4114" y="219896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6860" y="304368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2335" y="124400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9596" y="208872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2343" y="289560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6623" y="127091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8396" y="206098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8396" y="283655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60" y="2174422"/>
            <a:ext cx="4447607" cy="28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0" y="23566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3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111524"/>
            <a:ext cx="270875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06601"/>
            <a:ext cx="2039956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00" y="3331646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5370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6054443"/>
            <a:ext cx="9157290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81000"/>
            <a:ext cx="74803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6050478"/>
            <a:ext cx="7941154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5" y="1397000"/>
            <a:ext cx="78104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81000"/>
            <a:ext cx="5102225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383287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1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5" y="1463895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637813"/>
            <a:ext cx="12775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014682" y="1463894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67191" y="2620395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dmin\Desktop\Package - Lesson\Data\th1b002tr057h05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58" y="1375586"/>
            <a:ext cx="2606079" cy="20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4" y="3416024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4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7801"/>
            <a:ext cx="19295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9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700244" y="1478830"/>
            <a:ext cx="2093252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sp>
        <p:nvSpPr>
          <p:cNvPr id="36" name="Bevel 35"/>
          <p:cNvSpPr/>
          <p:nvPr/>
        </p:nvSpPr>
        <p:spPr>
          <a:xfrm>
            <a:off x="1628688" y="2547282"/>
            <a:ext cx="213013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4 - 1 = 3</a:t>
            </a:r>
          </a:p>
        </p:txBody>
      </p:sp>
      <p:sp>
        <p:nvSpPr>
          <p:cNvPr id="38" name="Bevel 37"/>
          <p:cNvSpPr/>
          <p:nvPr/>
        </p:nvSpPr>
        <p:spPr>
          <a:xfrm>
            <a:off x="6772197" y="1518408"/>
            <a:ext cx="2182617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= 1</a:t>
            </a:r>
          </a:p>
        </p:txBody>
      </p:sp>
      <p:sp>
        <p:nvSpPr>
          <p:cNvPr id="39" name="Bevel 38"/>
          <p:cNvSpPr/>
          <p:nvPr/>
        </p:nvSpPr>
        <p:spPr>
          <a:xfrm>
            <a:off x="6792283" y="2582116"/>
            <a:ext cx="2182617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 = 1</a:t>
            </a:r>
          </a:p>
        </p:txBody>
      </p:sp>
      <p:pic>
        <p:nvPicPr>
          <p:cNvPr id="7170" name="Picture 2" descr="C:\Users\Admin\Desktop\Package - Lesson\Data\th1b002tr057h0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7" y="1461790"/>
            <a:ext cx="2534411" cy="19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3416116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9" y="395220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5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810890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1"/>
            <a:ext cx="7735614" cy="69677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66230" y="1147790"/>
            <a:ext cx="178773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= 1</a:t>
            </a:r>
          </a:p>
        </p:txBody>
      </p:sp>
      <p:sp>
        <p:nvSpPr>
          <p:cNvPr id="41" name="Bevel 40"/>
          <p:cNvSpPr/>
          <p:nvPr/>
        </p:nvSpPr>
        <p:spPr>
          <a:xfrm>
            <a:off x="1648426" y="2422629"/>
            <a:ext cx="184757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 = 1</a:t>
            </a:r>
          </a:p>
        </p:txBody>
      </p:sp>
      <p:sp>
        <p:nvSpPr>
          <p:cNvPr id="42" name="Bevel 41"/>
          <p:cNvSpPr/>
          <p:nvPr/>
        </p:nvSpPr>
        <p:spPr>
          <a:xfrm>
            <a:off x="6831072" y="1130372"/>
            <a:ext cx="182506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= 1</a:t>
            </a:r>
          </a:p>
        </p:txBody>
      </p:sp>
      <p:sp>
        <p:nvSpPr>
          <p:cNvPr id="31" name="Bevel 30"/>
          <p:cNvSpPr/>
          <p:nvPr/>
        </p:nvSpPr>
        <p:spPr>
          <a:xfrm>
            <a:off x="6846868" y="2331686"/>
            <a:ext cx="182506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pic>
        <p:nvPicPr>
          <p:cNvPr id="8194" name="Picture 2" descr="C:\Users\Admin\Desktop\Package - Lesson\Data\th1b002tr057h0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45" y="1112955"/>
            <a:ext cx="2741575" cy="20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355</Words>
  <Application>Microsoft Office PowerPoint</Application>
  <PresentationFormat>On-screen Show (4:3)</PresentationFormat>
  <Paragraphs>69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2020-11-12T01:16:07Z</dcterms:created>
  <dcterms:modified xsi:type="dcterms:W3CDTF">2020-11-14T10:29:41Z</dcterms:modified>
</cp:coreProperties>
</file>