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22"/>
  </p:notesMasterIdLst>
  <p:sldIdLst>
    <p:sldId id="290" r:id="rId3"/>
    <p:sldId id="386" r:id="rId4"/>
    <p:sldId id="297" r:id="rId5"/>
    <p:sldId id="308" r:id="rId6"/>
    <p:sldId id="379" r:id="rId7"/>
    <p:sldId id="352" r:id="rId8"/>
    <p:sldId id="258" r:id="rId9"/>
    <p:sldId id="353" r:id="rId10"/>
    <p:sldId id="354" r:id="rId11"/>
    <p:sldId id="259" r:id="rId12"/>
    <p:sldId id="356" r:id="rId13"/>
    <p:sldId id="381" r:id="rId14"/>
    <p:sldId id="382" r:id="rId15"/>
    <p:sldId id="357" r:id="rId16"/>
    <p:sldId id="358" r:id="rId17"/>
    <p:sldId id="359" r:id="rId18"/>
    <p:sldId id="385" r:id="rId19"/>
    <p:sldId id="360" r:id="rId20"/>
    <p:sldId id="37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/KKTVtQCFDOpfGCmw0Qqff8R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027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3550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8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8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42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16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27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13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59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32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61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18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2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09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48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77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4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9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0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3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49" r:id="rId6"/>
    <p:sldLayoutId id="2147483651" r:id="rId7"/>
    <p:sldLayoutId id="2147483653" r:id="rId8"/>
    <p:sldLayoutId id="214748369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61B3B-9BA6-4C4D-8B30-45AEED0A188D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7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718073" y="1648606"/>
            <a:ext cx="8755923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 sau bài 126, 127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70F950-8F0B-4100-B270-E0FEA4D36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8" t="20193" r="6031" b="20116"/>
          <a:stretch/>
        </p:blipFill>
        <p:spPr>
          <a:xfrm>
            <a:off x="1257835" y="2163306"/>
            <a:ext cx="5361271" cy="33468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07CEEF-F33D-407E-B110-305A2EB918DB}"/>
              </a:ext>
            </a:extLst>
          </p:cNvPr>
          <p:cNvSpPr txBox="1"/>
          <p:nvPr/>
        </p:nvSpPr>
        <p:spPr>
          <a:xfrm>
            <a:off x="4222416" y="871662"/>
            <a:ext cx="429928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 BẢNG CON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A010C-8BAC-4B72-A2D9-147F62F60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207" y="2163306"/>
            <a:ext cx="2111604" cy="1449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FCDC0F-E20E-481D-95D8-1FF2852E47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4" t="31853" r="11751" b="32212"/>
          <a:stretch/>
        </p:blipFill>
        <p:spPr>
          <a:xfrm>
            <a:off x="7999402" y="4610502"/>
            <a:ext cx="2132925" cy="899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84512A-199D-47DB-925E-620B1003A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515459"/>
            <a:ext cx="10591800" cy="61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00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DFB38-557B-4F30-9C90-6DEB35318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12" y="536995"/>
            <a:ext cx="10493375" cy="61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86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07A728-22BD-43EB-9172-E7E54A8BA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9" y="490555"/>
            <a:ext cx="10690225" cy="625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00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A7EB08-61BA-4190-B0FB-5C1EF4D91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99" y="477461"/>
            <a:ext cx="10690225" cy="625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05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EC42B-366B-4A4D-AF74-9ABC28583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1" y="423505"/>
            <a:ext cx="11006137" cy="64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69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55E3CA-0816-4898-BE0E-F23E38773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94" y="433416"/>
            <a:ext cx="10971212" cy="64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09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139A0B-974D-4C87-B172-411327411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2" y="466790"/>
            <a:ext cx="11407775" cy="639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16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0C3E6B-F87C-4A8C-8C3B-B14158364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67" y="1548555"/>
            <a:ext cx="8449514" cy="4908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14BA83-840F-4E21-A255-B9360E8A4EF0}"/>
              </a:ext>
            </a:extLst>
          </p:cNvPr>
          <p:cNvSpPr txBox="1"/>
          <p:nvPr/>
        </p:nvSpPr>
        <p:spPr>
          <a:xfrm>
            <a:off x="4334975" y="1397726"/>
            <a:ext cx="3866605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THƯ GIÃN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409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44AE20-AD6F-4E3D-9773-84BAEA19EA85}"/>
              </a:ext>
            </a:extLst>
          </p:cNvPr>
          <p:cNvSpPr txBox="1"/>
          <p:nvPr/>
        </p:nvSpPr>
        <p:spPr>
          <a:xfrm>
            <a:off x="3524293" y="254001"/>
            <a:ext cx="649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Học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sinh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thực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hành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viết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vở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E55038-674D-4285-B7D1-3BEA52157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73" y="956603"/>
            <a:ext cx="9818454" cy="551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7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B96C8BB-35F1-4C73-B2C7-154D6E464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082" y="1023358"/>
            <a:ext cx="9338733" cy="4811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11CBC0-3862-4BBA-A420-84044FD29FCC}"/>
              </a:ext>
            </a:extLst>
          </p:cNvPr>
          <p:cNvSpPr txBox="1"/>
          <p:nvPr/>
        </p:nvSpPr>
        <p:spPr>
          <a:xfrm>
            <a:off x="4379407" y="2648842"/>
            <a:ext cx="5413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6600" b="1" kern="1200">
                <a:solidFill>
                  <a:srgbClr val="FF0000"/>
                </a:solidFill>
                <a:latin typeface="UTM Avo"/>
                <a:ea typeface="+mn-ea"/>
              </a:rPr>
              <a:t>KHỞI ĐỘNG</a:t>
            </a:r>
            <a:endParaRPr lang="en-US" sz="6600" b="1" kern="1200" dirty="0">
              <a:solidFill>
                <a:srgbClr val="FF0000"/>
              </a:solidFill>
              <a:latin typeface="UTM Avo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635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7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6069" y="896528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7276" y="1597939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322" y="2299350"/>
            <a:ext cx="1089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noProof="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Tiết</a:t>
            </a:r>
            <a:r>
              <a:rPr lang="en-US" sz="3600" b="1" kern="1200" noProof="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b="1" kern="120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49</a:t>
            </a:r>
            <a:r>
              <a:rPr lang="en-US" sz="3600" b="1" kern="1200" noProof="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lang="en-US" sz="3600" b="1" kern="1200" noProof="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uyn</a:t>
            </a:r>
            <a:r>
              <a:rPr lang="en-US" sz="3600" b="1" kern="1200" noProof="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noProof="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uyt</a:t>
            </a:r>
            <a:r>
              <a:rPr lang="en-US" sz="3600" b="1" kern="1200" noProof="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noProof="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oang</a:t>
            </a:r>
            <a:r>
              <a:rPr lang="en-US" sz="3600" b="1" kern="1200" noProof="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noProof="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oac</a:t>
            </a:r>
            <a:r>
              <a:rPr lang="en-US" sz="3600" b="1" kern="1200" noProof="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noProof="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màn</a:t>
            </a:r>
            <a:r>
              <a:rPr lang="en-US" sz="3600" b="1" kern="1200" noProof="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b="1" kern="1200" noProof="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tuyn</a:t>
            </a:r>
            <a:r>
              <a:rPr lang="en-US" sz="3600" b="1" kern="1200" noProof="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noProof="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xe</a:t>
            </a:r>
            <a:r>
              <a:rPr lang="en-US" sz="3600" b="1" kern="1200" noProof="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b="1" kern="1200" noProof="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buýt</a:t>
            </a:r>
            <a:r>
              <a:rPr lang="en-US" sz="3600" b="1" kern="1200" noProof="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6D6058-F1B2-47BD-8D20-FF059622A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52"/>
            <a:ext cx="1556658" cy="4882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B51756-9C5B-4489-B39D-AFBC91F7C0D4}"/>
              </a:ext>
            </a:extLst>
          </p:cNvPr>
          <p:cNvSpPr txBox="1"/>
          <p:nvPr/>
        </p:nvSpPr>
        <p:spPr>
          <a:xfrm>
            <a:off x="778329" y="2957417"/>
            <a:ext cx="1089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khoang</a:t>
            </a:r>
            <a:r>
              <a:rPr lang="en-US" sz="3600" b="1" kern="120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tàu</a:t>
            </a:r>
            <a:r>
              <a:rPr lang="en-US" sz="3600" b="1" kern="120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áo</a:t>
            </a:r>
            <a:r>
              <a:rPr lang="en-US" sz="3600" b="1" kern="120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khoác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2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313113" y="3183902"/>
            <a:ext cx="4054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KHÁM PHÁ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5AE9B2-AF70-42B8-99DE-BEF5765D7F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45238" r="3568" b="30066"/>
          <a:stretch/>
        </p:blipFill>
        <p:spPr>
          <a:xfrm>
            <a:off x="412247" y="1381085"/>
            <a:ext cx="11017753" cy="1878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650D50-05B6-44A8-A82D-19F39A6755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46" b="30496"/>
          <a:stretch/>
        </p:blipFill>
        <p:spPr>
          <a:xfrm>
            <a:off x="-769389" y="3598890"/>
            <a:ext cx="13171596" cy="226588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7CFF0E-64B0-4B39-9B20-A841CAD3F927}"/>
              </a:ext>
            </a:extLst>
          </p:cNvPr>
          <p:cNvSpPr/>
          <p:nvPr/>
        </p:nvSpPr>
        <p:spPr>
          <a:xfrm>
            <a:off x="4258733" y="372996"/>
            <a:ext cx="3674533" cy="838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002060"/>
                </a:solidFill>
                <a:latin typeface="UTM Avo" panose="02040603050506020204" pitchFamily="18" charset="0"/>
              </a:rPr>
              <a:t>ĐỌC</a:t>
            </a:r>
            <a:endParaRPr lang="en-US" sz="54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4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9EBA72-0BA2-4A80-B15D-A5744F3AD3FB}"/>
              </a:ext>
            </a:extLst>
          </p:cNvPr>
          <p:cNvSpPr txBox="1"/>
          <p:nvPr/>
        </p:nvSpPr>
        <p:spPr>
          <a:xfrm>
            <a:off x="3676320" y="551547"/>
            <a:ext cx="540417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5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QUAN SÁT MẪU</a:t>
            </a:r>
            <a:endParaRPr lang="vi-VN" sz="54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1F136-1E91-4963-946A-EE97BBAC8A72}"/>
              </a:ext>
            </a:extLst>
          </p:cNvPr>
          <p:cNvSpPr txBox="1"/>
          <p:nvPr/>
        </p:nvSpPr>
        <p:spPr>
          <a:xfrm>
            <a:off x="1667933" y="3969960"/>
            <a:ext cx="9084733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>
              <a:buClrTx/>
              <a:buFontTx/>
              <a:buNone/>
            </a:pP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Em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hãy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nêu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cách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độ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A9F875-A75A-4BD6-B46F-5309C17ACD3B}"/>
              </a:ext>
            </a:extLst>
          </p:cNvPr>
          <p:cNvSpPr/>
          <p:nvPr/>
        </p:nvSpPr>
        <p:spPr>
          <a:xfrm>
            <a:off x="2287714" y="4784469"/>
            <a:ext cx="6514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a,n,u,m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9E2926-0944-4984-AF8C-92BFA2BC8A53}"/>
              </a:ext>
            </a:extLst>
          </p:cNvPr>
          <p:cNvSpPr/>
          <p:nvPr/>
        </p:nvSpPr>
        <p:spPr>
          <a:xfrm>
            <a:off x="2287714" y="5349498"/>
            <a:ext cx="4580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5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y.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45F6D-726E-4C96-8C31-BBC548737A6C}"/>
              </a:ext>
            </a:extLst>
          </p:cNvPr>
          <p:cNvSpPr/>
          <p:nvPr/>
        </p:nvSpPr>
        <p:spPr>
          <a:xfrm>
            <a:off x="2287714" y="5936218"/>
            <a:ext cx="4509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2800" kern="1200" noProof="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98D27B-87D0-4F48-AA3E-3D452D3826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45238" r="44057" b="30066"/>
          <a:stretch/>
        </p:blipFill>
        <p:spPr>
          <a:xfrm>
            <a:off x="2933699" y="1741961"/>
            <a:ext cx="6553200" cy="20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65022-0D90-4542-BDB2-66AC7452E590}"/>
              </a:ext>
            </a:extLst>
          </p:cNvPr>
          <p:cNvSpPr/>
          <p:nvPr/>
        </p:nvSpPr>
        <p:spPr>
          <a:xfrm>
            <a:off x="1819175" y="4112919"/>
            <a:ext cx="8916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75AC97-C292-4A89-B7E9-B0DE56DE1D16}"/>
              </a:ext>
            </a:extLst>
          </p:cNvPr>
          <p:cNvSpPr/>
          <p:nvPr/>
        </p:nvSpPr>
        <p:spPr>
          <a:xfrm>
            <a:off x="1819175" y="4636139"/>
            <a:ext cx="6146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2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: 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</a:rPr>
              <a:t>u, x, 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231FCA-3CA8-4FE8-8E01-4688D85BB560}"/>
              </a:ext>
            </a:extLst>
          </p:cNvPr>
          <p:cNvSpPr/>
          <p:nvPr/>
        </p:nvSpPr>
        <p:spPr>
          <a:xfrm>
            <a:off x="1824523" y="5856113"/>
            <a:ext cx="5018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5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: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b, 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388334-8665-4F8C-92EA-4D68381FBD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1" t="45238" r="3568" b="30066"/>
          <a:stretch/>
        </p:blipFill>
        <p:spPr>
          <a:xfrm>
            <a:off x="2776689" y="1760501"/>
            <a:ext cx="7203440" cy="20667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C4F54A-1642-4AA5-8E20-B0D30E9F805B}"/>
              </a:ext>
            </a:extLst>
          </p:cNvPr>
          <p:cNvSpPr/>
          <p:nvPr/>
        </p:nvSpPr>
        <p:spPr>
          <a:xfrm>
            <a:off x="1819175" y="5246126"/>
            <a:ext cx="4535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3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: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D2EC44-0D89-40B9-8A3A-ADCC32E767EF}"/>
              </a:ext>
            </a:extLst>
          </p:cNvPr>
          <p:cNvSpPr txBox="1"/>
          <p:nvPr/>
        </p:nvSpPr>
        <p:spPr>
          <a:xfrm>
            <a:off x="3676320" y="551547"/>
            <a:ext cx="540417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5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QUAN SÁT MẪU</a:t>
            </a:r>
            <a:endParaRPr lang="vi-VN" sz="54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65022-0D90-4542-BDB2-66AC7452E590}"/>
              </a:ext>
            </a:extLst>
          </p:cNvPr>
          <p:cNvSpPr/>
          <p:nvPr/>
        </p:nvSpPr>
        <p:spPr>
          <a:xfrm>
            <a:off x="1827046" y="4049049"/>
            <a:ext cx="882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75AC97-C292-4A89-B7E9-B0DE56DE1D16}"/>
              </a:ext>
            </a:extLst>
          </p:cNvPr>
          <p:cNvSpPr/>
          <p:nvPr/>
        </p:nvSpPr>
        <p:spPr>
          <a:xfrm>
            <a:off x="1819175" y="4711778"/>
            <a:ext cx="6654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2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: 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</a:rPr>
              <a:t>o,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</a:rPr>
              <a:t>a,n,u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,.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231FCA-3CA8-4FE8-8E01-4688D85BB560}"/>
              </a:ext>
            </a:extLst>
          </p:cNvPr>
          <p:cNvSpPr/>
          <p:nvPr/>
        </p:nvSpPr>
        <p:spPr>
          <a:xfrm>
            <a:off x="1827046" y="5340528"/>
            <a:ext cx="6261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5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: g, h, k.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4BC744-F607-4438-B24D-6B5B0BB9DC7D}"/>
              </a:ext>
            </a:extLst>
          </p:cNvPr>
          <p:cNvSpPr/>
          <p:nvPr/>
        </p:nvSpPr>
        <p:spPr>
          <a:xfrm>
            <a:off x="1819175" y="5958716"/>
            <a:ext cx="4535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3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: t.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0CF629-9E93-48A4-9110-C9A4AE819A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46" r="41235" b="30496"/>
          <a:stretch/>
        </p:blipFill>
        <p:spPr>
          <a:xfrm>
            <a:off x="1819175" y="1664354"/>
            <a:ext cx="7919490" cy="23024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03B695-37EC-4D9D-B2C3-27DAEA441453}"/>
              </a:ext>
            </a:extLst>
          </p:cNvPr>
          <p:cNvSpPr txBox="1"/>
          <p:nvPr/>
        </p:nvSpPr>
        <p:spPr>
          <a:xfrm>
            <a:off x="3676320" y="551547"/>
            <a:ext cx="540417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5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QUAN SÁT MẪU</a:t>
            </a:r>
            <a:endParaRPr lang="vi-VN" sz="54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423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65022-0D90-4542-BDB2-66AC7452E590}"/>
              </a:ext>
            </a:extLst>
          </p:cNvPr>
          <p:cNvSpPr/>
          <p:nvPr/>
        </p:nvSpPr>
        <p:spPr>
          <a:xfrm>
            <a:off x="1819175" y="4350990"/>
            <a:ext cx="8662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75AC97-C292-4A89-B7E9-B0DE56DE1D16}"/>
              </a:ext>
            </a:extLst>
          </p:cNvPr>
          <p:cNvSpPr/>
          <p:nvPr/>
        </p:nvSpPr>
        <p:spPr>
          <a:xfrm>
            <a:off x="1819175" y="5248767"/>
            <a:ext cx="6652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2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: </a:t>
            </a:r>
            <a:r>
              <a:rPr lang="en-US" sz="2800" kern="1200" noProof="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</a:rPr>
              <a:t>a, c, o, 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231FCA-3CA8-4FE8-8E01-4688D85BB560}"/>
              </a:ext>
            </a:extLst>
          </p:cNvPr>
          <p:cNvSpPr/>
          <p:nvPr/>
        </p:nvSpPr>
        <p:spPr>
          <a:xfrm>
            <a:off x="1827046" y="5340528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22" pitchFamily="34" charset="0"/>
                <a:ea typeface="+mn-ea"/>
                <a:cs typeface="Arial"/>
                <a:sym typeface="Arial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33A805-56AC-4AED-98EB-E3213849E7FE}"/>
              </a:ext>
            </a:extLst>
          </p:cNvPr>
          <p:cNvSpPr/>
          <p:nvPr/>
        </p:nvSpPr>
        <p:spPr>
          <a:xfrm>
            <a:off x="1819175" y="5775672"/>
            <a:ext cx="5721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5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: 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</a:rPr>
              <a:t>h, 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FC15D4-D7FB-47D9-9A0F-20D8DD8B48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1" t="44046" b="30496"/>
          <a:stretch/>
        </p:blipFill>
        <p:spPr>
          <a:xfrm>
            <a:off x="3087762" y="1849434"/>
            <a:ext cx="7935837" cy="27742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C0AFD3-08ED-49A0-BB73-096EAC380354}"/>
              </a:ext>
            </a:extLst>
          </p:cNvPr>
          <p:cNvSpPr txBox="1"/>
          <p:nvPr/>
        </p:nvSpPr>
        <p:spPr>
          <a:xfrm>
            <a:off x="3676320" y="551547"/>
            <a:ext cx="540417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5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QUAN SÁT MẪU</a:t>
            </a:r>
            <a:endParaRPr lang="vi-VN" sz="54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736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268</Words>
  <Application>Microsoft Office PowerPoint</Application>
  <PresentationFormat>Widescreen</PresentationFormat>
  <Paragraphs>35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HP001 4 hàng</vt:lpstr>
      <vt:lpstr>HP-222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11: Bài 53: uôm </dc:title>
  <dc:creator>Administrator</dc:creator>
  <cp:lastModifiedBy>Techsi.vn</cp:lastModifiedBy>
  <cp:revision>34</cp:revision>
  <dcterms:created xsi:type="dcterms:W3CDTF">2021-11-01T08:16:43Z</dcterms:created>
  <dcterms:modified xsi:type="dcterms:W3CDTF">2022-02-28T15:54:53Z</dcterms:modified>
</cp:coreProperties>
</file>