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28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284" r:id="rId11"/>
    <p:sldId id="273" r:id="rId12"/>
    <p:sldId id="272" r:id="rId13"/>
    <p:sldId id="274" r:id="rId14"/>
    <p:sldId id="275" r:id="rId15"/>
    <p:sldId id="271" r:id="rId16"/>
    <p:sldId id="276" r:id="rId17"/>
    <p:sldId id="313" r:id="rId18"/>
    <p:sldId id="285" r:id="rId19"/>
    <p:sldId id="282" r:id="rId20"/>
    <p:sldId id="270" r:id="rId21"/>
  </p:sldIdLst>
  <p:sldSz cx="12192000" cy="6858000"/>
  <p:notesSz cx="6858000" cy="9144000"/>
  <p:embeddedFontLst>
    <p:embeddedFont>
      <p:font typeface="Oswald" panose="02000503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cho HS đọc lại bài </a:t>
            </a:r>
            <a:r>
              <a:rPr lang="en-US" b="1" baseline="0"/>
              <a:t>Hoa loa kèn </a:t>
            </a:r>
            <a:r>
              <a:rPr lang="en-US" baseline="0"/>
              <a:t>trong 2 phút, sau đó tham gia trò chơi.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746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7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67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56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147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26" Type="http://schemas.openxmlformats.org/officeDocument/2006/relationships/slide" Target="slide9.xml"/><Relationship Id="rId3" Type="http://schemas.openxmlformats.org/officeDocument/2006/relationships/image" Target="../media/image17.png"/><Relationship Id="rId21" Type="http://schemas.microsoft.com/office/2007/relationships/hdphoto" Target="../media/hdphoto10.wdp"/><Relationship Id="rId7" Type="http://schemas.openxmlformats.org/officeDocument/2006/relationships/slide" Target="slide10.xml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slide" Target="slide6.xml"/><Relationship Id="rId28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5.xml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29974" y="1648606"/>
            <a:ext cx="7132081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54D7E40-5CC4-4AAD-B111-11F02039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492" y="912406"/>
            <a:ext cx="7015229" cy="5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1901D3-6B13-4153-89A2-0BFBC3674504}"/>
              </a:ext>
            </a:extLst>
          </p:cNvPr>
          <p:cNvSpPr/>
          <p:nvPr/>
        </p:nvSpPr>
        <p:spPr>
          <a:xfrm>
            <a:off x="4308060" y="1574517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Bài 114: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F13EF-8019-40F3-A14C-03507C0A95A1}"/>
              </a:ext>
            </a:extLst>
          </p:cNvPr>
          <p:cNvSpPr/>
          <p:nvPr/>
        </p:nvSpPr>
        <p:spPr>
          <a:xfrm>
            <a:off x="4652127" y="2410141"/>
            <a:ext cx="259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ê - uơ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16E3-FC21-45F9-998C-38715E24E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9896399" y="124020"/>
            <a:ext cx="1921689" cy="2327125"/>
          </a:xfrm>
          <a:prstGeom prst="rect">
            <a:avLst/>
          </a:prstGeom>
        </p:spPr>
      </p:pic>
      <p:pic>
        <p:nvPicPr>
          <p:cNvPr id="8" name="Picture 7" descr="j0435805[1]">
            <a:extLst>
              <a:ext uri="{FF2B5EF4-FFF2-40B4-BE49-F238E27FC236}">
                <a16:creationId xmlns:a16="http://schemas.microsoft.com/office/drawing/2014/main" id="{EF36B2FA-6905-4830-82CF-EB39BFEE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1077" y="442770"/>
            <a:ext cx="1956289" cy="18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s contains an image of: {{ pinTitle }}">
            <a:extLst>
              <a:ext uri="{FF2B5EF4-FFF2-40B4-BE49-F238E27FC236}">
                <a16:creationId xmlns:a16="http://schemas.microsoft.com/office/drawing/2014/main" id="{43A5E130-D915-42D3-8A15-A01267A8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" y="4606698"/>
            <a:ext cx="22383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9641FB51-99E9-4051-B9A2-DE259DDC0E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AA646-9D3B-4073-BB2C-52BB11FA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59" y="968899"/>
            <a:ext cx="3219358" cy="3963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1374628" y="5238119"/>
            <a:ext cx="325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hoa huệ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3316863" y="5241187"/>
            <a:ext cx="1107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uê</a:t>
            </a:r>
          </a:p>
        </p:txBody>
      </p:sp>
      <p:pic>
        <p:nvPicPr>
          <p:cNvPr id="8" name="H7KWH0m7KZ3zS21Pkxa2vkUGk6XwdGsJ">
            <a:hlinkClick r:id="" action="ppaction://media"/>
            <a:extLst>
              <a:ext uri="{FF2B5EF4-FFF2-40B4-BE49-F238E27FC236}">
                <a16:creationId xmlns:a16="http://schemas.microsoft.com/office/drawing/2014/main" id="{16DFDFAF-4076-4365-BEEF-E5E79B2947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3997" y="767551"/>
            <a:ext cx="7557425" cy="53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FEFDD748-8358-4FF3-9ADA-44A58ACE6A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13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93EB3-6350-44CB-8BAE-473A85939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35" y="967202"/>
            <a:ext cx="4585369" cy="419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1879027" y="5236029"/>
            <a:ext cx="292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huơ vòi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2296886" y="5236029"/>
            <a:ext cx="121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uơ</a:t>
            </a:r>
          </a:p>
        </p:txBody>
      </p:sp>
      <p:pic>
        <p:nvPicPr>
          <p:cNvPr id="8" name="NVBOtrOH2KI9rxHM3HcHB3u5MfhvSZ1B">
            <a:hlinkClick r:id="" action="ppaction://media"/>
            <a:extLst>
              <a:ext uri="{FF2B5EF4-FFF2-40B4-BE49-F238E27FC236}">
                <a16:creationId xmlns:a16="http://schemas.microsoft.com/office/drawing/2014/main" id="{D285D06F-356B-435A-8A9B-A166B122E3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0505" y="545007"/>
            <a:ext cx="6513859" cy="53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40532D4A-AC1C-4481-AB54-5861F3E9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19"/>
            <a:ext cx="12977213" cy="67156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969E9F-A586-411D-B160-0FCD467BCCB0}"/>
              </a:ext>
            </a:extLst>
          </p:cNvPr>
          <p:cNvSpPr/>
          <p:nvPr/>
        </p:nvSpPr>
        <p:spPr>
          <a:xfrm>
            <a:off x="2538108" y="1492245"/>
            <a:ext cx="2140587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uê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308FAF-75F1-49EF-A497-3927464E893D}"/>
              </a:ext>
            </a:extLst>
          </p:cNvPr>
          <p:cNvSpPr/>
          <p:nvPr/>
        </p:nvSpPr>
        <p:spPr>
          <a:xfrm>
            <a:off x="7839222" y="1492245"/>
            <a:ext cx="2101533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uơ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75587C-2ABF-43C0-98D1-7E53FFBC5AB8}"/>
              </a:ext>
            </a:extLst>
          </p:cNvPr>
          <p:cNvSpPr/>
          <p:nvPr/>
        </p:nvSpPr>
        <p:spPr>
          <a:xfrm>
            <a:off x="1739647" y="3836691"/>
            <a:ext cx="3661307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hoa huệ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61C3C1-800B-4C15-8B6C-838FF1EDE570}"/>
              </a:ext>
            </a:extLst>
          </p:cNvPr>
          <p:cNvSpPr/>
          <p:nvPr/>
        </p:nvSpPr>
        <p:spPr>
          <a:xfrm>
            <a:off x="6998595" y="3836691"/>
            <a:ext cx="3782786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huơ vòi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311425-A2F0-418C-8B18-B5358590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53" y="5317672"/>
            <a:ext cx="1128249" cy="1389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7A4CC-8204-4341-AA6C-CEE281A5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357" y="5253437"/>
            <a:ext cx="2133600" cy="14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7AA1BB62-A537-443E-A633-27CA744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1026" name="Picture 2" descr="This contains an image of: {{ pinTitle }}">
            <a:extLst>
              <a:ext uri="{FF2B5EF4-FFF2-40B4-BE49-F238E27FC236}">
                <a16:creationId xmlns:a16="http://schemas.microsoft.com/office/drawing/2014/main" id="{DEC1F5CE-1E3C-4D05-99C3-C48C6B70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8" y="2288042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E5F648-3FC0-45E6-AAE2-BECED26E5A1F}"/>
              </a:ext>
            </a:extLst>
          </p:cNvPr>
          <p:cNvSpPr txBox="1"/>
          <p:nvPr/>
        </p:nvSpPr>
        <p:spPr>
          <a:xfrm>
            <a:off x="3574596" y="3320143"/>
            <a:ext cx="126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uê</a:t>
            </a:r>
          </a:p>
        </p:txBody>
      </p:sp>
      <p:pic>
        <p:nvPicPr>
          <p:cNvPr id="6" name="Picture 2" descr="This contains an image of: {{ pinTitle }}">
            <a:extLst>
              <a:ext uri="{FF2B5EF4-FFF2-40B4-BE49-F238E27FC236}">
                <a16:creationId xmlns:a16="http://schemas.microsoft.com/office/drawing/2014/main" id="{A9D2AD45-DAE8-4971-BF69-78734F5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64" y="2225923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2CE95-3965-4D83-9FC3-DEC5A5BBD58C}"/>
              </a:ext>
            </a:extLst>
          </p:cNvPr>
          <p:cNvSpPr txBox="1"/>
          <p:nvPr/>
        </p:nvSpPr>
        <p:spPr>
          <a:xfrm>
            <a:off x="8244568" y="3320143"/>
            <a:ext cx="1398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uơ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A3B20-C69C-418A-9275-6582126225E7}"/>
              </a:ext>
            </a:extLst>
          </p:cNvPr>
          <p:cNvCxnSpPr/>
          <p:nvPr/>
        </p:nvCxnSpPr>
        <p:spPr>
          <a:xfrm>
            <a:off x="3712029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4ED395-E6DB-4857-8549-830C4FEEB465}"/>
              </a:ext>
            </a:extLst>
          </p:cNvPr>
          <p:cNvCxnSpPr/>
          <p:nvPr/>
        </p:nvCxnSpPr>
        <p:spPr>
          <a:xfrm>
            <a:off x="8376558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DCAC2E-9408-41E4-A941-F0A39E8A308E}"/>
              </a:ext>
            </a:extLst>
          </p:cNvPr>
          <p:cNvSpPr txBox="1"/>
          <p:nvPr/>
        </p:nvSpPr>
        <p:spPr>
          <a:xfrm>
            <a:off x="4037240" y="3320140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</a:rPr>
              <a:t>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178CD-63B0-48DD-BDCD-07369E799702}"/>
              </a:ext>
            </a:extLst>
          </p:cNvPr>
          <p:cNvSpPr txBox="1"/>
          <p:nvPr/>
        </p:nvSpPr>
        <p:spPr>
          <a:xfrm>
            <a:off x="8703129" y="3320141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ơ</a:t>
            </a:r>
          </a:p>
        </p:txBody>
      </p:sp>
      <p:pic>
        <p:nvPicPr>
          <p:cNvPr id="1030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6576FDE2-54D6-442B-8721-A1CED0E0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31"/>
          <a:stretch/>
        </p:blipFill>
        <p:spPr bwMode="auto">
          <a:xfrm>
            <a:off x="4331154" y="587364"/>
            <a:ext cx="5158468" cy="17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C4BF-6503-4667-B45E-EB287AD28BE7}"/>
              </a:ext>
            </a:extLst>
          </p:cNvPr>
          <p:cNvSpPr txBox="1"/>
          <p:nvPr/>
        </p:nvSpPr>
        <p:spPr>
          <a:xfrm>
            <a:off x="6096000" y="926855"/>
            <a:ext cx="320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1F5229"/>
                </a:solidFill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23725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74736"/>
                </a:solidFill>
              </a:rPr>
              <a:t>Xếp hoa vào hai nhóm</a:t>
            </a:r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65201-738B-4EB0-ABBA-BCE72728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7055"/>
            <a:ext cx="12192000" cy="64309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90058" y="253525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F522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04544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984384" y="3084060"/>
            <a:ext cx="314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VIẾT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522EBDEB-4B8C-4475-A095-654ECCD2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428159" y="4528457"/>
            <a:ext cx="3055269" cy="16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contains an image of: {{ pinTitle }}">
            <a:extLst>
              <a:ext uri="{FF2B5EF4-FFF2-40B4-BE49-F238E27FC236}">
                <a16:creationId xmlns:a16="http://schemas.microsoft.com/office/drawing/2014/main" id="{AF6ED905-D89C-4936-B795-6945EC82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30" y="1120390"/>
            <a:ext cx="7511581" cy="50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0F4C8A-3F21-4A14-A1B7-FFA855D10E5F}"/>
              </a:ext>
            </a:extLst>
          </p:cNvPr>
          <p:cNvSpPr/>
          <p:nvPr/>
        </p:nvSpPr>
        <p:spPr>
          <a:xfrm>
            <a:off x="4217263" y="3263761"/>
            <a:ext cx="3988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1F5229"/>
                </a:solidFill>
                <a:effectLst/>
              </a:rPr>
              <a:t>KHỞI ĐỘNG</a:t>
            </a:r>
          </a:p>
        </p:txBody>
      </p:sp>
      <p:pic>
        <p:nvPicPr>
          <p:cNvPr id="5" name="Picture 4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D647A4F7-E2D5-41F5-AB56-F6F50939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880450" y="142433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BFC44-C693-4EE3-B841-3B5EB45D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1779825" y="398945"/>
            <a:ext cx="1337056" cy="11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3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15081" y="396691"/>
            <a:ext cx="12161838" cy="65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5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1" y="437941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2" y="43434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4192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30" y="464349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1" y="4607486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5542" y="402895"/>
            <a:ext cx="324394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0">
              <a:solidFill>
                <a:srgbClr val="FF0066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2DD3E-4EA9-499B-9004-010FB0769D0B}"/>
              </a:ext>
            </a:extLst>
          </p:cNvPr>
          <p:cNvSpPr/>
          <p:nvPr/>
        </p:nvSpPr>
        <p:spPr>
          <a:xfrm>
            <a:off x="4741431" y="560851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105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33333E-6 L -1.2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4" y="397329"/>
            <a:ext cx="12509320" cy="653358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95" y="926569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94" y="5947110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87" y="2243109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30" y="2302030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34" y="4936027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936027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572" y="4936027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67132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44898" y="99060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35403" y="974116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80672" y="632628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39611" y="10931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98638" y="1496147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209800" y="4478723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66040" y="4073808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29600" y="4518467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83771" y="391191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37139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20293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21166" y="3908600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20719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25567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711798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74152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81065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404510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87884" y="16718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40684" y="1706850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06029" y="431404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81663" y="440383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807399" y="435983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D440C4-9F18-4745-BE36-B83536EF9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5983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8672" y="5141557"/>
            <a:ext cx="4349922" cy="936018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C.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khoe</a:t>
            </a: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sắc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2250" y="3824840"/>
            <a:ext cx="4311127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héo khô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80" y="526344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26" y="391368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672" y="2568544"/>
            <a:ext cx="4349922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ủ rũ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2" y="2650648"/>
            <a:ext cx="807556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1696" y="769088"/>
            <a:ext cx="6788605" cy="1446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002060"/>
                </a:solidFill>
              </a:rPr>
              <a:t>Trong vườn, muôn hoa như thế nào?</a:t>
            </a:r>
            <a:endParaRPr lang="en-US" sz="4300" b="1" dirty="0">
              <a:solidFill>
                <a:srgbClr val="002060"/>
              </a:solidFill>
            </a:endParaRPr>
          </a:p>
        </p:txBody>
      </p:sp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0" y="5542773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5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C9D0DE-68D6-4B98-93A0-ACE2E106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0433" y="3481022"/>
            <a:ext cx="4705819" cy="99276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xoè tay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73" y="3637082"/>
            <a:ext cx="798097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0433" y="2105243"/>
            <a:ext cx="4705819" cy="98960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xè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2210869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0433" y="4872473"/>
            <a:ext cx="4705820" cy="101815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xoà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4992374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714" y="54978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45693" y="922706"/>
            <a:ext cx="8137411" cy="784632"/>
            <a:chOff x="998398" y="1295521"/>
            <a:chExt cx="8137411" cy="78463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98398" y="1295521"/>
              <a:ext cx="8137411" cy="7846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121725" tIns="60862" rIns="121725" bIns="60862">
              <a:spAutoFit/>
            </a:bodyPr>
            <a:lstStyle/>
            <a:p>
              <a:r>
                <a:rPr lang="en-US" sz="43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300" b="1">
                  <a:solidFill>
                    <a:srgbClr val="00B050"/>
                  </a:solidFill>
                </a:rPr>
                <a:t>x… tay</a:t>
              </a:r>
              <a:endParaRPr lang="en-US" sz="43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0C06BD-644B-4252-82C5-1923F916E5F2}"/>
                </a:ext>
              </a:extLst>
            </p:cNvPr>
            <p:cNvCxnSpPr>
              <a:cxnSpLocks/>
            </p:cNvCxnSpPr>
            <p:nvPr/>
          </p:nvCxnSpPr>
          <p:spPr>
            <a:xfrm>
              <a:off x="7511143" y="1398814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ADA42E-5C0A-4429-B570-C7A9A3E4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83862" y="3799575"/>
            <a:ext cx="502825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ốm, yếu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3896266"/>
            <a:ext cx="695275" cy="670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387" y="820428"/>
            <a:ext cx="10162016" cy="1354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/>
              <a:t>   </a:t>
            </a:r>
            <a:r>
              <a:rPr lang="en-US" sz="4000" b="1">
                <a:solidFill>
                  <a:srgbClr val="002060"/>
                </a:solidFill>
              </a:rPr>
              <a:t>Cúc đại đoá xoè những ngón tay như thế nào?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3862" y="5054129"/>
            <a:ext cx="5046842" cy="8982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ốm, khoẻ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72" y="5275985"/>
            <a:ext cx="644436" cy="6211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3862" y="2472997"/>
            <a:ext cx="5028254" cy="95600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. mập, khoẻ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2618441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937" y="5491521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8D1550-816B-4A7B-9E54-E16257DAB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0283" y="2205046"/>
            <a:ext cx="489102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thì thằm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2288114"/>
            <a:ext cx="721371" cy="695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0283" y="4793209"/>
            <a:ext cx="4907511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thì thàm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4887994"/>
            <a:ext cx="730830" cy="70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0283" y="3513319"/>
            <a:ext cx="4907511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thì thầm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92" y="3586174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15" y="54433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60792" y="922009"/>
            <a:ext cx="7786971" cy="883978"/>
            <a:chOff x="910715" y="1173067"/>
            <a:chExt cx="7786971" cy="7384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10715" y="1173067"/>
              <a:ext cx="7786971" cy="7384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121725" tIns="60862" rIns="121725" bIns="60862">
              <a:spAutoFit/>
            </a:bodyPr>
            <a:lstStyle/>
            <a:p>
              <a:pPr algn="just"/>
              <a:r>
                <a:rPr lang="en-US" sz="40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000" b="1">
                  <a:solidFill>
                    <a:srgbClr val="92D050"/>
                  </a:solidFill>
                </a:rPr>
                <a:t>thì th…</a:t>
              </a:r>
              <a:endParaRPr lang="en-US" sz="40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3F5A1B6-EF5E-4109-8A49-D40E94B0F7AC}"/>
                </a:ext>
              </a:extLst>
            </p:cNvPr>
            <p:cNvCxnSpPr>
              <a:cxnSpLocks/>
            </p:cNvCxnSpPr>
            <p:nvPr/>
          </p:nvCxnSpPr>
          <p:spPr>
            <a:xfrm>
              <a:off x="7897587" y="1311781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64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07CB5-A21A-49A4-8F75-20766C7C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pic>
        <p:nvPicPr>
          <p:cNvPr id="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395" y="5461552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29" y="2019689"/>
            <a:ext cx="4636153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xinh sắn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4" y="2147459"/>
            <a:ext cx="652017" cy="628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5571" y="893830"/>
            <a:ext cx="8468824" cy="7384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</a:rPr>
              <a:t>Điền vào chỗ chấm: </a:t>
            </a:r>
            <a:r>
              <a:rPr lang="en-US" sz="4000" b="1">
                <a:solidFill>
                  <a:srgbClr val="92D050"/>
                </a:solidFill>
              </a:rPr>
              <a:t>…inh …ắn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1728" y="4798210"/>
            <a:ext cx="4636153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sinh xắn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95" y="4919644"/>
            <a:ext cx="661476" cy="637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1728" y="3423141"/>
            <a:ext cx="4636153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xinh xắn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4" y="3561142"/>
            <a:ext cx="798097" cy="7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214</Words>
  <Application>Microsoft Office PowerPoint</Application>
  <PresentationFormat>Widescreen</PresentationFormat>
  <Paragraphs>56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Arial</vt:lpstr>
      <vt:lpstr>Oswald</vt:lpstr>
      <vt:lpstr>Kids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850 G4</cp:lastModifiedBy>
  <cp:revision>166</cp:revision>
  <dcterms:created xsi:type="dcterms:W3CDTF">2021-11-01T08:16:43Z</dcterms:created>
  <dcterms:modified xsi:type="dcterms:W3CDTF">2022-02-23T07:57:35Z</dcterms:modified>
</cp:coreProperties>
</file>