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0" r:id="rId2"/>
    <p:sldId id="286" r:id="rId3"/>
    <p:sldId id="277" r:id="rId4"/>
    <p:sldId id="278" r:id="rId5"/>
    <p:sldId id="279" r:id="rId6"/>
    <p:sldId id="280" r:id="rId7"/>
    <p:sldId id="281" r:id="rId8"/>
    <p:sldId id="270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229"/>
    <a:srgbClr val="074736"/>
    <a:srgbClr val="E8E1D9"/>
    <a:srgbClr val="D8E9A8"/>
    <a:srgbClr val="E8E8CC"/>
    <a:srgbClr val="FFFFFF"/>
    <a:srgbClr val="FFFF99"/>
    <a:srgbClr val="F4EEA9"/>
    <a:srgbClr val="102D68"/>
    <a:srgbClr val="FF8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nhấn vào thanh nối để phát âm thanh vỗ tay.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3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2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9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2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2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709886" y="2786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557967F9-CC95-4183-B7CF-1C0CA39C6C0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A07C617-38A5-467E-B5EB-A9EF16464BBD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091B10-19C6-4821-A68D-D93E3D772DCB}"/>
              </a:ext>
            </a:extLst>
          </p:cNvPr>
          <p:cNvSpPr/>
          <p:nvPr userDrawn="1"/>
        </p:nvSpPr>
        <p:spPr>
          <a:xfrm>
            <a:off x="11353800" y="17003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49" r:id="rId6"/>
    <p:sldLayoutId id="2147483650" r:id="rId7"/>
    <p:sldLayoutId id="2147483685" r:id="rId8"/>
    <p:sldLayoutId id="2147483651" r:id="rId9"/>
    <p:sldLayoutId id="2147483655" r:id="rId10"/>
    <p:sldLayoutId id="2147483689" r:id="rId11"/>
    <p:sldLayoutId id="2147483688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audio" Target="../media/audio1.wav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29974" y="1648606"/>
            <a:ext cx="7132081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uê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uơ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contains an image of: {{ pinTitle }}">
            <a:extLst>
              <a:ext uri="{FF2B5EF4-FFF2-40B4-BE49-F238E27FC236}">
                <a16:creationId xmlns:a16="http://schemas.microsoft.com/office/drawing/2014/main" id="{275775D6-A4FE-474D-9D3A-683CBD1D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5" y="523878"/>
            <a:ext cx="5649685" cy="51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D6F4A7-2797-426D-BC24-598ACEF94AAB}"/>
              </a:ext>
            </a:extLst>
          </p:cNvPr>
          <p:cNvSpPr/>
          <p:nvPr/>
        </p:nvSpPr>
        <p:spPr>
          <a:xfrm>
            <a:off x="5852137" y="3084060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E8E1D9"/>
                </a:solidFill>
                <a:effectLst/>
              </a:rPr>
              <a:t>TẬP ĐỌC</a:t>
            </a:r>
          </a:p>
        </p:txBody>
      </p:sp>
      <p:pic>
        <p:nvPicPr>
          <p:cNvPr id="7" name="Picture 6" descr="Happy kid girl studying Premium Vector | Premium Vector #Freepik #vector #school #book #children #education">
            <a:extLst>
              <a:ext uri="{FF2B5EF4-FFF2-40B4-BE49-F238E27FC236}">
                <a16:creationId xmlns:a16="http://schemas.microsoft.com/office/drawing/2014/main" id="{CEB04513-5E66-40D8-8036-6B44C0821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5" b="13274"/>
          <a:stretch/>
        </p:blipFill>
        <p:spPr bwMode="auto">
          <a:xfrm>
            <a:off x="73479" y="4350290"/>
            <a:ext cx="3072492" cy="20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2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C5D0E0D-01B6-4DBF-977B-FE7DDCE05DC5}"/>
              </a:ext>
            </a:extLst>
          </p:cNvPr>
          <p:cNvGrpSpPr/>
          <p:nvPr/>
        </p:nvGrpSpPr>
        <p:grpSpPr>
          <a:xfrm>
            <a:off x="0" y="443296"/>
            <a:ext cx="11292696" cy="6414703"/>
            <a:chOff x="0" y="443296"/>
            <a:chExt cx="11292696" cy="64147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85BDC6-8D83-42E1-8F06-FB3C549C2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1950" y="443296"/>
              <a:ext cx="9660746" cy="502253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63986D-35B3-46F0-96B9-32331DE8A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296"/>
              <a:ext cx="8427316" cy="6414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169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D5E8F50-A295-4212-9E8A-4B3D3A5C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78"/>
            <a:ext cx="12970329" cy="674392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5B9A82C-A518-4CB9-9375-0C7C4473BB94}"/>
              </a:ext>
            </a:extLst>
          </p:cNvPr>
          <p:cNvGrpSpPr/>
          <p:nvPr/>
        </p:nvGrpSpPr>
        <p:grpSpPr>
          <a:xfrm>
            <a:off x="1684570" y="947058"/>
            <a:ext cx="3820594" cy="1502733"/>
            <a:chOff x="3713294" y="837696"/>
            <a:chExt cx="3820594" cy="1502733"/>
          </a:xfrm>
        </p:grpSpPr>
        <p:pic>
          <p:nvPicPr>
            <p:cNvPr id="2050" name="Picture 2" descr="This contains an image of: {{ pinTitle }}">
              <a:extLst>
                <a:ext uri="{FF2B5EF4-FFF2-40B4-BE49-F238E27FC236}">
                  <a16:creationId xmlns:a16="http://schemas.microsoft.com/office/drawing/2014/main" id="{FC079915-CAA3-4CA3-8FD2-D2E7D3427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294" y="837696"/>
              <a:ext cx="3672663" cy="150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EB1B40-779C-434A-BF2E-C4637783B669}"/>
                </a:ext>
              </a:extLst>
            </p:cNvPr>
            <p:cNvSpPr txBox="1"/>
            <p:nvPr/>
          </p:nvSpPr>
          <p:spPr>
            <a:xfrm>
              <a:off x="4154847" y="1061105"/>
              <a:ext cx="3379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074736"/>
                  </a:solidFill>
                </a:rPr>
                <a:t>xum xuê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061DBC-D470-41B2-BB19-A17B8D50972D}"/>
              </a:ext>
            </a:extLst>
          </p:cNvPr>
          <p:cNvGrpSpPr/>
          <p:nvPr/>
        </p:nvGrpSpPr>
        <p:grpSpPr>
          <a:xfrm>
            <a:off x="7041803" y="1061633"/>
            <a:ext cx="3726413" cy="1468526"/>
            <a:chOff x="6892601" y="947058"/>
            <a:chExt cx="3726413" cy="1468526"/>
          </a:xfrm>
        </p:grpSpPr>
        <p:pic>
          <p:nvPicPr>
            <p:cNvPr id="6" name="Picture 2" descr="This contains an image of: {{ pinTitle }}">
              <a:extLst>
                <a:ext uri="{FF2B5EF4-FFF2-40B4-BE49-F238E27FC236}">
                  <a16:creationId xmlns:a16="http://schemas.microsoft.com/office/drawing/2014/main" id="{7752656B-C9D8-4A44-A206-4D9CD8108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601" y="947058"/>
              <a:ext cx="3726413" cy="146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55ABB5-B617-404A-908C-3FA8192AA909}"/>
                </a:ext>
              </a:extLst>
            </p:cNvPr>
            <p:cNvSpPr txBox="1"/>
            <p:nvPr/>
          </p:nvSpPr>
          <p:spPr>
            <a:xfrm>
              <a:off x="7467599" y="1176569"/>
              <a:ext cx="30915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074736"/>
                  </a:solidFill>
                </a:rPr>
                <a:t>huơ vòi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0AE477-3DA0-4FE3-AC9A-D9666EC47E03}"/>
              </a:ext>
            </a:extLst>
          </p:cNvPr>
          <p:cNvGrpSpPr/>
          <p:nvPr/>
        </p:nvGrpSpPr>
        <p:grpSpPr>
          <a:xfrm>
            <a:off x="1684570" y="2935980"/>
            <a:ext cx="4614081" cy="1416188"/>
            <a:chOff x="1249142" y="2855672"/>
            <a:chExt cx="4614081" cy="1416188"/>
          </a:xfrm>
        </p:grpSpPr>
        <p:pic>
          <p:nvPicPr>
            <p:cNvPr id="7" name="Picture 2" descr="This contains an image of: {{ pinTitle }}">
              <a:extLst>
                <a:ext uri="{FF2B5EF4-FFF2-40B4-BE49-F238E27FC236}">
                  <a16:creationId xmlns:a16="http://schemas.microsoft.com/office/drawing/2014/main" id="{A297ECD7-B0E5-4447-9989-952B2B2AC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142" y="2855672"/>
              <a:ext cx="3822137" cy="141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9E42E4-491C-4104-8651-235A401AAC52}"/>
                </a:ext>
              </a:extLst>
            </p:cNvPr>
            <p:cNvSpPr txBox="1"/>
            <p:nvPr/>
          </p:nvSpPr>
          <p:spPr>
            <a:xfrm>
              <a:off x="1323880" y="3167743"/>
              <a:ext cx="45393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74736"/>
                  </a:solidFill>
                </a:rPr>
                <a:t>ngờ nghệch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CF228C-624B-4AA2-9655-705FB6E08E28}"/>
              </a:ext>
            </a:extLst>
          </p:cNvPr>
          <p:cNvGrpSpPr/>
          <p:nvPr/>
        </p:nvGrpSpPr>
        <p:grpSpPr>
          <a:xfrm>
            <a:off x="1735789" y="4769509"/>
            <a:ext cx="3719697" cy="1416188"/>
            <a:chOff x="1384030" y="4707026"/>
            <a:chExt cx="3719697" cy="1416188"/>
          </a:xfrm>
        </p:grpSpPr>
        <p:pic>
          <p:nvPicPr>
            <p:cNvPr id="12" name="Picture 2" descr="This contains an image of: {{ pinTitle }}">
              <a:extLst>
                <a:ext uri="{FF2B5EF4-FFF2-40B4-BE49-F238E27FC236}">
                  <a16:creationId xmlns:a16="http://schemas.microsoft.com/office/drawing/2014/main" id="{68747D67-1072-431A-A101-9054C2EB9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030" y="4707026"/>
              <a:ext cx="3719697" cy="141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614E90-E2CF-4888-AB8E-A96875B69AE2}"/>
                </a:ext>
              </a:extLst>
            </p:cNvPr>
            <p:cNvSpPr txBox="1"/>
            <p:nvPr/>
          </p:nvSpPr>
          <p:spPr>
            <a:xfrm>
              <a:off x="1404258" y="4999622"/>
              <a:ext cx="35922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074736"/>
                  </a:solidFill>
                </a:rPr>
                <a:t>nhấc bổng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F31AC7-DC0F-43A0-AB1B-29DF6BC8D06B}"/>
              </a:ext>
            </a:extLst>
          </p:cNvPr>
          <p:cNvGrpSpPr/>
          <p:nvPr/>
        </p:nvGrpSpPr>
        <p:grpSpPr>
          <a:xfrm>
            <a:off x="7020373" y="2945303"/>
            <a:ext cx="3726412" cy="1416188"/>
            <a:chOff x="6892601" y="2855672"/>
            <a:chExt cx="3726412" cy="1416188"/>
          </a:xfrm>
        </p:grpSpPr>
        <p:pic>
          <p:nvPicPr>
            <p:cNvPr id="11" name="Picture 2" descr="This contains an image of: {{ pinTitle }}">
              <a:extLst>
                <a:ext uri="{FF2B5EF4-FFF2-40B4-BE49-F238E27FC236}">
                  <a16:creationId xmlns:a16="http://schemas.microsoft.com/office/drawing/2014/main" id="{6FDCE6BE-0245-42AE-8DAB-05859917E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601" y="2855672"/>
              <a:ext cx="3726412" cy="141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435692-D039-481B-A833-E2F10DC17C96}"/>
                </a:ext>
              </a:extLst>
            </p:cNvPr>
            <p:cNvSpPr txBox="1"/>
            <p:nvPr/>
          </p:nvSpPr>
          <p:spPr>
            <a:xfrm>
              <a:off x="7467599" y="3124689"/>
              <a:ext cx="26561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074736"/>
                  </a:solidFill>
                </a:rPr>
                <a:t>xông tới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076FC4-99A1-4BF8-8871-5D9E8B6FB664}"/>
              </a:ext>
            </a:extLst>
          </p:cNvPr>
          <p:cNvGrpSpPr/>
          <p:nvPr/>
        </p:nvGrpSpPr>
        <p:grpSpPr>
          <a:xfrm>
            <a:off x="7148145" y="4769509"/>
            <a:ext cx="3470868" cy="1416188"/>
            <a:chOff x="7088274" y="4646634"/>
            <a:chExt cx="3470868" cy="1416188"/>
          </a:xfrm>
        </p:grpSpPr>
        <p:pic>
          <p:nvPicPr>
            <p:cNvPr id="13" name="Picture 2" descr="This contains an image of: {{ pinTitle }}">
              <a:extLst>
                <a:ext uri="{FF2B5EF4-FFF2-40B4-BE49-F238E27FC236}">
                  <a16:creationId xmlns:a16="http://schemas.microsoft.com/office/drawing/2014/main" id="{E05AEAEC-643C-482B-807A-B1948308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274" y="4646634"/>
              <a:ext cx="3470868" cy="1416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4DDF1F-BD9B-478C-A11C-2ADB5B619DD8}"/>
                </a:ext>
              </a:extLst>
            </p:cNvPr>
            <p:cNvSpPr txBox="1"/>
            <p:nvPr/>
          </p:nvSpPr>
          <p:spPr>
            <a:xfrm>
              <a:off x="7772400" y="4939229"/>
              <a:ext cx="27867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>
                  <a:solidFill>
                    <a:srgbClr val="074736"/>
                  </a:solidFill>
                </a:rPr>
                <a:t>tự kiêu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6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8243C5E-4A1A-4C06-8BBD-EFE0C9A996B3}"/>
              </a:ext>
            </a:extLst>
          </p:cNvPr>
          <p:cNvGrpSpPr/>
          <p:nvPr/>
        </p:nvGrpSpPr>
        <p:grpSpPr>
          <a:xfrm>
            <a:off x="0" y="443296"/>
            <a:ext cx="11292696" cy="6414703"/>
            <a:chOff x="0" y="443296"/>
            <a:chExt cx="11292696" cy="641470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0966554-4156-42ED-B210-157F6F746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1950" y="443296"/>
              <a:ext cx="9660746" cy="502253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F435FAE-425D-47A7-ADE7-2CF3A09D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296"/>
              <a:ext cx="8427316" cy="641470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00448A-23CC-4C70-B479-0B1B45AC1E74}"/>
              </a:ext>
            </a:extLst>
          </p:cNvPr>
          <p:cNvGrpSpPr/>
          <p:nvPr/>
        </p:nvGrpSpPr>
        <p:grpSpPr>
          <a:xfrm>
            <a:off x="1894112" y="1207503"/>
            <a:ext cx="293915" cy="369332"/>
            <a:chOff x="930727" y="1829192"/>
            <a:chExt cx="293915" cy="369332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68CC1F97-691A-443E-AA8E-5872FD026273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7B2790-C956-416D-A936-2797EC4E3810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620F5-9A60-4CBF-AA22-682DDB350578}"/>
              </a:ext>
            </a:extLst>
          </p:cNvPr>
          <p:cNvGrpSpPr/>
          <p:nvPr/>
        </p:nvGrpSpPr>
        <p:grpSpPr>
          <a:xfrm>
            <a:off x="1925859" y="1745665"/>
            <a:ext cx="293915" cy="369332"/>
            <a:chOff x="930727" y="1829192"/>
            <a:chExt cx="293915" cy="369332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4677EC38-4251-4D51-9E75-E86F39B626DE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806B64-18DC-4263-B6C7-6AA8D227254E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182246-BAB3-4117-8F34-41873B522980}"/>
              </a:ext>
            </a:extLst>
          </p:cNvPr>
          <p:cNvGrpSpPr/>
          <p:nvPr/>
        </p:nvGrpSpPr>
        <p:grpSpPr>
          <a:xfrm>
            <a:off x="8542520" y="1576835"/>
            <a:ext cx="293915" cy="369332"/>
            <a:chOff x="930727" y="1829192"/>
            <a:chExt cx="293915" cy="36933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EB665BF0-9E82-407A-9F08-1453AB86F134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796516-2637-4789-B674-905FA8B81F5E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7C5021-A7E2-451B-B1AB-39CB47E8F02F}"/>
              </a:ext>
            </a:extLst>
          </p:cNvPr>
          <p:cNvGrpSpPr/>
          <p:nvPr/>
        </p:nvGrpSpPr>
        <p:grpSpPr>
          <a:xfrm>
            <a:off x="4615539" y="2098026"/>
            <a:ext cx="293915" cy="369332"/>
            <a:chOff x="930727" y="1829192"/>
            <a:chExt cx="293915" cy="369332"/>
          </a:xfrm>
        </p:grpSpPr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116DAF68-F774-48F0-8090-7DC803566C2A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9400C4-B279-4BAA-AF64-7EF5D6F8AAA9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F35B6E-2C2B-45C3-B1C4-30B146254607}"/>
              </a:ext>
            </a:extLst>
          </p:cNvPr>
          <p:cNvGrpSpPr/>
          <p:nvPr/>
        </p:nvGrpSpPr>
        <p:grpSpPr>
          <a:xfrm>
            <a:off x="9419132" y="2114997"/>
            <a:ext cx="293916" cy="369332"/>
            <a:chOff x="930726" y="1834636"/>
            <a:chExt cx="293916" cy="369332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F53EBD67-2E68-431C-AC3A-BC6EA22A5294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D36CD5-B296-4154-A9B5-384D6B6D5AAF}"/>
                </a:ext>
              </a:extLst>
            </p:cNvPr>
            <p:cNvSpPr txBox="1"/>
            <p:nvPr/>
          </p:nvSpPr>
          <p:spPr>
            <a:xfrm>
              <a:off x="930726" y="1834636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4A297C-A6AB-40BA-8D2F-257EAB06634E}"/>
              </a:ext>
            </a:extLst>
          </p:cNvPr>
          <p:cNvGrpSpPr/>
          <p:nvPr/>
        </p:nvGrpSpPr>
        <p:grpSpPr>
          <a:xfrm>
            <a:off x="10286090" y="2717551"/>
            <a:ext cx="293915" cy="369332"/>
            <a:chOff x="930727" y="1829192"/>
            <a:chExt cx="293915" cy="369332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0D95C046-C81B-4C63-9DE2-655F39A97B7A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DD8EFF-B35C-43ED-9722-9FC1EC49DDB3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D068F3-7629-498D-BF6E-9531F9CD715E}"/>
              </a:ext>
            </a:extLst>
          </p:cNvPr>
          <p:cNvGrpSpPr/>
          <p:nvPr/>
        </p:nvGrpSpPr>
        <p:grpSpPr>
          <a:xfrm>
            <a:off x="4982893" y="3158451"/>
            <a:ext cx="293915" cy="369332"/>
            <a:chOff x="930727" y="1829192"/>
            <a:chExt cx="293915" cy="36933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A9545AEE-3F17-41F7-A903-FF55EC7D0CEE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65C465-777F-422D-910C-90902466430D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4AF84B-89DD-491E-AAFF-0678C25F30E1}"/>
              </a:ext>
            </a:extLst>
          </p:cNvPr>
          <p:cNvGrpSpPr/>
          <p:nvPr/>
        </p:nvGrpSpPr>
        <p:grpSpPr>
          <a:xfrm>
            <a:off x="10286090" y="3244334"/>
            <a:ext cx="293915" cy="369332"/>
            <a:chOff x="930727" y="1829192"/>
            <a:chExt cx="293915" cy="369332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id="{AD4D6758-78CB-4D56-8E13-89BAAE26DC18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D18981-64CC-45FF-AE99-112538964DCB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1CA371-9911-45B9-B2BF-A507DD2CEF28}"/>
              </a:ext>
            </a:extLst>
          </p:cNvPr>
          <p:cNvGrpSpPr/>
          <p:nvPr/>
        </p:nvGrpSpPr>
        <p:grpSpPr>
          <a:xfrm>
            <a:off x="6758213" y="3788620"/>
            <a:ext cx="293915" cy="369332"/>
            <a:chOff x="930727" y="1829192"/>
            <a:chExt cx="293915" cy="369332"/>
          </a:xfrm>
        </p:grpSpPr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D6A9F815-0202-4877-BF10-E6C2F27F3D05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1A3696-5592-46C5-8718-149707648E76}"/>
                </a:ext>
              </a:extLst>
            </p:cNvPr>
            <p:cNvSpPr txBox="1"/>
            <p:nvPr/>
          </p:nvSpPr>
          <p:spPr>
            <a:xfrm>
              <a:off x="930727" y="1829192"/>
              <a:ext cx="27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35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C52689-04A9-4CC6-8B5F-5DC9DE1D2441}"/>
              </a:ext>
            </a:extLst>
          </p:cNvPr>
          <p:cNvGrpSpPr/>
          <p:nvPr/>
        </p:nvGrpSpPr>
        <p:grpSpPr>
          <a:xfrm>
            <a:off x="0" y="443296"/>
            <a:ext cx="11292696" cy="6414703"/>
            <a:chOff x="0" y="443296"/>
            <a:chExt cx="11292696" cy="64147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0237D1-408F-4D0A-AB08-22885ED8D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1950" y="443296"/>
              <a:ext cx="9660746" cy="502253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216A9A-9AC9-4D8E-8B82-98BA04114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296"/>
              <a:ext cx="8427316" cy="6414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95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7E318-26E0-4BF3-A85C-FDDE38B1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679"/>
            <a:ext cx="12970329" cy="6724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3FCCA4-44D7-432C-B7E4-F6F4221ED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218" y="2003427"/>
            <a:ext cx="4914899" cy="104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54409-5572-4B3B-BAFC-2E0B8C533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218" y="3787324"/>
            <a:ext cx="5033282" cy="1141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BD3DA9-4764-407F-8132-DF1D558F4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027" y="1239853"/>
            <a:ext cx="4295775" cy="1811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F4661-0E66-44F0-ACEC-B7ACA0E23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556" y="3343844"/>
            <a:ext cx="4055608" cy="1678779"/>
          </a:xfrm>
          <a:prstGeom prst="rect">
            <a:avLst/>
          </a:prstGeom>
        </p:spPr>
      </p:pic>
      <p:pic>
        <p:nvPicPr>
          <p:cNvPr id="10" name="Picture 9" descr="This contains an image of: {{ pinTitle }}">
            <a:extLst>
              <a:ext uri="{FF2B5EF4-FFF2-40B4-BE49-F238E27FC236}">
                <a16:creationId xmlns:a16="http://schemas.microsoft.com/office/drawing/2014/main" id="{17FAE99F-2593-421C-AA2D-CF1978A3D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9"/>
          <a:stretch/>
        </p:blipFill>
        <p:spPr bwMode="auto">
          <a:xfrm>
            <a:off x="2260710" y="5051213"/>
            <a:ext cx="1756118" cy="163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A4C308-DF3B-44B0-9FF6-0210D88E51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8747" y="567836"/>
            <a:ext cx="4791075" cy="1047750"/>
          </a:xfrm>
          <a:prstGeom prst="rect">
            <a:avLst/>
          </a:prstGeom>
        </p:spPr>
      </p:pic>
      <p:cxnSp>
        <p:nvCxnSpPr>
          <p:cNvPr id="14" name="Straight Connector 13">
            <a:hlinkClick r:id="" action="ppaction://noaction">
              <a:snd r:embed="rId10" name="applause.wav"/>
            </a:hlinkClick>
            <a:extLst>
              <a:ext uri="{FF2B5EF4-FFF2-40B4-BE49-F238E27FC236}">
                <a16:creationId xmlns:a16="http://schemas.microsoft.com/office/drawing/2014/main" id="{AAE88E17-439B-4CEE-B8E6-4D898FC1B2D0}"/>
              </a:ext>
            </a:extLst>
          </p:cNvPr>
          <p:cNvCxnSpPr>
            <a:cxnSpLocks/>
          </p:cNvCxnSpPr>
          <p:nvPr/>
        </p:nvCxnSpPr>
        <p:spPr>
          <a:xfrm>
            <a:off x="5989263" y="2791217"/>
            <a:ext cx="2017180" cy="9153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hlinkClick r:id="" action="ppaction://noaction">
              <a:snd r:embed="rId10" name="applause.wav"/>
            </a:hlinkClick>
            <a:extLst>
              <a:ext uri="{FF2B5EF4-FFF2-40B4-BE49-F238E27FC236}">
                <a16:creationId xmlns:a16="http://schemas.microsoft.com/office/drawing/2014/main" id="{91CB66A9-7ED4-48FC-AC11-657F90C1458F}"/>
              </a:ext>
            </a:extLst>
          </p:cNvPr>
          <p:cNvCxnSpPr>
            <a:cxnSpLocks/>
          </p:cNvCxnSpPr>
          <p:nvPr/>
        </p:nvCxnSpPr>
        <p:spPr>
          <a:xfrm flipV="1">
            <a:off x="6286500" y="2978244"/>
            <a:ext cx="1556056" cy="124856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31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87803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54</Words>
  <Application>Microsoft Office PowerPoint</Application>
  <PresentationFormat>Widescreen</PresentationFormat>
  <Paragraphs>23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等线</vt:lpstr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850 G4</cp:lastModifiedBy>
  <cp:revision>168</cp:revision>
  <dcterms:created xsi:type="dcterms:W3CDTF">2021-11-01T08:16:43Z</dcterms:created>
  <dcterms:modified xsi:type="dcterms:W3CDTF">2022-02-23T12:20:28Z</dcterms:modified>
</cp:coreProperties>
</file>