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5"/>
  </p:notesMasterIdLst>
  <p:sldIdLst>
    <p:sldId id="290" r:id="rId2"/>
    <p:sldId id="268" r:id="rId3"/>
    <p:sldId id="341" r:id="rId4"/>
    <p:sldId id="334" r:id="rId5"/>
    <p:sldId id="337" r:id="rId6"/>
    <p:sldId id="338" r:id="rId7"/>
    <p:sldId id="335" r:id="rId8"/>
    <p:sldId id="336" r:id="rId9"/>
    <p:sldId id="275" r:id="rId10"/>
    <p:sldId id="314" r:id="rId11"/>
    <p:sldId id="304" r:id="rId12"/>
    <p:sldId id="305" r:id="rId13"/>
    <p:sldId id="297" r:id="rId14"/>
    <p:sldId id="306" r:id="rId15"/>
    <p:sldId id="315" r:id="rId16"/>
    <p:sldId id="317" r:id="rId17"/>
    <p:sldId id="342" r:id="rId18"/>
    <p:sldId id="316" r:id="rId19"/>
    <p:sldId id="307" r:id="rId20"/>
    <p:sldId id="312" r:id="rId21"/>
    <p:sldId id="308" r:id="rId22"/>
    <p:sldId id="320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8C5CF-8712-480D-98BE-4612C2A9E1F3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19475-F47C-4B34-B7ED-208387C14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9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quay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quay,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quay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dừng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19475-F47C-4B34-B7ED-208387C146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2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3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F893E7E-7779-45E4-8FC5-FC1950B5478F}"/>
              </a:ext>
            </a:extLst>
          </p:cNvPr>
          <p:cNvSpPr/>
          <p:nvPr userDrawn="1"/>
        </p:nvSpPr>
        <p:spPr>
          <a:xfrm>
            <a:off x="10809100" y="247251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3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0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36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DC95-AE73-4466-89A3-663C83CFB5CC}" type="datetimeFigureOut">
              <a:rPr lang="en-US"/>
              <a:pPr>
                <a:defRPr/>
              </a:pPr>
              <a:t>22-Feb-22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D0CF-5620-419C-9315-BF4CF7705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9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381636"/>
      </p:ext>
    </p:extLst>
  </p:cSld>
  <p:clrMapOvr>
    <a:masterClrMapping/>
  </p:clrMapOvr>
  <p:transition spd="slow"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8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1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8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7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4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22-Feb-22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97FFD3-2B2B-4AFF-AE06-C76F08C42F30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5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22-Feb-22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13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26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38" r:id="rId13"/>
    <p:sldLayoutId id="2147483739" r:id="rId14"/>
    <p:sldLayoutId id="2147483740" r:id="rId15"/>
    <p:sldLayoutId id="2147483746" r:id="rId1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12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.xml"/><Relationship Id="rId11" Type="http://schemas.openxmlformats.org/officeDocument/2006/relationships/image" Target="../media/image12.gif"/><Relationship Id="rId5" Type="http://schemas.openxmlformats.org/officeDocument/2006/relationships/slide" Target="slide5.xml"/><Relationship Id="rId10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392910" y="1648606"/>
            <a:ext cx="7406195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118: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oam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oăm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4" y="268224"/>
            <a:ext cx="11303000" cy="632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47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493450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23792" y="2088678"/>
            <a:ext cx="2871989" cy="13234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oam</a:t>
            </a:r>
          </a:p>
        </p:txBody>
      </p:sp>
      <p:sp>
        <p:nvSpPr>
          <p:cNvPr id="16" name="Rounded Rectangle 6"/>
          <p:cNvSpPr/>
          <p:nvPr/>
        </p:nvSpPr>
        <p:spPr>
          <a:xfrm>
            <a:off x="1333845" y="3756324"/>
            <a:ext cx="1246028" cy="1294541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3877735" y="3756324"/>
            <a:ext cx="1246028" cy="1294541"/>
          </a:xfrm>
          <a:prstGeom prst="roundRect">
            <a:avLst>
              <a:gd name="adj" fmla="val 26452"/>
            </a:avLst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m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589248" y="5351083"/>
            <a:ext cx="5778694" cy="1139746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oa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- m -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oam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8210" name="TextBox 3"/>
          <p:cNvSpPr txBox="1">
            <a:spLocks noChangeArrowheads="1"/>
          </p:cNvSpPr>
          <p:nvPr/>
        </p:nvSpPr>
        <p:spPr bwMode="auto">
          <a:xfrm>
            <a:off x="731520" y="579904"/>
            <a:ext cx="4146876" cy="1323439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000000"/>
                </a:solidFill>
                <a:latin typeface="UTM Avo" panose="02040603050506020204"/>
              </a:rPr>
              <a:t>n</a:t>
            </a: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goạm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8211" name="TextBox 3"/>
          <p:cNvSpPr txBox="1">
            <a:spLocks noChangeArrowheads="1"/>
          </p:cNvSpPr>
          <p:nvPr/>
        </p:nvSpPr>
        <p:spPr bwMode="auto">
          <a:xfrm>
            <a:off x="731520" y="584991"/>
            <a:ext cx="4146876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000000"/>
                </a:solidFill>
                <a:latin typeface="UTM Avo" panose="02040603050506020204"/>
              </a:rPr>
              <a:t>n</a:t>
            </a: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g</a:t>
            </a: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oạm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9245" y="797120"/>
            <a:ext cx="4553507" cy="5263759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61504D1A-6089-46F8-9871-588CB5DA3B8C}"/>
              </a:ext>
            </a:extLst>
          </p:cNvPr>
          <p:cNvSpPr/>
          <p:nvPr/>
        </p:nvSpPr>
        <p:spPr>
          <a:xfrm>
            <a:off x="2597151" y="3756324"/>
            <a:ext cx="1246028" cy="1294541"/>
          </a:xfrm>
          <a:prstGeom prst="roundRect">
            <a:avLst/>
          </a:prstGeom>
          <a:solidFill>
            <a:srgbClr val="FF99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a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25330" y="2996155"/>
            <a:ext cx="2402427" cy="1200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UTM Avo" panose="02040603050506020204"/>
              </a:rPr>
              <a:t>oă</a:t>
            </a: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1325217" y="5789965"/>
            <a:ext cx="5247159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oă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- m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- oăm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9234" name="TextBox 3"/>
          <p:cNvSpPr txBox="1">
            <a:spLocks noChangeArrowheads="1"/>
          </p:cNvSpPr>
          <p:nvPr/>
        </p:nvSpPr>
        <p:spPr bwMode="auto">
          <a:xfrm>
            <a:off x="246426" y="595497"/>
            <a:ext cx="5383675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>
                <a:solidFill>
                  <a:srgbClr val="000000"/>
                </a:solidFill>
                <a:latin typeface="UTM Avo" panose="02040603050506020204"/>
              </a:rPr>
              <a:t>m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ỏ 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khoằm</a:t>
            </a:r>
          </a:p>
        </p:txBody>
      </p:sp>
      <p:sp>
        <p:nvSpPr>
          <p:cNvPr id="9235" name="TextBox 3"/>
          <p:cNvSpPr txBox="1">
            <a:spLocks noChangeArrowheads="1"/>
          </p:cNvSpPr>
          <p:nvPr/>
        </p:nvSpPr>
        <p:spPr bwMode="auto">
          <a:xfrm>
            <a:off x="1840768" y="1795826"/>
            <a:ext cx="3784646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kh</a:t>
            </a:r>
            <a:r>
              <a:rPr kumimoji="0" lang="en-US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oằm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7052" y="657871"/>
            <a:ext cx="3773034" cy="55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4D1CB0B-C24A-4030-B64B-7ED76511A2CF}"/>
              </a:ext>
            </a:extLst>
          </p:cNvPr>
          <p:cNvSpPr/>
          <p:nvPr/>
        </p:nvSpPr>
        <p:spPr>
          <a:xfrm>
            <a:off x="2200950" y="4551976"/>
            <a:ext cx="1246028" cy="1066451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681E8A0-743E-41AA-9B5B-CE3CDBF17C7E}"/>
              </a:ext>
            </a:extLst>
          </p:cNvPr>
          <p:cNvSpPr/>
          <p:nvPr/>
        </p:nvSpPr>
        <p:spPr>
          <a:xfrm>
            <a:off x="4744840" y="4551976"/>
            <a:ext cx="1246028" cy="1066451"/>
          </a:xfrm>
          <a:prstGeom prst="roundRect">
            <a:avLst>
              <a:gd name="adj" fmla="val 26452"/>
            </a:avLst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m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D5EA2FA-8805-41B4-AC18-3048526F4930}"/>
              </a:ext>
            </a:extLst>
          </p:cNvPr>
          <p:cNvSpPr/>
          <p:nvPr/>
        </p:nvSpPr>
        <p:spPr>
          <a:xfrm>
            <a:off x="3464256" y="4551976"/>
            <a:ext cx="1246028" cy="1066451"/>
          </a:xfrm>
          <a:prstGeom prst="roundRect">
            <a:avLst/>
          </a:prstGeom>
          <a:solidFill>
            <a:srgbClr val="FF99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FFFF"/>
                </a:solidFill>
                <a:latin typeface="UTM Avo" panose="02040603050506020204"/>
              </a:rPr>
              <a:t>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2655569" y="2883361"/>
            <a:ext cx="3228395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031" y="592997"/>
            <a:ext cx="4526166" cy="1635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0018" y="948904"/>
            <a:ext cx="325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SO SÁNH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19577" y="3644419"/>
            <a:ext cx="2312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oam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026" name="Picture 2" descr="https://i.pinimg.com/564x/89/25/f7/8925f7f7f7dcf5f7f1149d70272b6c4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" y="3021602"/>
            <a:ext cx="2563032" cy="338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31/c2/d2/31c2d2b5c96930c369995d3bdd41fa2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9479" b="7809"/>
          <a:stretch/>
        </p:blipFill>
        <p:spPr bwMode="auto">
          <a:xfrm>
            <a:off x="10046208" y="2941318"/>
            <a:ext cx="1699142" cy="31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6438296" y="2883361"/>
            <a:ext cx="3256067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052311" y="3644419"/>
            <a:ext cx="2105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oăm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8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69876" y="5351463"/>
            <a:ext cx="3666020" cy="126188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Dê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nhai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lá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nhồm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nhoàm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357687" y="5329238"/>
            <a:ext cx="3125786" cy="120032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Giếng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nư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­</a:t>
            </a:r>
            <a:r>
              <a:rPr lang="en-US" altLang="en-US" sz="3600" dirty="0">
                <a:solidFill>
                  <a:srgbClr val="000000"/>
                </a:solidFill>
                <a:latin typeface="UTM Avo" panose="02040603050506020204"/>
              </a:rPr>
              <a:t>ớ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c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sâu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hoắm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865127" y="5279231"/>
            <a:ext cx="3125786" cy="120032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Khỉ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ngoạm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dưa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hấu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6363" y="535922"/>
            <a:ext cx="11927540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2. </a:t>
            </a:r>
            <a:r>
              <a:rPr lang="en-US" dirty="0">
                <a:solidFill>
                  <a:prstClr val="black"/>
                </a:solidFill>
                <a:latin typeface="UTM Avo" panose="02040603050506020204"/>
              </a:rPr>
              <a:t>T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iếng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nào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có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vần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/>
              </a:rPr>
              <a:t>oam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?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Tiếng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nào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có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vần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?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154863" y="1579563"/>
            <a:ext cx="2082800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</a:rPr>
              <a:t>oăm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293268" y="1500982"/>
            <a:ext cx="2128837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</a:rPr>
              <a:t>oam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078163" y="6550025"/>
            <a:ext cx="68262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206" y="2938174"/>
            <a:ext cx="2657062" cy="23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7134" y="2938175"/>
            <a:ext cx="2369879" cy="228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35103" y="2948511"/>
            <a:ext cx="2585831" cy="240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cxnSpLocks/>
            <a:stCxn id="10242" idx="0"/>
            <a:endCxn id="28" idx="4"/>
          </p:cNvCxnSpPr>
          <p:nvPr/>
        </p:nvCxnSpPr>
        <p:spPr>
          <a:xfrm flipV="1">
            <a:off x="2102886" y="2507457"/>
            <a:ext cx="2254801" cy="28440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  <a:stCxn id="10243" idx="0"/>
          </p:cNvCxnSpPr>
          <p:nvPr/>
        </p:nvCxnSpPr>
        <p:spPr>
          <a:xfrm flipV="1">
            <a:off x="5920580" y="2586038"/>
            <a:ext cx="2262128" cy="2743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stCxn id="28" idx="4"/>
            <a:endCxn id="11277" idx="2"/>
          </p:cNvCxnSpPr>
          <p:nvPr/>
        </p:nvCxnSpPr>
        <p:spPr>
          <a:xfrm>
            <a:off x="4357687" y="2507457"/>
            <a:ext cx="6070332" cy="284400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2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64" y="743712"/>
            <a:ext cx="10075672" cy="591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054604" y="3113415"/>
            <a:ext cx="6604000" cy="1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7516460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207197" y="596900"/>
            <a:ext cx="3400103" cy="939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TẬP VIẾT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711523"/>
            <a:ext cx="12068175" cy="143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316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" y="512228"/>
            <a:ext cx="11867147" cy="561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517" y="1673067"/>
            <a:ext cx="8773850" cy="3036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9178" y="3057200"/>
            <a:ext cx="590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86157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65632"/>
            <a:ext cx="11303000" cy="551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959100" y="2984500"/>
            <a:ext cx="6604000" cy="1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1071829967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2192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93" y="5588635"/>
            <a:ext cx="5212715" cy="740410"/>
          </a:xfrm>
          <a:prstGeom prst="rect">
            <a:avLst/>
          </a:prstGeom>
        </p:spPr>
      </p:pic>
      <p:pic>
        <p:nvPicPr>
          <p:cNvPr id="4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2524" y="4442643"/>
            <a:ext cx="1846580" cy="2137410"/>
          </a:xfrm>
          <a:prstGeom prst="rect">
            <a:avLst/>
          </a:prstGeom>
        </p:spPr>
      </p:pic>
      <p:pic>
        <p:nvPicPr>
          <p:cNvPr id="5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342" y="4313692"/>
            <a:ext cx="3212448" cy="1817688"/>
          </a:xfrm>
          <a:prstGeom prst="rect">
            <a:avLst/>
          </a:prstGeom>
        </p:spPr>
      </p:pic>
      <p:pic>
        <p:nvPicPr>
          <p:cNvPr id="6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083" y="783716"/>
            <a:ext cx="7432766" cy="3939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8997" y="1756938"/>
            <a:ext cx="6788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KHỞI ĐỘNG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605" y="3914457"/>
            <a:ext cx="7131050" cy="7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141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357"/>
          <a:stretch/>
        </p:blipFill>
        <p:spPr bwMode="auto">
          <a:xfrm>
            <a:off x="121487" y="203708"/>
            <a:ext cx="11949025" cy="645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88" y="2163064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792" y="2145081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31" y="2863237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31" y="3429000"/>
            <a:ext cx="152400" cy="5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60" y="4127828"/>
            <a:ext cx="152400" cy="5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73" y="4715404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88" y="5380339"/>
            <a:ext cx="152400" cy="51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00" y="5989802"/>
            <a:ext cx="152400" cy="51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9691392" y="2052059"/>
            <a:ext cx="2199957" cy="29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1966988" y="2697327"/>
            <a:ext cx="1673243" cy="58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5256760" y="2721221"/>
            <a:ext cx="1743584" cy="89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544531" y="2719807"/>
            <a:ext cx="19694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40274" y="4656148"/>
            <a:ext cx="2263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0565" y="6518843"/>
            <a:ext cx="1267506" cy="47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0565" y="5238694"/>
            <a:ext cx="18868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"/>
          <a:stretch/>
        </p:blipFill>
        <p:spPr bwMode="auto">
          <a:xfrm>
            <a:off x="253108" y="414020"/>
            <a:ext cx="11989561" cy="621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42112" y="1619693"/>
            <a:ext cx="426720" cy="386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642112" y="4196777"/>
            <a:ext cx="426720" cy="386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672084" y="5527867"/>
            <a:ext cx="426720" cy="386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3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554" y="323087"/>
            <a:ext cx="11662891" cy="62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857893"/>
      </p:ext>
    </p:extLst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900" y="444689"/>
            <a:ext cx="11099800" cy="641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 flipV="1">
            <a:off x="1312863" y="5937250"/>
            <a:ext cx="657225" cy="644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41475" y="5100638"/>
            <a:ext cx="225425" cy="6556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2290763" y="5899149"/>
            <a:ext cx="781050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3116722" y="487680"/>
            <a:ext cx="7747719" cy="1178700"/>
          </a:xfrm>
          <a:prstGeom prst="cloud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0853" y="588986"/>
            <a:ext cx="8779455" cy="1056158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TRÒ CHƠI</a:t>
            </a:r>
          </a:p>
        </p:txBody>
      </p:sp>
      <p:grpSp>
        <p:nvGrpSpPr>
          <p:cNvPr id="9" name="vong quay"/>
          <p:cNvGrpSpPr>
            <a:grpSpLocks/>
          </p:cNvGrpSpPr>
          <p:nvPr/>
        </p:nvGrpSpPr>
        <p:grpSpPr bwMode="auto">
          <a:xfrm>
            <a:off x="2178211" y="1937889"/>
            <a:ext cx="3716613" cy="3539430"/>
            <a:chOff x="5377562" y="318533"/>
            <a:chExt cx="6046271" cy="5828280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562" y="318533"/>
              <a:ext cx="6046271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11617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 rot="12232592">
              <a:off x="5742637" y="2094163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 rot="17590276">
              <a:off x="8020995" y="1113248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0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 rot="20155085">
              <a:off x="8917981" y="2098766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 rot="9501114">
              <a:off x="5697321" y="3433954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0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 rot="6703311">
              <a:off x="6660977" y="433988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7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347125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0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 rot="1321648">
              <a:off x="8940447" y="3465465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pic>
        <p:nvPicPr>
          <p:cNvPr id="1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69" y="3345787"/>
            <a:ext cx="743026" cy="73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651774" y="1850657"/>
            <a:ext cx="6057978" cy="8682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  <a:sym typeface="Arial"/>
              </a:rPr>
              <a:t>VÒNG QUAY MAY MẮN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9826" y="2937950"/>
            <a:ext cx="61780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Cách chơi: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Có  4 ô số tương ứng với 4 câu hỏi. HS chọn ô số mình thích và trả lời câu hỏi ẩn trong ô số.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Trên vòng quay có các số 0, 1, 2, 3 HS trả lời đúng sẽ được quay may mắn. Kim dừng lại ở số nào thì được cộng bằng đó điểm.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r="59108"/>
          <a:stretch/>
        </p:blipFill>
        <p:spPr>
          <a:xfrm>
            <a:off x="173252" y="2593475"/>
            <a:ext cx="1108971" cy="21988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59615"/>
          <a:stretch/>
        </p:blipFill>
        <p:spPr>
          <a:xfrm>
            <a:off x="1069240" y="2616467"/>
            <a:ext cx="1095237" cy="21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80770" y="631486"/>
            <a:ext cx="5372902" cy="26825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VÒNG QUAY </a:t>
            </a:r>
            <a:endParaRPr kumimoji="0" lang="vi-VN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MAY MẮN</a:t>
            </a:r>
          </a:p>
        </p:txBody>
      </p:sp>
      <p:sp>
        <p:nvSpPr>
          <p:cNvPr id="40" name="Google Shape;171;p1">
            <a:hlinkClick r:id="rId4" action="ppaction://hlinksldjump"/>
          </p:cNvPr>
          <p:cNvSpPr/>
          <p:nvPr/>
        </p:nvSpPr>
        <p:spPr>
          <a:xfrm>
            <a:off x="1220282" y="3673967"/>
            <a:ext cx="1141623" cy="109039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" name="Google Shape;172;p1">
            <a:hlinkClick r:id="rId5" action="ppaction://hlinksldjump"/>
          </p:cNvPr>
          <p:cNvSpPr/>
          <p:nvPr/>
        </p:nvSpPr>
        <p:spPr>
          <a:xfrm>
            <a:off x="3500215" y="3673967"/>
            <a:ext cx="1141623" cy="110069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2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Google Shape;173;p1">
            <a:hlinkClick r:id="rId6" action="ppaction://hlinksldjump"/>
          </p:cNvPr>
          <p:cNvSpPr/>
          <p:nvPr/>
        </p:nvSpPr>
        <p:spPr>
          <a:xfrm>
            <a:off x="1220272" y="5086814"/>
            <a:ext cx="1141633" cy="110070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3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Google Shape;174;p1">
            <a:hlinkClick r:id="rId7" action="ppaction://hlinksldjump"/>
          </p:cNvPr>
          <p:cNvSpPr/>
          <p:nvPr/>
        </p:nvSpPr>
        <p:spPr>
          <a:xfrm>
            <a:off x="3561458" y="5110775"/>
            <a:ext cx="1141623" cy="110069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4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" name="Google Shape;18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671" y="72868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8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8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8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68527" y="117566"/>
            <a:ext cx="1657679" cy="1551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vong quay"/>
          <p:cNvGrpSpPr>
            <a:grpSpLocks/>
          </p:cNvGrpSpPr>
          <p:nvPr/>
        </p:nvGrpSpPr>
        <p:grpSpPr bwMode="auto">
          <a:xfrm>
            <a:off x="5802048" y="728683"/>
            <a:ext cx="4833335" cy="4843031"/>
            <a:chOff x="5377562" y="318533"/>
            <a:chExt cx="6046271" cy="5828280"/>
          </a:xfrm>
        </p:grpSpPr>
        <p:pic>
          <p:nvPicPr>
            <p:cNvPr id="51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562" y="318533"/>
              <a:ext cx="6046271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11617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66" name="TextBox 9"/>
            <p:cNvSpPr txBox="1">
              <a:spLocks noChangeArrowheads="1"/>
            </p:cNvSpPr>
            <p:nvPr/>
          </p:nvSpPr>
          <p:spPr bwMode="auto">
            <a:xfrm rot="12232592">
              <a:off x="5742637" y="2094163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3" name="TextBox 10"/>
            <p:cNvSpPr txBox="1">
              <a:spLocks noChangeArrowheads="1"/>
            </p:cNvSpPr>
            <p:nvPr/>
          </p:nvSpPr>
          <p:spPr bwMode="auto">
            <a:xfrm rot="17590276">
              <a:off x="8020995" y="1238928"/>
              <a:ext cx="2025647" cy="73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0" name="TextBox 11"/>
            <p:cNvSpPr txBox="1">
              <a:spLocks noChangeArrowheads="1"/>
            </p:cNvSpPr>
            <p:nvPr/>
          </p:nvSpPr>
          <p:spPr bwMode="auto">
            <a:xfrm rot="20155085">
              <a:off x="8917981" y="2098766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1" name="TextBox 16"/>
            <p:cNvSpPr txBox="1">
              <a:spLocks noChangeArrowheads="1"/>
            </p:cNvSpPr>
            <p:nvPr/>
          </p:nvSpPr>
          <p:spPr bwMode="auto">
            <a:xfrm rot="9501114">
              <a:off x="5697320" y="3511125"/>
              <a:ext cx="2025648" cy="70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4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2" name="TextBox 18"/>
            <p:cNvSpPr txBox="1">
              <a:spLocks noChangeArrowheads="1"/>
            </p:cNvSpPr>
            <p:nvPr/>
          </p:nvSpPr>
          <p:spPr bwMode="auto">
            <a:xfrm rot="6703311">
              <a:off x="6660977" y="433988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3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472805"/>
              <a:ext cx="2025647" cy="73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4" name="TextBox 20"/>
            <p:cNvSpPr txBox="1">
              <a:spLocks noChangeArrowheads="1"/>
            </p:cNvSpPr>
            <p:nvPr/>
          </p:nvSpPr>
          <p:spPr bwMode="auto">
            <a:xfrm rot="1321648">
              <a:off x="8940446" y="3542636"/>
              <a:ext cx="2025648" cy="70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4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sp>
        <p:nvSpPr>
          <p:cNvPr id="85" name="quay dung"/>
          <p:cNvSpPr/>
          <p:nvPr/>
        </p:nvSpPr>
        <p:spPr>
          <a:xfrm>
            <a:off x="9380777" y="5762860"/>
            <a:ext cx="1885950" cy="849313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ahoma" pitchFamily="34" charset="0"/>
                <a:sym typeface="Arial"/>
              </a:rPr>
              <a:t>QUAY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  <a:sym typeface="Arial"/>
            </a:endParaRPr>
          </a:p>
        </p:txBody>
      </p:sp>
      <p:pic>
        <p:nvPicPr>
          <p:cNvPr id="86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89" y="2614752"/>
            <a:ext cx="1193841" cy="110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Isosceles Triangle 86"/>
          <p:cNvSpPr/>
          <p:nvPr/>
        </p:nvSpPr>
        <p:spPr>
          <a:xfrm rot="16200000">
            <a:off x="10083520" y="2500868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 rot="16200000">
            <a:off x="10122566" y="2509455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9" name="Isosceles Triangle 88"/>
          <p:cNvSpPr/>
          <p:nvPr/>
        </p:nvSpPr>
        <p:spPr>
          <a:xfrm rot="16200000">
            <a:off x="10130865" y="2547789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0" name="Isosceles Triangle 89"/>
          <p:cNvSpPr/>
          <p:nvPr/>
        </p:nvSpPr>
        <p:spPr>
          <a:xfrm rot="16200000">
            <a:off x="10153751" y="2524870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1" name="Isosceles Triangle 90"/>
          <p:cNvSpPr/>
          <p:nvPr/>
        </p:nvSpPr>
        <p:spPr>
          <a:xfrm rot="16200000">
            <a:off x="10163837" y="2516959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2" name="Isosceles Triangle 91"/>
          <p:cNvSpPr/>
          <p:nvPr/>
        </p:nvSpPr>
        <p:spPr>
          <a:xfrm rot="16200000">
            <a:off x="10168492" y="2476963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3" name="Isosceles Triangle 92"/>
          <p:cNvSpPr/>
          <p:nvPr/>
        </p:nvSpPr>
        <p:spPr>
          <a:xfrm rot="16200000">
            <a:off x="10130865" y="2485551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4" name="Isosceles Triangle 93"/>
          <p:cNvSpPr/>
          <p:nvPr/>
        </p:nvSpPr>
        <p:spPr>
          <a:xfrm rot="16200000">
            <a:off x="10139053" y="2525371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5" name="Isosceles Triangle 94"/>
          <p:cNvSpPr/>
          <p:nvPr/>
        </p:nvSpPr>
        <p:spPr>
          <a:xfrm rot="16200000">
            <a:off x="10188744" y="2518748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6" name="Isosceles Triangle 95"/>
          <p:cNvSpPr/>
          <p:nvPr/>
        </p:nvSpPr>
        <p:spPr>
          <a:xfrm rot="16200000">
            <a:off x="10202693" y="2492667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7" name="Isosceles Triangle 96"/>
          <p:cNvSpPr/>
          <p:nvPr/>
        </p:nvSpPr>
        <p:spPr>
          <a:xfrm rot="16200000">
            <a:off x="10210347" y="2500458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8" name="Picture 9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88294" y="2490939"/>
            <a:ext cx="1233351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5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4.44444E-6 L 4.37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39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249" y="719514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14;p2">
            <a:hlinkClick r:id="rId4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2388243" y="2300295"/>
            <a:ext cx="7798494" cy="255453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tiếng có 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vần </a:t>
            </a:r>
            <a:r>
              <a:rPr lang="en-US" sz="8000" b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uy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?</a:t>
            </a:r>
            <a:endParaRPr kumimoji="0" lang="es-E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0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080" y="703473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14;p2">
            <a:hlinkClick r:id="rId4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2035316" y="2047354"/>
            <a:ext cx="8470232" cy="255453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tiếng có 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vần </a:t>
            </a:r>
            <a:r>
              <a:rPr lang="en-US" sz="8000" b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uya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?</a:t>
            </a:r>
            <a:endParaRPr kumimoji="0" lang="es-E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86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4;p2">
            <a:hlinkClick r:id="rId3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Google Shape;2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039" y="703473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2325090" y="836217"/>
            <a:ext cx="7798494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tiếng có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vần 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uya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trong câu sau: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528F333-8AD9-456F-A5BA-22645E782A54}"/>
              </a:ext>
            </a:extLst>
          </p:cNvPr>
          <p:cNvSpPr/>
          <p:nvPr/>
        </p:nvSpPr>
        <p:spPr>
          <a:xfrm>
            <a:off x="1762065" y="1947684"/>
            <a:ext cx="9936480" cy="3319382"/>
          </a:xfrm>
          <a:prstGeom prst="horizontalScroll">
            <a:avLst/>
          </a:prstGeom>
          <a:solidFill>
            <a:srgbClr val="FFFF99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971D0E-52D4-433B-BE12-7566994DF4C7}"/>
              </a:ext>
            </a:extLst>
          </p:cNvPr>
          <p:cNvSpPr txBox="1"/>
          <p:nvPr/>
        </p:nvSpPr>
        <p:spPr>
          <a:xfrm>
            <a:off x="2299597" y="2391661"/>
            <a:ext cx="9336504" cy="243142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Chích choè tập bay từ sáng tới khuya</a:t>
            </a:r>
            <a:r>
              <a:rPr kumimoji="0" lang="vi-VN" sz="8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.</a:t>
            </a:r>
            <a:endParaRPr kumimoji="0" lang="es-E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28D814-733D-4934-9608-080D64DA868E}"/>
              </a:ext>
            </a:extLst>
          </p:cNvPr>
          <p:cNvSpPr txBox="1"/>
          <p:nvPr/>
        </p:nvSpPr>
        <p:spPr>
          <a:xfrm>
            <a:off x="8361127" y="3468756"/>
            <a:ext cx="2539564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uya</a:t>
            </a: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endParaRPr kumimoji="0" lang="es-E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1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4;p2">
            <a:hlinkClick r:id="rId3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Google Shape;2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426" y="703473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2481844" y="1055399"/>
            <a:ext cx="7798494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Hãy đọc to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câu sau: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Avant" pitchFamily="34" charset="0"/>
              <a:cs typeface="Arial"/>
              <a:sym typeface="Arial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93DF4014-3491-4CCF-AE20-BE7D9994B195}"/>
              </a:ext>
            </a:extLst>
          </p:cNvPr>
          <p:cNvSpPr/>
          <p:nvPr/>
        </p:nvSpPr>
        <p:spPr>
          <a:xfrm>
            <a:off x="1463040" y="2116845"/>
            <a:ext cx="10119360" cy="3491475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A9C6A-393A-4A62-A5AD-766AAC861A7A}"/>
              </a:ext>
            </a:extLst>
          </p:cNvPr>
          <p:cNvSpPr txBox="1"/>
          <p:nvPr/>
        </p:nvSpPr>
        <p:spPr>
          <a:xfrm>
            <a:off x="1431080" y="2583540"/>
            <a:ext cx="10475494" cy="230831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Nhà Thuý trồng rất nhiều hoa thuỷ tiên</a:t>
            </a:r>
            <a:r>
              <a:rPr kumimoji="0" lang="vi-VN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. </a:t>
            </a:r>
            <a:endParaRPr kumimoji="0" lang="es-E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592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1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41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431812" y="3095769"/>
            <a:ext cx="7495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11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8: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oam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5400" b="1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oăm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43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46" y="5136776"/>
            <a:ext cx="11777345" cy="1574700"/>
          </a:xfrm>
          <a:prstGeom prst="rect">
            <a:avLst/>
          </a:prstGeom>
        </p:spPr>
      </p:pic>
      <p:pic>
        <p:nvPicPr>
          <p:cNvPr id="44" name="图片 15" descr="a05684f714522ad77246dba9447411b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93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271</Words>
  <Application>Microsoft Office PowerPoint</Application>
  <PresentationFormat>Widescreen</PresentationFormat>
  <Paragraphs>83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.VnAvant</vt:lpstr>
      <vt:lpstr>Arial</vt:lpstr>
      <vt:lpstr>Calibri</vt:lpstr>
      <vt:lpstr>Tahoma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</cp:revision>
  <dcterms:created xsi:type="dcterms:W3CDTF">2021-12-11T06:25:33Z</dcterms:created>
  <dcterms:modified xsi:type="dcterms:W3CDTF">2022-02-22T08:07:29Z</dcterms:modified>
</cp:coreProperties>
</file>