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  <p:sldMasterId id="2147483722" r:id="rId3"/>
  </p:sldMasterIdLst>
  <p:notesMasterIdLst>
    <p:notesMasterId r:id="rId22"/>
  </p:notesMasterIdLst>
  <p:handoutMasterIdLst>
    <p:handoutMasterId r:id="rId23"/>
  </p:handoutMasterIdLst>
  <p:sldIdLst>
    <p:sldId id="290" r:id="rId4"/>
    <p:sldId id="275" r:id="rId5"/>
    <p:sldId id="395" r:id="rId6"/>
    <p:sldId id="403" r:id="rId7"/>
    <p:sldId id="285" r:id="rId8"/>
    <p:sldId id="404" r:id="rId9"/>
    <p:sldId id="420" r:id="rId10"/>
    <p:sldId id="422" r:id="rId11"/>
    <p:sldId id="383" r:id="rId12"/>
    <p:sldId id="375" r:id="rId13"/>
    <p:sldId id="405" r:id="rId14"/>
    <p:sldId id="406" r:id="rId15"/>
    <p:sldId id="407" r:id="rId16"/>
    <p:sldId id="380" r:id="rId17"/>
    <p:sldId id="381" r:id="rId18"/>
    <p:sldId id="329" r:id="rId19"/>
    <p:sldId id="377" r:id="rId20"/>
    <p:sldId id="270" r:id="rId21"/>
  </p:sldIdLst>
  <p:sldSz cx="12192000" cy="6858000"/>
  <p:notesSz cx="6858000" cy="9144000"/>
  <p:embeddedFontLst>
    <p:embeddedFont>
      <p:font typeface="HP001 4 hàng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FF8119"/>
    <a:srgbClr val="FF7707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17192B-0B8B-417D-9622-ECA32F57C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6CDFA-C400-4ADA-8675-0B235C778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EA47-3706-47B9-AFE4-3BD54C224DA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C9574-BBCD-48A1-9976-6405E8D2B1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5F5AD-F563-45C4-B9B2-C22F1DB126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8080E-9BB6-405F-88E0-AD0B40498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6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F0E2-8041-418B-A378-D232B06EE2E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8D28-DC90-4728-95C0-7593A2F1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9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39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0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9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84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50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12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06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59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19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02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98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3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818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7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8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4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425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6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2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3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2B8154-261B-4271-A134-BE5BC2D425A9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9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openxmlformats.org/officeDocument/2006/relationships/slide" Target="slide14.xml"/><Relationship Id="rId12" Type="http://schemas.openxmlformats.org/officeDocument/2006/relationships/slide" Target="slide13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32.png"/><Relationship Id="rId5" Type="http://schemas.openxmlformats.org/officeDocument/2006/relationships/image" Target="../media/image24.png"/><Relationship Id="rId15" Type="http://schemas.openxmlformats.org/officeDocument/2006/relationships/slide" Target="slide11.xml"/><Relationship Id="rId23" Type="http://schemas.microsoft.com/office/2007/relationships/hdphoto" Target="../media/hdphoto7.wdp"/><Relationship Id="rId10" Type="http://schemas.openxmlformats.org/officeDocument/2006/relationships/image" Target="../media/image26.png"/><Relationship Id="rId19" Type="http://schemas.openxmlformats.org/officeDocument/2006/relationships/slide" Target="slide15.xml"/><Relationship Id="rId4" Type="http://schemas.openxmlformats.org/officeDocument/2006/relationships/slide" Target="slide12.xml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slide" Target="slide3.xml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slide" Target="slide3.xml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" Target="slide11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0.xml"/><Relationship Id="rId5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5" Type="http://schemas.openxmlformats.org/officeDocument/2006/relationships/image" Target="../media/image36.png"/><Relationship Id="rId10" Type="http://schemas.microsoft.com/office/2007/relationships/hdphoto" Target="../media/hdphoto7.wdp"/><Relationship Id="rId4" Type="http://schemas.openxmlformats.org/officeDocument/2006/relationships/slide" Target="slide9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slide" Target="slide16.xml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4727" y="1648606"/>
            <a:ext cx="6742551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106: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83" y="216849"/>
            <a:ext cx="2429692" cy="1943211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96886"/>
            <a:ext cx="2646508" cy="293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08" y="2669542"/>
            <a:ext cx="2388955" cy="2582883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54" y="2547258"/>
            <a:ext cx="2430346" cy="2745448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69" y="567579"/>
            <a:ext cx="1996610" cy="2603330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46800" y="5977467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313916" y="79481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6165" y="186924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56687" y="4908621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89055" y="5586075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658277"/>
            <a:ext cx="2235200" cy="2235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65201" y="2346599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C:\Users\ADMIN\Desktop\Tai nguyen thiet ke tro choi\Bảng gỗ\1a.png">
            <a:hlinkClick r:id="" action="ppaction://noaction"/>
            <a:extLst>
              <a:ext uri="{FF2B5EF4-FFF2-40B4-BE49-F238E27FC236}">
                <a16:creationId xmlns:a16="http://schemas.microsoft.com/office/drawing/2014/main" id="{CC382715-C3EF-4AA0-86AA-4A0592E9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D65342-6B30-4C9A-84DE-06A3C7E10DED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9697" numSld="8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15820" y="680304"/>
            <a:ext cx="10767527" cy="1025405"/>
            <a:chOff x="1012373" y="354915"/>
            <a:chExt cx="7064827" cy="962294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6229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5328" y="570200"/>
              <a:ext cx="6831872" cy="52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tìm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các tiếng, từ 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ngoài bài có vần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6220" y="1705709"/>
            <a:ext cx="4767943" cy="1444601"/>
            <a:chOff x="-2566052" y="924855"/>
            <a:chExt cx="6553200" cy="762000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-2566052" y="924855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2312413" y="971184"/>
              <a:ext cx="4869076" cy="6331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o, eo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14" y="1895515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08653" y="821877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DCA85FF2-3828-415F-9A13-3ABAC0C8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45F95B-BAC2-46BF-82DD-A289BCFCD4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75788" y="555677"/>
            <a:ext cx="8472065" cy="1098445"/>
            <a:chOff x="578031" y="282064"/>
            <a:chExt cx="7499169" cy="1111745"/>
          </a:xfrm>
        </p:grpSpPr>
        <p:sp>
          <p:nvSpPr>
            <p:cNvPr id="5" name="Rounded Rectangle 4"/>
            <p:cNvSpPr/>
            <p:nvPr/>
          </p:nvSpPr>
          <p:spPr>
            <a:xfrm>
              <a:off x="578031" y="282064"/>
              <a:ext cx="7499169" cy="111174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75135" y="477707"/>
              <a:ext cx="6417850" cy="716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 đọc to câu sau: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12203" y="1680431"/>
            <a:ext cx="7230042" cy="1364709"/>
            <a:chOff x="1455505" y="1809750"/>
            <a:chExt cx="6621695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55505" y="1982661"/>
              <a:ext cx="5643574" cy="36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Con mèo trèo cây ca</a:t>
              </a:r>
              <a:r>
                <a:rPr lang="en-US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u</a:t>
              </a: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23" y="1830292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44147" y="683693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4E07D9E6-3EF5-4F58-BF85-83F9337F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9E3D7E-B587-42AD-A8EA-A02476149C5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31B8BA9-C58A-4634-9925-86747603607C}"/>
              </a:ext>
            </a:extLst>
          </p:cNvPr>
          <p:cNvGrpSpPr/>
          <p:nvPr/>
        </p:nvGrpSpPr>
        <p:grpSpPr>
          <a:xfrm>
            <a:off x="2438883" y="501383"/>
            <a:ext cx="8076717" cy="1322629"/>
            <a:chOff x="1012373" y="354915"/>
            <a:chExt cx="7064827" cy="1174887"/>
          </a:xfrm>
        </p:grpSpPr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5B2ED6C3-75EC-4742-8D01-4B504764C1F0}"/>
                </a:ext>
              </a:extLst>
            </p:cNvPr>
            <p:cNvSpPr/>
            <p:nvPr/>
          </p:nvSpPr>
          <p:spPr>
            <a:xfrm>
              <a:off x="1012373" y="354915"/>
              <a:ext cx="7064827" cy="11748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CF80C1-302E-4E3B-B2DD-05DBB2186D99}"/>
                </a:ext>
              </a:extLst>
            </p:cNvPr>
            <p:cNvSpPr txBox="1"/>
            <p:nvPr/>
          </p:nvSpPr>
          <p:spPr>
            <a:xfrm>
              <a:off x="1401671" y="455961"/>
              <a:ext cx="6477074" cy="95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Chọn ý đúng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 không dạy hổ nữa vì 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37F1D22-2E1C-4054-B441-7F263C841590}"/>
              </a:ext>
            </a:extLst>
          </p:cNvPr>
          <p:cNvSpPr/>
          <p:nvPr/>
        </p:nvSpPr>
        <p:spPr>
          <a:xfrm>
            <a:off x="2566719" y="730578"/>
            <a:ext cx="854998" cy="7855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:a16="http://schemas.microsoft.com/office/drawing/2014/main" id="{3ED8F90B-BB1A-42F5-B561-08DF02CF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23" y="-58140"/>
            <a:ext cx="1592314" cy="2339989"/>
          </a:xfrm>
          <a:prstGeom prst="rect">
            <a:avLst/>
          </a:prstGeom>
        </p:spPr>
      </p:pic>
      <p:pic>
        <p:nvPicPr>
          <p:cNvPr id="23" name="Picture 2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id="{2FC8ADD5-909B-4380-88B2-14F0EB4C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F12BEA-3A00-42B7-8FAA-801FA6BBE29A}"/>
              </a:ext>
            </a:extLst>
          </p:cNvPr>
          <p:cNvSpPr txBox="1">
            <a:spLocks/>
          </p:cNvSpPr>
          <p:nvPr/>
        </p:nvSpPr>
        <p:spPr>
          <a:xfrm>
            <a:off x="4379284" y="2171949"/>
            <a:ext cx="5372300" cy="1347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hổ không giữ lời hứa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90F583E-5018-4110-B73B-3B47141ECB67}"/>
              </a:ext>
            </a:extLst>
          </p:cNvPr>
          <p:cNvSpPr txBox="1">
            <a:spLocks/>
          </p:cNvSpPr>
          <p:nvPr/>
        </p:nvSpPr>
        <p:spPr>
          <a:xfrm>
            <a:off x="4379284" y="3715643"/>
            <a:ext cx="5372300" cy="125515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ài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hổ đã cao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675BD8-D58A-428A-82FC-509D538F294F}"/>
              </a:ext>
            </a:extLst>
          </p:cNvPr>
          <p:cNvSpPr/>
          <p:nvPr/>
        </p:nvSpPr>
        <p:spPr>
          <a:xfrm>
            <a:off x="4323993" y="2615779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C211A8-C721-4B28-95CD-0CABFF448A6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36588" y="654425"/>
            <a:ext cx="8827000" cy="1064987"/>
            <a:chOff x="1524000" y="71976"/>
            <a:chExt cx="6638996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s New Roman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20078" y="226617"/>
              <a:ext cx="5942918" cy="536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808089" y="770828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69972" y="5086467"/>
            <a:ext cx="8304011" cy="1297400"/>
            <a:chOff x="-4216486" y="1796142"/>
            <a:chExt cx="10476370" cy="762000"/>
          </a:xfrm>
        </p:grpSpPr>
        <p:sp>
          <p:nvSpPr>
            <p:cNvPr id="15" name="Rectangle 14"/>
            <p:cNvSpPr/>
            <p:nvPr/>
          </p:nvSpPr>
          <p:spPr>
            <a:xfrm>
              <a:off x="-4216486" y="1796142"/>
              <a:ext cx="10471429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s New Roman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4138573" y="1967759"/>
              <a:ext cx="10398457" cy="41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bèo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35" y="5202673"/>
            <a:ext cx="1088571" cy="1064987"/>
          </a:xfrm>
          <a:prstGeom prst="rect">
            <a:avLst/>
          </a:prstGeom>
        </p:spPr>
      </p:pic>
      <p:pic>
        <p:nvPicPr>
          <p:cNvPr id="18" name="Picture 17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642DFB50-38EF-4BEE-A2B5-5D87CBFE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A009AC-6E1E-48D7-B886-0B82C57C9A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83580" y="618285"/>
            <a:ext cx="9117875" cy="1158325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98314" y="430606"/>
              <a:ext cx="4954237" cy="4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78657" y="5697618"/>
            <a:ext cx="9218645" cy="824691"/>
            <a:chOff x="1647125" y="1651541"/>
            <a:chExt cx="6553200" cy="526621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1647125" y="1651541"/>
              <a:ext cx="6553200" cy="526621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0871" y="1772005"/>
              <a:ext cx="6485709" cy="3341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Mẻo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!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võ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trèo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dạy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96" y="5482307"/>
            <a:ext cx="1088571" cy="1040002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66" y="279400"/>
            <a:ext cx="1974228" cy="172446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638349" y="755784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17D0FF89-6D8A-403C-B8A2-D15D026F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9EE8BF-7F23-4885-957D-3F98DB5B7BC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9082" y="2153893"/>
            <a:ext cx="3250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67340" y="390539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25705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63846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ngôi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sao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29698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on </a:t>
            </a:r>
            <a:r>
              <a:rPr lang="en-US" altLang="vi-VN" sz="7200" b="1" noProof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mèo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116" y="3576746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106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汉仪晓波美妍体W" panose="00020600040101010101" pitchFamily="18" charset="-122"/>
                <a:cs typeface="+mn-cs"/>
              </a:rPr>
              <a:t>Bài</a:t>
            </a:r>
            <a:r>
              <a:rPr kumimoji="0" lang="vi-VN" altLang="zh-CN" sz="80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汉仪晓波美妍体W" panose="00020600040101010101" pitchFamily="18" charset="-122"/>
                <a:cs typeface="+mn-cs"/>
              </a:rPr>
              <a:t> 106: ao - eo</a:t>
            </a:r>
            <a:endParaRPr kumimoji="0" lang="zh-CN" altLang="en-US" sz="80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/>
              <a:ea typeface="汉仪晓波美妍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0826" y="2153295"/>
            <a:ext cx="323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756228" y="435429"/>
            <a:ext cx="9078556" cy="64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D35196-ECB0-4761-8EA8-36513F3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21860" y="326570"/>
            <a:ext cx="5253272" cy="2081103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2243830" y="2284102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săn giỏi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BCF566A7-3F66-4631-89B9-8F8099880302}"/>
              </a:ext>
            </a:extLst>
          </p:cNvPr>
          <p:cNvSpPr txBox="1"/>
          <p:nvPr/>
        </p:nvSpPr>
        <p:spPr>
          <a:xfrm>
            <a:off x="2226304" y="2869003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giao hẹn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2243830" y="4065756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tài 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17418E86-284B-4CBD-A418-2A9B59B951C9}"/>
              </a:ext>
            </a:extLst>
          </p:cNvPr>
          <p:cNvSpPr txBox="1"/>
          <p:nvPr/>
        </p:nvSpPr>
        <p:spPr>
          <a:xfrm>
            <a:off x="2243830" y="3480855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đồng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id="{CD13076C-BDFE-496F-8247-103E9C9C385C}"/>
              </a:ext>
            </a:extLst>
          </p:cNvPr>
          <p:cNvSpPr txBox="1"/>
          <p:nvPr/>
        </p:nvSpPr>
        <p:spPr>
          <a:xfrm>
            <a:off x="2243830" y="5165532"/>
            <a:ext cx="19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leo tót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id="{571523F4-4B7F-4B95-861A-D0EA268796D3}"/>
              </a:ext>
            </a:extLst>
          </p:cNvPr>
          <p:cNvSpPr txBox="1"/>
          <p:nvPr/>
        </p:nvSpPr>
        <p:spPr>
          <a:xfrm>
            <a:off x="2226304" y="5750433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võ trèo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9FB5813D-F7D0-4134-BBC3-483DD7C8F426}"/>
              </a:ext>
            </a:extLst>
          </p:cNvPr>
          <p:cNvSpPr txBox="1"/>
          <p:nvPr/>
        </p:nvSpPr>
        <p:spPr>
          <a:xfrm>
            <a:off x="1616719" y="1025794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9ED92CC5-9BC8-4DDC-A1A0-8D59C5819708}"/>
              </a:ext>
            </a:extLst>
          </p:cNvPr>
          <p:cNvSpPr txBox="1"/>
          <p:nvPr/>
        </p:nvSpPr>
        <p:spPr>
          <a:xfrm>
            <a:off x="2226305" y="4615644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lao ra vồ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7468132D-5EF1-40A9-B37E-404AD966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08" y="279382"/>
            <a:ext cx="6758864" cy="61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9F77A95-2C75-44E9-ADD6-C0D1F0CEE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2067"/>
          <a:stretch/>
        </p:blipFill>
        <p:spPr>
          <a:xfrm>
            <a:off x="974276" y="491020"/>
            <a:ext cx="10542305" cy="63669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5C97F9-D0CD-4E9E-81A6-1A1409DA8205}"/>
              </a:ext>
            </a:extLst>
          </p:cNvPr>
          <p:cNvSpPr/>
          <p:nvPr/>
        </p:nvSpPr>
        <p:spPr>
          <a:xfrm>
            <a:off x="1390118" y="975022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5A71FD-4A78-46D0-B141-31F3AE79D91B}"/>
              </a:ext>
            </a:extLst>
          </p:cNvPr>
          <p:cNvSpPr/>
          <p:nvPr/>
        </p:nvSpPr>
        <p:spPr>
          <a:xfrm>
            <a:off x="6756568" y="879466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B89783-F972-4D7C-A4B0-7F8691A37827}"/>
              </a:ext>
            </a:extLst>
          </p:cNvPr>
          <p:cNvSpPr/>
          <p:nvPr/>
        </p:nvSpPr>
        <p:spPr>
          <a:xfrm>
            <a:off x="1077909" y="1387363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505A28-4794-4E20-8804-85E884884979}"/>
              </a:ext>
            </a:extLst>
          </p:cNvPr>
          <p:cNvSpPr/>
          <p:nvPr/>
        </p:nvSpPr>
        <p:spPr>
          <a:xfrm>
            <a:off x="2868996" y="133573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29BF4-BE20-42C5-95A9-3DA04B87E836}"/>
              </a:ext>
            </a:extLst>
          </p:cNvPr>
          <p:cNvSpPr/>
          <p:nvPr/>
        </p:nvSpPr>
        <p:spPr>
          <a:xfrm>
            <a:off x="974276" y="178169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AD0EB0-8A4C-485F-A245-B3553FC51472}"/>
              </a:ext>
            </a:extLst>
          </p:cNvPr>
          <p:cNvSpPr/>
          <p:nvPr/>
        </p:nvSpPr>
        <p:spPr>
          <a:xfrm>
            <a:off x="2802320" y="1696829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71E895-2A86-40EC-8962-5B513DC7F9C2}"/>
              </a:ext>
            </a:extLst>
          </p:cNvPr>
          <p:cNvSpPr/>
          <p:nvPr/>
        </p:nvSpPr>
        <p:spPr>
          <a:xfrm>
            <a:off x="1449717" y="2510528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93234-0801-4A50-BFE2-4CD07CC16DD7}"/>
              </a:ext>
            </a:extLst>
          </p:cNvPr>
          <p:cNvSpPr/>
          <p:nvPr/>
        </p:nvSpPr>
        <p:spPr>
          <a:xfrm>
            <a:off x="1425923" y="2936495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BD1BF4-F8AB-478B-B3A8-A2CC69FB77DD}"/>
              </a:ext>
            </a:extLst>
          </p:cNvPr>
          <p:cNvSpPr/>
          <p:nvPr/>
        </p:nvSpPr>
        <p:spPr>
          <a:xfrm>
            <a:off x="5352063" y="2829355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3C2B33-E258-4EFD-8C0B-43BAD7A6BC74}"/>
              </a:ext>
            </a:extLst>
          </p:cNvPr>
          <p:cNvGrpSpPr/>
          <p:nvPr/>
        </p:nvGrpSpPr>
        <p:grpSpPr>
          <a:xfrm>
            <a:off x="13063" y="491020"/>
            <a:ext cx="3592286" cy="509451"/>
            <a:chOff x="4000467" y="260140"/>
            <a:chExt cx="3232530" cy="846266"/>
          </a:xfrm>
          <a:solidFill>
            <a:schemeClr val="bg1"/>
          </a:solidFill>
        </p:grpSpPr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id="{CAB94280-5C05-444C-A910-E3A3CB74027E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014871A2-A555-46D7-9D83-894601D1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1FB41B9-F857-4D8C-A987-4D7F9735C7DD}"/>
              </a:ext>
            </a:extLst>
          </p:cNvPr>
          <p:cNvSpPr/>
          <p:nvPr/>
        </p:nvSpPr>
        <p:spPr>
          <a:xfrm>
            <a:off x="1247926" y="3674510"/>
            <a:ext cx="495151" cy="174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372344-D1BB-48C7-B36F-9B619D72556D}"/>
              </a:ext>
            </a:extLst>
          </p:cNvPr>
          <p:cNvSpPr/>
          <p:nvPr/>
        </p:nvSpPr>
        <p:spPr>
          <a:xfrm>
            <a:off x="4111122" y="3567502"/>
            <a:ext cx="531288" cy="1942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DCDFD-CF22-40EC-99C6-EAE8CC3A8745}"/>
              </a:ext>
            </a:extLst>
          </p:cNvPr>
          <p:cNvSpPr/>
          <p:nvPr/>
        </p:nvSpPr>
        <p:spPr>
          <a:xfrm>
            <a:off x="3348430" y="3164336"/>
            <a:ext cx="513838" cy="1482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1002" y="927225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BF6B1A-1DA9-4B7B-A4FA-7C92990FAD3B}"/>
              </a:ext>
            </a:extLst>
          </p:cNvPr>
          <p:cNvGrpSpPr/>
          <p:nvPr/>
        </p:nvGrpSpPr>
        <p:grpSpPr>
          <a:xfrm>
            <a:off x="3572117" y="377158"/>
            <a:ext cx="3592286" cy="718457"/>
            <a:chOff x="4000467" y="260140"/>
            <a:chExt cx="3232530" cy="846266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DCC30071-F35C-4FB9-B5C9-FCF7161CC85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图片 7">
              <a:extLst>
                <a:ext uri="{FF2B5EF4-FFF2-40B4-BE49-F238E27FC236}">
                  <a16:creationId xmlns:a16="http://schemas.microsoft.com/office/drawing/2014/main" id="{14CE2C2A-B76D-4456-859A-65463A4A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  <p:pic>
        <p:nvPicPr>
          <p:cNvPr id="23" name="图片 1" descr="f9bb7a65055a321af5beddc3658db7db">
            <a:extLst>
              <a:ext uri="{FF2B5EF4-FFF2-40B4-BE49-F238E27FC236}">
                <a16:creationId xmlns:a16="http://schemas.microsoft.com/office/drawing/2014/main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:a16="http://schemas.microsoft.com/office/drawing/2014/main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:a16="http://schemas.microsoft.com/office/drawing/2014/main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3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448368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3" name="图片 1" descr="f9bb7a65055a321af5beddc3658db7db">
            <a:extLst>
              <a:ext uri="{FF2B5EF4-FFF2-40B4-BE49-F238E27FC236}">
                <a16:creationId xmlns:a16="http://schemas.microsoft.com/office/drawing/2014/main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:a16="http://schemas.microsoft.com/office/drawing/2014/main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:a16="http://schemas.microsoft.com/office/drawing/2014/main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03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143" y="416144"/>
            <a:ext cx="10672355" cy="620485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307916" y="1818027"/>
            <a:ext cx="5362807" cy="40364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3629913" y="3282239"/>
            <a:ext cx="4718811" cy="110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T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RÒ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2703" y="1445287"/>
            <a:ext cx="6253230" cy="30973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 DIỆT VIRUS CORONA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53143" y="1003553"/>
            <a:ext cx="11084656" cy="4787538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Năm học 2021 – 2022 bị ảnh hưởng lớn bởi dịch bệnh từ 1 loại virus có tên là Corona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 giúp mọi người tiêu diệt loại virus này.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loại virus corona và biến chủng của nó ứng với các virus có số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 giúp mọi người tiêu diệt được loại virus  này và biến chủng của 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982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519</Words>
  <Application>Microsoft Office PowerPoint</Application>
  <PresentationFormat>Widescreen</PresentationFormat>
  <Paragraphs>105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us New Roman</vt:lpstr>
      <vt:lpstr>Times New Roman</vt:lpstr>
      <vt:lpstr>Wingdings</vt:lpstr>
      <vt:lpstr>HP001 4 hàng</vt:lpstr>
      <vt:lpstr>Calibri</vt:lpstr>
      <vt:lpstr>UTM Avo</vt:lpstr>
      <vt:lpstr>等线</vt:lpstr>
      <vt:lpstr>Verdana</vt:lpstr>
      <vt:lpstr>Arial</vt:lpstr>
      <vt:lpstr>SimSun</vt:lpstr>
      <vt:lpstr>AvantGarde</vt:lpstr>
      <vt:lpstr>汉仪跳跳体简</vt:lpstr>
      <vt:lpstr>汉仪晓波美妍体W</vt:lpstr>
      <vt:lpstr>HP-222</vt:lpstr>
      <vt:lpstr>Office Theme</vt:lpstr>
      <vt:lpstr>2_Office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dạy hổ</vt:lpstr>
      <vt:lpstr>Mèo dạy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850 G4</cp:lastModifiedBy>
  <cp:revision>124</cp:revision>
  <dcterms:created xsi:type="dcterms:W3CDTF">2021-11-01T08:16:43Z</dcterms:created>
  <dcterms:modified xsi:type="dcterms:W3CDTF">2022-02-27T04:01:16Z</dcterms:modified>
</cp:coreProperties>
</file>