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24" r:id="rId3"/>
    <p:sldId id="326" r:id="rId4"/>
    <p:sldId id="344" r:id="rId5"/>
    <p:sldId id="346" r:id="rId6"/>
    <p:sldId id="350" r:id="rId7"/>
    <p:sldId id="353" r:id="rId8"/>
    <p:sldId id="351" r:id="rId9"/>
    <p:sldId id="352" r:id="rId10"/>
    <p:sldId id="354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25A"/>
    <a:srgbClr val="F4EEA9"/>
    <a:srgbClr val="126631"/>
    <a:srgbClr val="074736"/>
    <a:srgbClr val="400814"/>
    <a:srgbClr val="102D68"/>
    <a:srgbClr val="500A1E"/>
    <a:srgbClr val="DD4B49"/>
    <a:srgbClr val="FFC9C9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B941D8-3F83-4F2F-AFE2-0111D0AE8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0761F-D91E-462A-BAD2-1026C6B4B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3ED7B-358D-49A2-9286-FD2D4BD772D6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ADEBE-D55C-4790-85D1-EB77C898DA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88DAA-40A8-4DED-AB0E-938A5294B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2DE3-032B-4C92-AF46-60C0001A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7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0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4AA4EE-819A-4BC6-A8A1-C151D411394C}"/>
              </a:ext>
            </a:extLst>
          </p:cNvPr>
          <p:cNvSpPr/>
          <p:nvPr userDrawn="1"/>
        </p:nvSpPr>
        <p:spPr>
          <a:xfrm>
            <a:off x="11217925" y="87427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1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78363" y="1581229"/>
            <a:ext cx="901561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114, 115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1043587"/>
            <a:ext cx="5622218" cy="843456"/>
            <a:chOff x="3173149" y="2407359"/>
            <a:chExt cx="4333045" cy="8309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16275" y="2407359"/>
              <a:ext cx="4154007" cy="81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vở luyện viết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CF0C297-55B8-4224-908F-1E80A347A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85" y="1933636"/>
            <a:ext cx="3688582" cy="4780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2AFB-1F50-4F7F-AD11-22D28EC41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767" y="2072071"/>
            <a:ext cx="7783280" cy="105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E70E49-7A41-4FCD-BCBC-692AFBCEF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767" y="3916806"/>
            <a:ext cx="7783280" cy="10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Background trẻ em đẹp (2021) ♻️ Wiki HDAD ♻️">
            <a:extLst>
              <a:ext uri="{FF2B5EF4-FFF2-40B4-BE49-F238E27FC236}">
                <a16:creationId xmlns:a16="http://schemas.microsoft.com/office/drawing/2014/main" id="{5720BB7A-0E09-438A-A09E-288BCD44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660"/>
            <a:ext cx="12192001" cy="65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83C7D1-6283-4F76-827C-9A62B2AEC38C}"/>
              </a:ext>
            </a:extLst>
          </p:cNvPr>
          <p:cNvSpPr/>
          <p:nvPr/>
        </p:nvSpPr>
        <p:spPr>
          <a:xfrm>
            <a:off x="3454227" y="1976056"/>
            <a:ext cx="5413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52925A"/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40770" y="556835"/>
            <a:ext cx="12151230" cy="6374592"/>
          </a:xfrm>
          <a:prstGeom prst="rect">
            <a:avLst/>
          </a:prstGeom>
        </p:spPr>
      </p:pic>
      <p:pic>
        <p:nvPicPr>
          <p:cNvPr id="12" name="Picture 16" descr="This contains an image of: {{ pinTitle }}">
            <a:extLst>
              <a:ext uri="{FF2B5EF4-FFF2-40B4-BE49-F238E27FC236}">
                <a16:creationId xmlns:a16="http://schemas.microsoft.com/office/drawing/2014/main" id="{4FF4A67D-5108-4A58-8006-8A44B6D3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228" b="5725"/>
          <a:stretch/>
        </p:blipFill>
        <p:spPr bwMode="auto">
          <a:xfrm>
            <a:off x="2236066" y="1077267"/>
            <a:ext cx="6967270" cy="55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A0665-B2F4-4B3B-A9B5-9B21D11D5A6C}"/>
              </a:ext>
            </a:extLst>
          </p:cNvPr>
          <p:cNvSpPr txBox="1"/>
          <p:nvPr/>
        </p:nvSpPr>
        <p:spPr>
          <a:xfrm>
            <a:off x="3616632" y="3448182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D0E8C-992E-4020-98FB-5A8F97268A4A}"/>
              </a:ext>
            </a:extLst>
          </p:cNvPr>
          <p:cNvSpPr txBox="1"/>
          <p:nvPr/>
        </p:nvSpPr>
        <p:spPr>
          <a:xfrm>
            <a:off x="4951295" y="3429000"/>
            <a:ext cx="318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hoa huệ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B0495-656C-412D-A3F3-7AC6D4148912}"/>
              </a:ext>
            </a:extLst>
          </p:cNvPr>
          <p:cNvSpPr txBox="1"/>
          <p:nvPr/>
        </p:nvSpPr>
        <p:spPr>
          <a:xfrm>
            <a:off x="3594611" y="4646324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3FD4D-01D3-40CB-8EBA-1F68359ECA9C}"/>
              </a:ext>
            </a:extLst>
          </p:cNvPr>
          <p:cNvSpPr txBox="1"/>
          <p:nvPr/>
        </p:nvSpPr>
        <p:spPr>
          <a:xfrm>
            <a:off x="4988960" y="4646324"/>
            <a:ext cx="277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102D68"/>
                </a:solidFill>
              </a:rPr>
              <a:t>huơ</a:t>
            </a:r>
            <a:r>
              <a:rPr lang="en-US" sz="4800" dirty="0">
                <a:solidFill>
                  <a:srgbClr val="102D68"/>
                </a:solidFill>
              </a:rPr>
              <a:t> </a:t>
            </a:r>
            <a:r>
              <a:rPr lang="en-US" sz="4800" dirty="0" err="1">
                <a:solidFill>
                  <a:srgbClr val="102D68"/>
                </a:solidFill>
              </a:rPr>
              <a:t>vòi</a:t>
            </a:r>
            <a:endParaRPr lang="en-US" sz="4800" dirty="0">
              <a:solidFill>
                <a:srgbClr val="102D68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8F2F7C-99ED-492A-8DA1-9AC77B564B3A}"/>
              </a:ext>
            </a:extLst>
          </p:cNvPr>
          <p:cNvSpPr/>
          <p:nvPr/>
        </p:nvSpPr>
        <p:spPr>
          <a:xfrm>
            <a:off x="3616632" y="2403410"/>
            <a:ext cx="4245597" cy="830996"/>
          </a:xfrm>
          <a:prstGeom prst="roundRect">
            <a:avLst/>
          </a:prstGeom>
          <a:solidFill>
            <a:srgbClr val="529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18C10-976D-4F8E-9A70-FFB285DCE7DD}"/>
              </a:ext>
            </a:extLst>
          </p:cNvPr>
          <p:cNvSpPr txBox="1"/>
          <p:nvPr/>
        </p:nvSpPr>
        <p:spPr>
          <a:xfrm>
            <a:off x="3852538" y="2398292"/>
            <a:ext cx="400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4EEA9"/>
                </a:solidFill>
              </a:rPr>
              <a:t>Đọc bài viết</a:t>
            </a:r>
          </a:p>
        </p:txBody>
      </p:sp>
    </p:spTree>
    <p:extLst>
      <p:ext uri="{BB962C8B-B14F-4D97-AF65-F5344CB8AC3E}">
        <p14:creationId xmlns:p14="http://schemas.microsoft.com/office/powerpoint/2010/main" val="39107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-1" y="436815"/>
            <a:ext cx="12329839" cy="6558054"/>
          </a:xfrm>
          <a:prstGeom prst="rect">
            <a:avLst/>
          </a:prstGeom>
        </p:spPr>
      </p:pic>
      <p:pic>
        <p:nvPicPr>
          <p:cNvPr id="12" name="Picture 16" descr="This contains an image of: {{ pinTitle }}">
            <a:extLst>
              <a:ext uri="{FF2B5EF4-FFF2-40B4-BE49-F238E27FC236}">
                <a16:creationId xmlns:a16="http://schemas.microsoft.com/office/drawing/2014/main" id="{4FF4A67D-5108-4A58-8006-8A44B6D3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228" b="5725"/>
          <a:stretch/>
        </p:blipFill>
        <p:spPr bwMode="auto">
          <a:xfrm>
            <a:off x="1514913" y="1152981"/>
            <a:ext cx="7753109" cy="54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A0665-B2F4-4B3B-A9B5-9B21D11D5A6C}"/>
              </a:ext>
            </a:extLst>
          </p:cNvPr>
          <p:cNvSpPr txBox="1"/>
          <p:nvPr/>
        </p:nvSpPr>
        <p:spPr>
          <a:xfrm>
            <a:off x="3022698" y="3555953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D0E8C-992E-4020-98FB-5A8F97268A4A}"/>
              </a:ext>
            </a:extLst>
          </p:cNvPr>
          <p:cNvSpPr txBox="1"/>
          <p:nvPr/>
        </p:nvSpPr>
        <p:spPr>
          <a:xfrm>
            <a:off x="4420583" y="3546481"/>
            <a:ext cx="318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tàu thuỷ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B0495-656C-412D-A3F3-7AC6D4148912}"/>
              </a:ext>
            </a:extLst>
          </p:cNvPr>
          <p:cNvSpPr txBox="1"/>
          <p:nvPr/>
        </p:nvSpPr>
        <p:spPr>
          <a:xfrm>
            <a:off x="2839037" y="4721714"/>
            <a:ext cx="165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uya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3FD4D-01D3-40CB-8EBA-1F68359ECA9C}"/>
              </a:ext>
            </a:extLst>
          </p:cNvPr>
          <p:cNvSpPr txBox="1"/>
          <p:nvPr/>
        </p:nvSpPr>
        <p:spPr>
          <a:xfrm>
            <a:off x="4420583" y="4713218"/>
            <a:ext cx="445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đêm khuya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B0A4-4180-49D5-B9C8-E2ED70710E7F}"/>
              </a:ext>
            </a:extLst>
          </p:cNvPr>
          <p:cNvSpPr/>
          <p:nvPr/>
        </p:nvSpPr>
        <p:spPr>
          <a:xfrm>
            <a:off x="3173149" y="2407359"/>
            <a:ext cx="4333045" cy="830996"/>
          </a:xfrm>
          <a:prstGeom prst="roundRect">
            <a:avLst/>
          </a:prstGeom>
          <a:solidFill>
            <a:srgbClr val="529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385FE-AADA-4517-844F-2CAEC5C55E0B}"/>
              </a:ext>
            </a:extLst>
          </p:cNvPr>
          <p:cNvSpPr txBox="1"/>
          <p:nvPr/>
        </p:nvSpPr>
        <p:spPr>
          <a:xfrm>
            <a:off x="3423673" y="2387173"/>
            <a:ext cx="426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4EEA9"/>
                </a:solidFill>
              </a:rPr>
              <a:t>Đọc bài viết</a:t>
            </a:r>
          </a:p>
        </p:txBody>
      </p:sp>
    </p:spTree>
    <p:extLst>
      <p:ext uri="{BB962C8B-B14F-4D97-AF65-F5344CB8AC3E}">
        <p14:creationId xmlns:p14="http://schemas.microsoft.com/office/powerpoint/2010/main" val="40024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492662" y="1000057"/>
            <a:ext cx="5342655" cy="898631"/>
            <a:chOff x="3173149" y="2407359"/>
            <a:chExt cx="4333045" cy="8309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244451" y="2416151"/>
              <a:ext cx="4261743" cy="7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Nhận xét bài viết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4BBE3-8E88-413E-8E80-63C6C35E6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14" y="2108702"/>
            <a:ext cx="11237033" cy="1521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1AC096-2A64-42B9-83BD-50F7179C5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14" y="3953437"/>
            <a:ext cx="11237033" cy="15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626618" y="950134"/>
            <a:ext cx="5237819" cy="890316"/>
            <a:chOff x="3173149" y="2361191"/>
            <a:chExt cx="4467161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78567" y="2361191"/>
              <a:ext cx="4261743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05D135D-853C-4677-860E-E47D4A648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3" y="3567122"/>
            <a:ext cx="1543414" cy="143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FDBFD-D124-4816-BF23-192C3E7EB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414" y="2026985"/>
            <a:ext cx="763203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665C7D-BB04-490A-8649-379266242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8" y="3429000"/>
            <a:ext cx="1543414" cy="143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06C23-0443-4976-9465-E12157403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750" y="2126133"/>
            <a:ext cx="7552337" cy="43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1FED08-1273-4393-B60B-B3F95915D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02" y="1996052"/>
            <a:ext cx="8132272" cy="467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C7CF1-821A-4ED6-A778-DB706B1C29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" y="3617966"/>
            <a:ext cx="1543414" cy="14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74D856-8AA6-4EAF-A476-444CE10FA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02" y="1985588"/>
            <a:ext cx="8062660" cy="4654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508CA-1C1C-47AC-9BA5-D2D5820AE32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" y="3595261"/>
            <a:ext cx="1543414" cy="14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64</Words>
  <Application>Microsoft Office PowerPoint</Application>
  <PresentationFormat>Widescreen</PresentationFormat>
  <Paragraphs>30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UTM 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109</cp:revision>
  <dcterms:created xsi:type="dcterms:W3CDTF">2021-11-01T08:16:43Z</dcterms:created>
  <dcterms:modified xsi:type="dcterms:W3CDTF">2022-02-22T08:43:34Z</dcterms:modified>
</cp:coreProperties>
</file>