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40" r:id="rId2"/>
    <p:sldId id="299" r:id="rId3"/>
    <p:sldId id="304" r:id="rId4"/>
    <p:sldId id="326" r:id="rId5"/>
    <p:sldId id="327" r:id="rId6"/>
    <p:sldId id="336" r:id="rId7"/>
    <p:sldId id="329" r:id="rId8"/>
    <p:sldId id="330" r:id="rId9"/>
    <p:sldId id="331" r:id="rId10"/>
    <p:sldId id="337" r:id="rId11"/>
    <p:sldId id="335" r:id="rId12"/>
    <p:sldId id="333" r:id="rId13"/>
    <p:sldId id="334" r:id="rId14"/>
    <p:sldId id="338" r:id="rId15"/>
    <p:sldId id="292" r:id="rId16"/>
    <p:sldId id="27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P001 4 hàng" panose="020B0603050302020204" pitchFamily="34" charset="0"/>
      <p:regular r:id="rId23"/>
      <p:bold r:id="rId24"/>
    </p:embeddedFont>
    <p:embeddedFont>
      <p:font typeface="HP001 4 hang 1 ô ly" panose="020B0603050302020204" pitchFamily="34" charset="0"/>
      <p:bold r:id="rId25"/>
    </p:embeddedFont>
    <p:embeddedFont>
      <p:font typeface="HP001 4 hàng 2 ô ly" panose="020B0603050302020204" pitchFamily="34" charset="0"/>
      <p:bold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99"/>
    <a:srgbClr val="FF7707"/>
    <a:srgbClr val="FF8119"/>
    <a:srgbClr val="FFAF6C"/>
    <a:srgbClr val="FFFFFF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0" autoAdjust="0"/>
    <p:restoredTop sz="94660"/>
  </p:normalViewPr>
  <p:slideViewPr>
    <p:cSldViewPr snapToGrid="0">
      <p:cViewPr varScale="1">
        <p:scale>
          <a:sx n="70" d="100"/>
          <a:sy n="70" d="100"/>
        </p:scale>
        <p:origin x="3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58833-D420-470B-9419-84E631566F77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140B2-DCB4-4254-8B63-FAB0651AD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6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6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2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2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6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7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06-Mar-22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44" r:id="rId6"/>
    <p:sldLayoutId id="2147483746" r:id="rId7"/>
    <p:sldLayoutId id="2147483749" r:id="rId8"/>
    <p:sldLayoutId id="2147483751" r:id="rId9"/>
    <p:sldLayoutId id="21474837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1.gif"/><Relationship Id="rId5" Type="http://schemas.openxmlformats.org/officeDocument/2006/relationships/image" Target="../media/image14.png"/><Relationship Id="rId10" Type="http://schemas.openxmlformats.org/officeDocument/2006/relationships/image" Target="../media/image20.gif"/><Relationship Id="rId4" Type="http://schemas.openxmlformats.org/officeDocument/2006/relationships/image" Target="../media/image16.jpg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18078" y="1648606"/>
            <a:ext cx="875592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 sau bài 132, 133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94E8CBF-6309-48E5-B143-3F645D4FBA21}"/>
              </a:ext>
            </a:extLst>
          </p:cNvPr>
          <p:cNvSpPr txBox="1"/>
          <p:nvPr/>
        </p:nvSpPr>
        <p:spPr>
          <a:xfrm>
            <a:off x="1755058" y="3812323"/>
            <a:ext cx="10436942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con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hạ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cỡ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nhỏ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1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ang 1 ô ly" panose="020B0603050302020204" pitchFamily="34" charset="0"/>
              </a:rPr>
              <a:t>u, ê, n, c, o, a.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>
                <a:ln w="3175">
                  <a:noFill/>
                </a:ln>
                <a:solidFill>
                  <a:srgbClr val="FF0000"/>
                </a:solidFill>
              </a:rPr>
              <a:t>2,5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li: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ang 1 ô ly" panose="020B0603050302020204" pitchFamily="34" charset="0"/>
              </a:rPr>
              <a:t>h, y, 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33EFC8-6936-49F6-AA7B-44CAB9C5D6EE}"/>
              </a:ext>
            </a:extLst>
          </p:cNvPr>
          <p:cNvGrpSpPr/>
          <p:nvPr/>
        </p:nvGrpSpPr>
        <p:grpSpPr>
          <a:xfrm>
            <a:off x="3551583" y="153888"/>
            <a:ext cx="5698434" cy="1272210"/>
            <a:chOff x="4097435" y="-24956"/>
            <a:chExt cx="4767930" cy="12722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4B91B3-A107-4E55-A4A7-FF3D09EBF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B87E23-45C3-457D-AF58-5A0279080196}"/>
                </a:ext>
              </a:extLst>
            </p:cNvPr>
            <p:cNvSpPr txBox="1"/>
            <p:nvPr/>
          </p:nvSpPr>
          <p:spPr>
            <a:xfrm>
              <a:off x="5431421" y="464778"/>
              <a:ext cx="3348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C00000"/>
                  </a:solidFill>
                </a:rPr>
                <a:t>NHẬN XÉT BÀI VIẾT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7D2DB9-F398-489E-93B8-7D65A4D8F435}"/>
              </a:ext>
            </a:extLst>
          </p:cNvPr>
          <p:cNvSpPr txBox="1"/>
          <p:nvPr/>
        </p:nvSpPr>
        <p:spPr>
          <a:xfrm>
            <a:off x="715226" y="1166842"/>
            <a:ext cx="110687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ngu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Ϛ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ch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ng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φ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ïc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		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huỳnh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huỵch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xu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ϙ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nh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x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♦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		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ǟỗng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tu∑ch</a:t>
            </a:r>
            <a:endParaRPr lang="vi-VN" sz="54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4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40EF10-96FF-46E2-9645-01563AEFA51D}"/>
              </a:ext>
            </a:extLst>
          </p:cNvPr>
          <p:cNvGrpSpPr/>
          <p:nvPr/>
        </p:nvGrpSpPr>
        <p:grpSpPr>
          <a:xfrm>
            <a:off x="939215" y="768207"/>
            <a:ext cx="10799055" cy="5538802"/>
            <a:chOff x="700676" y="1364555"/>
            <a:chExt cx="10799055" cy="55388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901F3E-5DA2-4DA4-90D2-792FB95D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76" y="1364555"/>
              <a:ext cx="4567849" cy="484789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72B392-E8A8-46ED-A437-5B0CF4AD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5160819" y="564445"/>
              <a:ext cx="5535314" cy="7142510"/>
            </a:xfrm>
            <a:prstGeom prst="rect">
              <a:avLst/>
            </a:prstGeom>
          </p:spPr>
        </p:pic>
      </p:grpSp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278041" y="2735797"/>
            <a:ext cx="5777948" cy="138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lang="en-US" sz="6600" b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260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181897" y="706972"/>
            <a:ext cx="11828206" cy="58993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46BC86-6EE3-4134-AA0E-C77BC168958D}"/>
              </a:ext>
            </a:extLst>
          </p:cNvPr>
          <p:cNvGrpSpPr/>
          <p:nvPr/>
        </p:nvGrpSpPr>
        <p:grpSpPr>
          <a:xfrm>
            <a:off x="3130366" y="324464"/>
            <a:ext cx="5523304" cy="1371814"/>
            <a:chOff x="2971340" y="145774"/>
            <a:chExt cx="4767930" cy="12722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CE43F1-4D05-4C3B-84B6-18932AAA1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C22EF6-2125-49BB-A343-D367B57B3EA3}"/>
                </a:ext>
              </a:extLst>
            </p:cNvPr>
            <p:cNvSpPr txBox="1"/>
            <p:nvPr/>
          </p:nvSpPr>
          <p:spPr>
            <a:xfrm>
              <a:off x="4298979" y="500310"/>
              <a:ext cx="3440291" cy="599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70C0"/>
                  </a:solidFill>
                </a:rPr>
                <a:t>VIẾT BẢNG CON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068D51F-3652-4F55-8905-4472D5DF5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t="34009" r="18796" b="45993"/>
          <a:stretch/>
        </p:blipFill>
        <p:spPr>
          <a:xfrm>
            <a:off x="1881870" y="2093581"/>
            <a:ext cx="7356677" cy="1371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011C2A-34A1-46D1-9015-DE3EE2F72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54004" r="18688" b="25998"/>
          <a:stretch/>
        </p:blipFill>
        <p:spPr>
          <a:xfrm>
            <a:off x="1881871" y="3656649"/>
            <a:ext cx="7356677" cy="13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181897" y="647434"/>
            <a:ext cx="11828206" cy="58993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AC3250-BE56-492F-B5D5-B01515D84BDF}"/>
              </a:ext>
            </a:extLst>
          </p:cNvPr>
          <p:cNvGrpSpPr/>
          <p:nvPr/>
        </p:nvGrpSpPr>
        <p:grpSpPr>
          <a:xfrm>
            <a:off x="2583543" y="311212"/>
            <a:ext cx="6149639" cy="1272210"/>
            <a:chOff x="2971340" y="145774"/>
            <a:chExt cx="4767930" cy="12722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49DB94-C760-4BAA-8A30-0BD8A8F97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B2A3D9-0317-412B-8BF6-63702D702BAF}"/>
                </a:ext>
              </a:extLst>
            </p:cNvPr>
            <p:cNvSpPr txBox="1"/>
            <p:nvPr/>
          </p:nvSpPr>
          <p:spPr>
            <a:xfrm>
              <a:off x="4298979" y="500310"/>
              <a:ext cx="3440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70C0"/>
                  </a:solidFill>
                </a:rPr>
                <a:t>VIẾT BẢNG CON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6442BB9-5A55-41E5-8B92-B4E1EFED0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45304" r="53360" b="30333"/>
          <a:stretch/>
        </p:blipFill>
        <p:spPr>
          <a:xfrm>
            <a:off x="2467991" y="2148799"/>
            <a:ext cx="5397779" cy="1863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38755-F654-4B66-8EEB-A3F3C22BD5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2" t="41322" r="10746" b="34315"/>
          <a:stretch/>
        </p:blipFill>
        <p:spPr>
          <a:xfrm>
            <a:off x="2419740" y="3638889"/>
            <a:ext cx="5856707" cy="18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181897" y="647434"/>
            <a:ext cx="11828206" cy="58993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AC3250-BE56-492F-B5D5-B01515D84BDF}"/>
              </a:ext>
            </a:extLst>
          </p:cNvPr>
          <p:cNvGrpSpPr/>
          <p:nvPr/>
        </p:nvGrpSpPr>
        <p:grpSpPr>
          <a:xfrm>
            <a:off x="2641601" y="311212"/>
            <a:ext cx="6091582" cy="1272210"/>
            <a:chOff x="2971340" y="145774"/>
            <a:chExt cx="4767930" cy="12722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49DB94-C760-4BAA-8A30-0BD8A8F97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B2A3D9-0317-412B-8BF6-63702D702BAF}"/>
                </a:ext>
              </a:extLst>
            </p:cNvPr>
            <p:cNvSpPr txBox="1"/>
            <p:nvPr/>
          </p:nvSpPr>
          <p:spPr>
            <a:xfrm>
              <a:off x="4298978" y="591089"/>
              <a:ext cx="3440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VIẾT CHỮ CỠ NHỎ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88AA41-88EB-4479-9BEF-9AEADA885887}"/>
              </a:ext>
            </a:extLst>
          </p:cNvPr>
          <p:cNvSpPr txBox="1"/>
          <p:nvPr/>
        </p:nvSpPr>
        <p:spPr>
          <a:xfrm>
            <a:off x="4274591" y="1919644"/>
            <a:ext cx="44585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ngu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Ϛ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ch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ng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φ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ïc</a:t>
            </a:r>
            <a:endParaRPr lang="en-US" sz="4000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huỳnh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huỵch</a:t>
            </a:r>
            <a:endParaRPr lang="en-US" sz="4000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xu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ϙ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nh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x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♦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ng</a:t>
            </a: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ǟỗng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tu∑ch</a:t>
            </a:r>
            <a:endParaRPr lang="vi-VN" sz="4000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4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F331F2-9D9D-4E4D-8BFF-6BECDC4D5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659296"/>
            <a:ext cx="11322049" cy="4178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2078" y="4547229"/>
            <a:ext cx="930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VIẾT VỞ LUYỆN VIẾT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35C12E-D5A8-40DB-8995-D664D8D75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98" y="5672989"/>
            <a:ext cx="1380002" cy="1051430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751DEE33-C73F-460E-9CCF-2BD6E168F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4189" y="3001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EC292B-DD64-43EC-9461-03ABD38641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" b="2548"/>
          <a:stretch/>
        </p:blipFill>
        <p:spPr>
          <a:xfrm>
            <a:off x="0" y="457200"/>
            <a:ext cx="12192000" cy="6400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96589" y="3893573"/>
            <a:ext cx="6710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KHỞI ĐỘNG</a:t>
            </a:r>
            <a:endParaRPr lang="en-US" sz="8000" b="1" dirty="0">
              <a:ln w="2857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6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1.11111E-6 L 0.00156 -0.23449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1736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135F8-3989-4713-BB62-9BFBAED5E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0" y="727142"/>
            <a:ext cx="10370330" cy="5833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1436971" y="2396702"/>
            <a:ext cx="9297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accent6">
                    <a:lumMod val="50000"/>
                  </a:schemeClr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Tiết</a:t>
            </a:r>
            <a:r>
              <a:rPr lang="en-US" altLang="zh-CN" sz="5400" dirty="0">
                <a:solidFill>
                  <a:schemeClr val="accent6">
                    <a:lumMod val="50000"/>
                  </a:schemeClr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51: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uênh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huênh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hoang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uêch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nguệch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ngoạc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uynh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uych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huỳnh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huỵch</a:t>
            </a:r>
            <a:endParaRPr lang="zh-CN" altLang="en-US" sz="5400" dirty="0">
              <a:solidFill>
                <a:srgbClr val="C0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EA684-C659-44DE-B790-76F54DE009AE}"/>
              </a:ext>
            </a:extLst>
          </p:cNvPr>
          <p:cNvSpPr txBox="1"/>
          <p:nvPr/>
        </p:nvSpPr>
        <p:spPr>
          <a:xfrm>
            <a:off x="1548216" y="980773"/>
            <a:ext cx="8910035" cy="116229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Tập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viết</a:t>
            </a:r>
            <a:endParaRPr lang="en-US" sz="5400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4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3332602-8290-4E80-84AE-662E86A08E81}"/>
              </a:ext>
            </a:extLst>
          </p:cNvPr>
          <p:cNvGrpSpPr/>
          <p:nvPr/>
        </p:nvGrpSpPr>
        <p:grpSpPr>
          <a:xfrm>
            <a:off x="713929" y="456052"/>
            <a:ext cx="10425650" cy="5535314"/>
            <a:chOff x="713929" y="456052"/>
            <a:chExt cx="10425650" cy="55353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7C61B3-6E6A-44E3-B329-3DFBC44EB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4903887" y="-244327"/>
              <a:ext cx="5535314" cy="69360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E1C6E8-2796-41ED-ADBF-D24C1568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29" y="1005052"/>
              <a:ext cx="4435825" cy="4847896"/>
            </a:xfrm>
            <a:prstGeom prst="rect">
              <a:avLst/>
            </a:prstGeom>
          </p:spPr>
        </p:pic>
      </p:grpSp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149754" y="2546460"/>
            <a:ext cx="4735971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lang="en-US"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B34C995-657C-4709-9C0B-56008C1F6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0" y="636106"/>
            <a:ext cx="11518490" cy="5915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57AC75-5A8A-41B8-9559-A231EB31995E}"/>
              </a:ext>
            </a:extLst>
          </p:cNvPr>
          <p:cNvGrpSpPr/>
          <p:nvPr/>
        </p:nvGrpSpPr>
        <p:grpSpPr>
          <a:xfrm>
            <a:off x="3802305" y="-60919"/>
            <a:ext cx="5751443" cy="1272210"/>
            <a:chOff x="4083097" y="0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D4A985-ED5B-489B-A059-DC85621A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83097" y="0"/>
              <a:ext cx="4767930" cy="12722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733FDB-EE6B-4A49-8AFC-9B0599755F2D}"/>
                </a:ext>
              </a:extLst>
            </p:cNvPr>
            <p:cNvSpPr txBox="1"/>
            <p:nvPr/>
          </p:nvSpPr>
          <p:spPr>
            <a:xfrm>
              <a:off x="5533201" y="367646"/>
              <a:ext cx="2988570" cy="584775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ĐỌC BÀI VIẾT</a:t>
              </a:r>
              <a:endPara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460CB3D-ECF7-4F66-8A3A-CC0B57CFA0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44340" r="10148" b="30333"/>
          <a:stretch/>
        </p:blipFill>
        <p:spPr>
          <a:xfrm>
            <a:off x="2863596" y="4191698"/>
            <a:ext cx="8151276" cy="132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F0901-E306-43C9-9D68-9A36F5B2E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t="34009" r="18796" b="24565"/>
          <a:stretch/>
        </p:blipFill>
        <p:spPr>
          <a:xfrm>
            <a:off x="2863596" y="1452876"/>
            <a:ext cx="6464807" cy="24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CC39FC-7CB7-4511-AB9F-401F26742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0" y="636106"/>
            <a:ext cx="11108010" cy="5915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57AC75-5A8A-41B8-9559-A231EB31995E}"/>
              </a:ext>
            </a:extLst>
          </p:cNvPr>
          <p:cNvGrpSpPr/>
          <p:nvPr/>
        </p:nvGrpSpPr>
        <p:grpSpPr>
          <a:xfrm>
            <a:off x="3634454" y="-60919"/>
            <a:ext cx="5751443" cy="1272210"/>
            <a:chOff x="4083097" y="0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D4A985-ED5B-489B-A059-DC85621A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83097" y="0"/>
              <a:ext cx="4767930" cy="12722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733FDB-EE6B-4A49-8AFC-9B0599755F2D}"/>
                </a:ext>
              </a:extLst>
            </p:cNvPr>
            <p:cNvSpPr txBox="1"/>
            <p:nvPr/>
          </p:nvSpPr>
          <p:spPr>
            <a:xfrm>
              <a:off x="5478317" y="404637"/>
              <a:ext cx="2988570" cy="584775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ĐỌC BÀI VIẾT</a:t>
              </a:r>
              <a:endPara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C7BAF4-E85E-4DF6-B3DF-E0BC659D8A11}"/>
              </a:ext>
            </a:extLst>
          </p:cNvPr>
          <p:cNvSpPr txBox="1"/>
          <p:nvPr/>
        </p:nvSpPr>
        <p:spPr>
          <a:xfrm>
            <a:off x="4304088" y="1081542"/>
            <a:ext cx="69317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ngu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Ϛ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ch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ng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φ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ïc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huỳnh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huỵch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xu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ϙ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x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♦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ǟỗng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tu∑ch</a:t>
            </a:r>
            <a:endParaRPr lang="vi-VN" sz="48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08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FF9513-3087-47C1-B1E3-3622459DE2EC}"/>
              </a:ext>
            </a:extLst>
          </p:cNvPr>
          <p:cNvGrpSpPr/>
          <p:nvPr/>
        </p:nvGrpSpPr>
        <p:grpSpPr>
          <a:xfrm>
            <a:off x="4097435" y="-24956"/>
            <a:ext cx="6093700" cy="1272210"/>
            <a:chOff x="4097435" y="-24956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519907-95D2-4C88-A42C-236B40C7F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C4861F-DD50-481D-89A7-ACAC9E45D6DB}"/>
                </a:ext>
              </a:extLst>
            </p:cNvPr>
            <p:cNvSpPr txBox="1"/>
            <p:nvPr/>
          </p:nvSpPr>
          <p:spPr>
            <a:xfrm>
              <a:off x="5516430" y="404620"/>
              <a:ext cx="334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NHẬN XÉT BÀI VIẾT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100A776-549B-439F-B155-BB3903841B62}"/>
              </a:ext>
            </a:extLst>
          </p:cNvPr>
          <p:cNvSpPr txBox="1"/>
          <p:nvPr/>
        </p:nvSpPr>
        <p:spPr>
          <a:xfrm>
            <a:off x="524182" y="2465238"/>
            <a:ext cx="1114363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Luật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chơi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ln w="0"/>
              </a:rPr>
              <a:t>Năm</a:t>
            </a:r>
            <a:r>
              <a:rPr lang="en-US" sz="2400" dirty="0">
                <a:ln w="0"/>
              </a:rPr>
              <a:t> nay </a:t>
            </a:r>
            <a:r>
              <a:rPr lang="en-US" sz="2400" dirty="0" err="1">
                <a:ln w="0"/>
              </a:rPr>
              <a:t>Rồng</a:t>
            </a:r>
            <a:r>
              <a:rPr lang="en-US" sz="2400" dirty="0">
                <a:ln w="0"/>
              </a:rPr>
              <a:t> con </a:t>
            </a:r>
            <a:r>
              <a:rPr lang="en-US" sz="2400" dirty="0" err="1">
                <a:ln w="0"/>
              </a:rPr>
              <a:t>lên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lớp</a:t>
            </a:r>
            <a:r>
              <a:rPr lang="en-US" sz="2400" dirty="0">
                <a:ln w="0"/>
              </a:rPr>
              <a:t> 1, </a:t>
            </a:r>
            <a:r>
              <a:rPr lang="en-US" sz="2400" dirty="0" err="1">
                <a:ln w="0"/>
              </a:rPr>
              <a:t>được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học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và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mới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nhưng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chưa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thế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đúng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đẹp</a:t>
            </a:r>
            <a:r>
              <a:rPr lang="en-US" sz="2400" dirty="0">
                <a:ln w="0"/>
              </a:rPr>
              <a:t>. </a:t>
            </a:r>
            <a:r>
              <a:rPr lang="en-US" sz="2400" dirty="0" err="1">
                <a:ln w="0"/>
              </a:rPr>
              <a:t>Lớp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sẽ</a:t>
            </a:r>
            <a:r>
              <a:rPr lang="en-US" sz="2400" dirty="0">
                <a:ln w="0"/>
              </a:rPr>
              <a:t> chia </a:t>
            </a:r>
            <a:r>
              <a:rPr lang="en-US" sz="2400" dirty="0" err="1">
                <a:ln w="0"/>
              </a:rPr>
              <a:t>thành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tương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ứng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với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vần</a:t>
            </a:r>
            <a:r>
              <a:rPr lang="en-US" sz="2400" dirty="0">
                <a:ln w="0"/>
              </a:rPr>
              <a:t>: </a:t>
            </a:r>
            <a:r>
              <a:rPr lang="en-US" sz="2400" dirty="0" err="1">
                <a:ln w="0"/>
              </a:rPr>
              <a:t>uênh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uêch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uynh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uych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để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hướng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dẫn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cách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đúng</a:t>
            </a:r>
            <a:r>
              <a:rPr lang="en-US" sz="2400" dirty="0">
                <a:ln w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Độ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cao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 (</a:t>
            </a:r>
            <a:r>
              <a:rPr lang="en-US" sz="2400" dirty="0" err="1">
                <a:ln w="0"/>
              </a:rPr>
              <a:t>vần</a:t>
            </a:r>
            <a:r>
              <a:rPr lang="en-US" sz="2400" dirty="0">
                <a:ln w="0"/>
              </a:rPr>
              <a:t>),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cách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viết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.</a:t>
            </a:r>
            <a:endParaRPr lang="en-US" sz="2400" dirty="0">
              <a:ln w="0"/>
            </a:endParaRPr>
          </a:p>
          <a:p>
            <a:pPr marL="457200" indent="-457200">
              <a:buFontTx/>
              <a:buChar char="-"/>
            </a:pP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hướng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dẫn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rõ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ràng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chính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xác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nhất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là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chiến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thắng</a:t>
            </a:r>
            <a:r>
              <a:rPr lang="en-US" sz="2400" dirty="0">
                <a:ln w="0"/>
              </a:rPr>
              <a:t>.</a:t>
            </a:r>
          </a:p>
          <a:p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</a:t>
            </a:r>
            <a:r>
              <a:rPr lang="vi-VN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ướng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dẫn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thực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hiện</a:t>
            </a:r>
            <a:r>
              <a:rPr lang="en-US" sz="2400" dirty="0">
                <a:ln w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n w="0"/>
              </a:rPr>
              <a:t>Click </a:t>
            </a:r>
            <a:r>
              <a:rPr lang="en-US" sz="2400" dirty="0" err="1">
                <a:ln w="0"/>
              </a:rPr>
              <a:t>vào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màn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hình</a:t>
            </a:r>
            <a:r>
              <a:rPr lang="en-US" sz="2400" dirty="0">
                <a:ln w="0"/>
              </a:rPr>
              <a:t>: </a:t>
            </a:r>
            <a:r>
              <a:rPr lang="en-US" sz="2400" dirty="0" err="1">
                <a:ln w="0"/>
              </a:rPr>
              <a:t>hiện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đội</a:t>
            </a:r>
            <a:endParaRPr lang="en-US" sz="2400" dirty="0">
              <a:ln w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n w="0"/>
              </a:rPr>
              <a:t>Click </a:t>
            </a:r>
            <a:r>
              <a:rPr lang="en-US" sz="2400" dirty="0" err="1">
                <a:ln w="0"/>
              </a:rPr>
              <a:t>vào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từng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: </a:t>
            </a:r>
            <a:r>
              <a:rPr lang="en-US" sz="2400" dirty="0" err="1">
                <a:ln w="0"/>
              </a:rPr>
              <a:t>vỗ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tay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chúc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mừng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sau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phần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trình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bày</a:t>
            </a:r>
            <a:r>
              <a:rPr lang="en-US" sz="2400" dirty="0">
                <a:ln w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n w="0"/>
              </a:rPr>
              <a:t>Click </a:t>
            </a:r>
            <a:r>
              <a:rPr lang="en-US" sz="2400" dirty="0" err="1">
                <a:ln w="0"/>
              </a:rPr>
              <a:t>vào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rồng</a:t>
            </a:r>
            <a:r>
              <a:rPr lang="en-US" sz="2400" dirty="0">
                <a:ln w="0"/>
              </a:rPr>
              <a:t> con: </a:t>
            </a:r>
            <a:r>
              <a:rPr lang="en-US" sz="2400" dirty="0" err="1">
                <a:ln w="0"/>
              </a:rPr>
              <a:t>kết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thúc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cảm</a:t>
            </a:r>
            <a:r>
              <a:rPr lang="en-US" sz="2400" dirty="0">
                <a:ln w="0"/>
              </a:rPr>
              <a:t> </a:t>
            </a:r>
            <a:r>
              <a:rPr lang="vi-VN" sz="2400" dirty="0">
                <a:ln w="0"/>
              </a:rPr>
              <a:t>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nhỏ</a:t>
            </a:r>
            <a:r>
              <a:rPr lang="en-US" sz="2400" dirty="0">
                <a:ln w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DC4FB9-4C7D-47A9-A2E5-E22E3FFD751B}"/>
              </a:ext>
            </a:extLst>
          </p:cNvPr>
          <p:cNvGrpSpPr/>
          <p:nvPr/>
        </p:nvGrpSpPr>
        <p:grpSpPr>
          <a:xfrm>
            <a:off x="2560621" y="1358325"/>
            <a:ext cx="7841559" cy="1481218"/>
            <a:chOff x="61344" y="1793126"/>
            <a:chExt cx="7998648" cy="1481218"/>
          </a:xfrm>
        </p:grpSpPr>
        <p:sp>
          <p:nvSpPr>
            <p:cNvPr id="10" name="Ribbon: Tilted Down 9">
              <a:extLst>
                <a:ext uri="{FF2B5EF4-FFF2-40B4-BE49-F238E27FC236}">
                  <a16:creationId xmlns:a16="http://schemas.microsoft.com/office/drawing/2014/main" id="{A7683FB4-C854-4640-BC17-E5056F120BFF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14053"/>
                <a:gd name="adj2" fmla="val 63543"/>
              </a:avLst>
            </a:prstGeom>
            <a:solidFill>
              <a:srgbClr val="FFFF99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AC0411-15D9-434D-BE69-D7D2A2F3A4E9}"/>
                </a:ext>
              </a:extLst>
            </p:cNvPr>
            <p:cNvSpPr txBox="1"/>
            <p:nvPr/>
          </p:nvSpPr>
          <p:spPr>
            <a:xfrm>
              <a:off x="1727078" y="2073438"/>
              <a:ext cx="4486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Rồng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tập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viết</a:t>
              </a:r>
              <a:endPara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2DF7740-81AA-4C34-96C1-2998DD323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732" y="484000"/>
            <a:ext cx="2545269" cy="238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559F4C-54A1-44EF-A99D-EB1C3C1C0B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/>
          <a:stretch/>
        </p:blipFill>
        <p:spPr>
          <a:xfrm>
            <a:off x="-1" y="373348"/>
            <a:ext cx="12192001" cy="64846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163A733-6C70-4A3E-802D-FDD35FA90A86}"/>
              </a:ext>
            </a:extLst>
          </p:cNvPr>
          <p:cNvGrpSpPr/>
          <p:nvPr/>
        </p:nvGrpSpPr>
        <p:grpSpPr>
          <a:xfrm>
            <a:off x="2492810" y="482499"/>
            <a:ext cx="7841559" cy="1312606"/>
            <a:chOff x="61344" y="1793126"/>
            <a:chExt cx="7998648" cy="1481218"/>
          </a:xfrm>
        </p:grpSpPr>
        <p:sp>
          <p:nvSpPr>
            <p:cNvPr id="17" name="Ribbon: Tilted Down 16">
              <a:extLst>
                <a:ext uri="{FF2B5EF4-FFF2-40B4-BE49-F238E27FC236}">
                  <a16:creationId xmlns:a16="http://schemas.microsoft.com/office/drawing/2014/main" id="{9966EC6F-85EC-4A3C-98CE-8E9270908220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11806"/>
                <a:gd name="adj2" fmla="val 63543"/>
              </a:avLst>
            </a:prstGeom>
            <a:solidFill>
              <a:srgbClr val="FFFF99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391EED-0BC4-4D8D-A469-F21E943CD130}"/>
                </a:ext>
              </a:extLst>
            </p:cNvPr>
            <p:cNvSpPr txBox="1"/>
            <p:nvPr/>
          </p:nvSpPr>
          <p:spPr>
            <a:xfrm>
              <a:off x="1727078" y="2073438"/>
              <a:ext cx="4486327" cy="114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Rồng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tập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viết</a:t>
              </a:r>
              <a:endPara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F007A3-A858-4D15-AC89-04AD939CF3F4}"/>
              </a:ext>
            </a:extLst>
          </p:cNvPr>
          <p:cNvGrpSpPr/>
          <p:nvPr/>
        </p:nvGrpSpPr>
        <p:grpSpPr>
          <a:xfrm>
            <a:off x="2492810" y="2241729"/>
            <a:ext cx="1972063" cy="2240927"/>
            <a:chOff x="157636" y="2067599"/>
            <a:chExt cx="1972063" cy="2240927"/>
          </a:xfrm>
        </p:grpSpPr>
        <p:sp>
          <p:nvSpPr>
            <p:cNvPr id="2" name="Star: 8 Points 1">
              <a:extLst>
                <a:ext uri="{FF2B5EF4-FFF2-40B4-BE49-F238E27FC236}">
                  <a16:creationId xmlns:a16="http://schemas.microsoft.com/office/drawing/2014/main" id="{A5170907-A3EB-4345-9BF5-3101E2CC864A}"/>
                </a:ext>
              </a:extLst>
            </p:cNvPr>
            <p:cNvSpPr/>
            <p:nvPr/>
          </p:nvSpPr>
          <p:spPr>
            <a:xfrm>
              <a:off x="157636" y="2067599"/>
              <a:ext cx="1972063" cy="1312606"/>
            </a:xfrm>
            <a:prstGeom prst="star8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1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4F7C71-235A-4AB2-9D2A-E7A7082BF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2" t="34009" r="61232" b="46447"/>
            <a:stretch/>
          </p:blipFill>
          <p:spPr>
            <a:xfrm>
              <a:off x="409350" y="3130381"/>
              <a:ext cx="1678908" cy="117814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FC8CFC-D229-47E7-9F68-61EDBB3FB3AE}"/>
              </a:ext>
            </a:extLst>
          </p:cNvPr>
          <p:cNvGrpSpPr/>
          <p:nvPr/>
        </p:nvGrpSpPr>
        <p:grpSpPr>
          <a:xfrm>
            <a:off x="4758814" y="2236394"/>
            <a:ext cx="1972063" cy="2270478"/>
            <a:chOff x="3555494" y="2118319"/>
            <a:chExt cx="1972063" cy="2270478"/>
          </a:xfrm>
        </p:grpSpPr>
        <p:sp>
          <p:nvSpPr>
            <p:cNvPr id="12" name="Star: 8 Points 11">
              <a:extLst>
                <a:ext uri="{FF2B5EF4-FFF2-40B4-BE49-F238E27FC236}">
                  <a16:creationId xmlns:a16="http://schemas.microsoft.com/office/drawing/2014/main" id="{AB1CEE30-45D0-4FC0-87CD-CBEECA7D4008}"/>
                </a:ext>
              </a:extLst>
            </p:cNvPr>
            <p:cNvSpPr/>
            <p:nvPr/>
          </p:nvSpPr>
          <p:spPr>
            <a:xfrm>
              <a:off x="3555494" y="2118319"/>
              <a:ext cx="1972063" cy="1312606"/>
            </a:xfrm>
            <a:prstGeom prst="star8">
              <a:avLst/>
            </a:prstGeom>
            <a:solidFill>
              <a:srgbClr val="F5D5EA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2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672F9A-D2A5-4463-9527-A10D742D4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7" t="55589" r="60757" b="24867"/>
            <a:stretch/>
          </p:blipFill>
          <p:spPr>
            <a:xfrm>
              <a:off x="3844471" y="3210652"/>
              <a:ext cx="1678908" cy="117814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E45DF9-2E0F-4412-B979-249D570608CB}"/>
              </a:ext>
            </a:extLst>
          </p:cNvPr>
          <p:cNvGrpSpPr/>
          <p:nvPr/>
        </p:nvGrpSpPr>
        <p:grpSpPr>
          <a:xfrm>
            <a:off x="7179783" y="2186130"/>
            <a:ext cx="2014290" cy="2185713"/>
            <a:chOff x="7004001" y="2033553"/>
            <a:chExt cx="2014290" cy="2185713"/>
          </a:xfrm>
        </p:grpSpPr>
        <p:sp>
          <p:nvSpPr>
            <p:cNvPr id="14" name="Star: 8 Points 13">
              <a:extLst>
                <a:ext uri="{FF2B5EF4-FFF2-40B4-BE49-F238E27FC236}">
                  <a16:creationId xmlns:a16="http://schemas.microsoft.com/office/drawing/2014/main" id="{8288A486-76C9-44FA-AA4C-4C4A7E025125}"/>
                </a:ext>
              </a:extLst>
            </p:cNvPr>
            <p:cNvSpPr/>
            <p:nvPr/>
          </p:nvSpPr>
          <p:spPr>
            <a:xfrm>
              <a:off x="7004001" y="2033553"/>
              <a:ext cx="1972063" cy="1312606"/>
            </a:xfrm>
            <a:prstGeom prst="star8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3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B63A20E-C788-490B-8D92-7C5B99EC2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4" t="44340" r="72764" b="33098"/>
            <a:stretch/>
          </p:blipFill>
          <p:spPr>
            <a:xfrm>
              <a:off x="7339383" y="3041120"/>
              <a:ext cx="1678908" cy="117814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A9162C-AF76-4A7E-BA34-9E14A5A838BE}"/>
              </a:ext>
            </a:extLst>
          </p:cNvPr>
          <p:cNvGrpSpPr/>
          <p:nvPr/>
        </p:nvGrpSpPr>
        <p:grpSpPr>
          <a:xfrm>
            <a:off x="9771372" y="2117334"/>
            <a:ext cx="1972063" cy="2197915"/>
            <a:chOff x="9855240" y="2014232"/>
            <a:chExt cx="1972063" cy="2197915"/>
          </a:xfrm>
        </p:grpSpPr>
        <p:sp>
          <p:nvSpPr>
            <p:cNvPr id="15" name="Star: 8 Points 14">
              <a:extLst>
                <a:ext uri="{FF2B5EF4-FFF2-40B4-BE49-F238E27FC236}">
                  <a16:creationId xmlns:a16="http://schemas.microsoft.com/office/drawing/2014/main" id="{06806B6C-0A67-4DE5-ACD7-51504C3CFA84}"/>
                </a:ext>
              </a:extLst>
            </p:cNvPr>
            <p:cNvSpPr/>
            <p:nvPr/>
          </p:nvSpPr>
          <p:spPr>
            <a:xfrm>
              <a:off x="9855240" y="2014232"/>
              <a:ext cx="1972063" cy="1312606"/>
            </a:xfrm>
            <a:prstGeom prst="star8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4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D1D246D-94A5-4A41-93E9-B8F8A641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0" t="45659" r="53908" b="31779"/>
            <a:stretch/>
          </p:blipFill>
          <p:spPr>
            <a:xfrm>
              <a:off x="10014119" y="3034001"/>
              <a:ext cx="1678908" cy="1178146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BD0D239-CD8D-426C-8CFE-A0B510B28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9" y="67656"/>
            <a:ext cx="2186323" cy="20496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017610-2325-4FE8-B593-79DC8B4A2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53" y="4109651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1C0F5D-3F8B-4115-85CA-1E034338C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233" y="4071954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382665-18DD-498E-9785-7FC1BE3C23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667" y="4105649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1A2B2E-5307-4F5B-ABF9-54540B571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98" y="4017348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6FFCFE-9554-4578-9DC6-95F02A89B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310" y="4064227"/>
            <a:ext cx="3524250" cy="2857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B52DFA8-53F6-4264-BC41-C03EE04F7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53" y="4036053"/>
            <a:ext cx="3048000" cy="2857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EDF517-EDC5-40A2-93EC-5950D0919D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54" y="4074337"/>
            <a:ext cx="3524250" cy="2857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3D17FBB-DA77-4CCB-A688-FA63442B67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97" y="4067952"/>
            <a:ext cx="3524250" cy="28575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7DFBBBD-1EC2-4EB7-8E30-4B33DBD4588E}"/>
              </a:ext>
            </a:extLst>
          </p:cNvPr>
          <p:cNvSpPr txBox="1"/>
          <p:nvPr/>
        </p:nvSpPr>
        <p:spPr>
          <a:xfrm>
            <a:off x="2492811" y="1731573"/>
            <a:ext cx="8770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Cảm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ơn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các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bạn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nhỏ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!</a:t>
            </a:r>
            <a:endParaRPr lang="vi-VN" sz="60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36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566775_funny-kids_by_andrew_g_preview (1) c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94E8CBF-6309-48E5-B143-3F645D4FBA21}"/>
              </a:ext>
            </a:extLst>
          </p:cNvPr>
          <p:cNvSpPr txBox="1"/>
          <p:nvPr/>
        </p:nvSpPr>
        <p:spPr>
          <a:xfrm>
            <a:off x="1795331" y="3810069"/>
            <a:ext cx="860133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con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2 li: 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u, ê, n, c, o, a.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5 li: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h, y, 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33EFC8-6936-49F6-AA7B-44CAB9C5D6EE}"/>
              </a:ext>
            </a:extLst>
          </p:cNvPr>
          <p:cNvGrpSpPr/>
          <p:nvPr/>
        </p:nvGrpSpPr>
        <p:grpSpPr>
          <a:xfrm>
            <a:off x="3551583" y="153888"/>
            <a:ext cx="5698434" cy="1272210"/>
            <a:chOff x="4097435" y="-24956"/>
            <a:chExt cx="4767930" cy="12722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4B91B3-A107-4E55-A4A7-FF3D09EBF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B87E23-45C3-457D-AF58-5A0279080196}"/>
                </a:ext>
              </a:extLst>
            </p:cNvPr>
            <p:cNvSpPr txBox="1"/>
            <p:nvPr/>
          </p:nvSpPr>
          <p:spPr>
            <a:xfrm>
              <a:off x="5516430" y="404620"/>
              <a:ext cx="3348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C00000"/>
                  </a:solidFill>
                </a:rPr>
                <a:t>NHẬN XÉT BÀI VIẾT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2798AC-24BF-45A1-886C-2902899C3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44340" r="10148" b="30333"/>
          <a:stretch/>
        </p:blipFill>
        <p:spPr>
          <a:xfrm>
            <a:off x="256036" y="2494022"/>
            <a:ext cx="8297838" cy="1345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78BBE-3E2C-40BE-AB1C-FAB8C58B2E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t="34009" r="20503" b="44926"/>
          <a:stretch/>
        </p:blipFill>
        <p:spPr>
          <a:xfrm>
            <a:off x="351572" y="1480503"/>
            <a:ext cx="5744428" cy="1162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B48A3E-ED14-483D-8BE1-BB845365E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53021" r="22527" b="25914"/>
          <a:stretch/>
        </p:blipFill>
        <p:spPr>
          <a:xfrm>
            <a:off x="6296310" y="1400490"/>
            <a:ext cx="5744428" cy="116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11642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</TotalTime>
  <Words>358</Words>
  <Application>Microsoft Office PowerPoint</Application>
  <PresentationFormat>Widescreen</PresentationFormat>
  <Paragraphs>51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HP001 4 hàng</vt:lpstr>
      <vt:lpstr>UTM Avo</vt:lpstr>
      <vt:lpstr>Calibri</vt:lpstr>
      <vt:lpstr>HP001 4 hang 1 ô ly</vt:lpstr>
      <vt:lpstr>Arial</vt:lpstr>
      <vt:lpstr>HP001 4 hàng 2 ô ly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125</cp:revision>
  <dcterms:created xsi:type="dcterms:W3CDTF">2021-11-01T08:16:43Z</dcterms:created>
  <dcterms:modified xsi:type="dcterms:W3CDTF">2022-03-06T15:05:11Z</dcterms:modified>
</cp:coreProperties>
</file>