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6"/>
  </p:notesMasterIdLst>
  <p:sldIdLst>
    <p:sldId id="1449" r:id="rId2"/>
    <p:sldId id="285" r:id="rId3"/>
    <p:sldId id="295" r:id="rId4"/>
    <p:sldId id="305" r:id="rId5"/>
    <p:sldId id="297" r:id="rId6"/>
    <p:sldId id="306" r:id="rId7"/>
    <p:sldId id="287" r:id="rId8"/>
    <p:sldId id="270" r:id="rId9"/>
    <p:sldId id="276" r:id="rId10"/>
    <p:sldId id="289" r:id="rId11"/>
    <p:sldId id="283" r:id="rId12"/>
    <p:sldId id="281" r:id="rId13"/>
    <p:sldId id="294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726"/>
    <a:srgbClr val="29AE9D"/>
    <a:srgbClr val="150E6C"/>
    <a:srgbClr val="1D345D"/>
    <a:srgbClr val="3762AF"/>
    <a:srgbClr val="FFFBF7"/>
    <a:srgbClr val="FFFFFC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03" autoAdjust="0"/>
    <p:restoredTop sz="90167" autoAdjust="0"/>
  </p:normalViewPr>
  <p:slideViewPr>
    <p:cSldViewPr snapToGrid="0">
      <p:cViewPr varScale="1">
        <p:scale>
          <a:sx n="63" d="100"/>
          <a:sy n="63" d="100"/>
        </p:scale>
        <p:origin x="564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D7B-5286-4B74-94EA-602D5A0A20B6}" type="datetimeFigureOut">
              <a:rPr lang="en-US" smtClean="0"/>
              <a:t>31-Mar-22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81A-EEEE-424E-840F-ED233FBE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Tại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đây</a:t>
            </a:r>
            <a:endParaRPr lang="en-US" dirty="0"/>
          </a:p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F81A-EEEE-424E-840F-ED233FBE54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3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0" y="-88900"/>
            <a:ext cx="12484100" cy="70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9D4303-3D61-41EA-92F4-F89311BD19DA}"/>
              </a:ext>
            </a:extLst>
          </p:cNvPr>
          <p:cNvSpPr/>
          <p:nvPr userDrawn="1"/>
        </p:nvSpPr>
        <p:spPr>
          <a:xfrm>
            <a:off x="11014146" y="173668"/>
            <a:ext cx="1229207" cy="122790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2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31-Mar-22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31-Mar-22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31-Mar-22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31-Mar-22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slide" Target="slide4.xml"/><Relationship Id="rId2" Type="http://schemas.openxmlformats.org/officeDocument/2006/relationships/notesSlide" Target="../notesSlides/notesSlide3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0.gif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slide" Target="slide5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631534" y="1648606"/>
            <a:ext cx="8929047" cy="24352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Tô chữ hoa </a:t>
            </a:r>
            <a:r>
              <a:rPr lang="en-US" sz="5400" b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D, Đ</a:t>
            </a:r>
            <a:endParaRPr lang="en-US" sz="52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336720" y="31391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633988" y="1322580"/>
            <a:ext cx="5496981" cy="1668604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860275" y="3493280"/>
            <a:ext cx="54969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D.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0E8B452-5816-44E0-A83D-9413104BC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6" t="21599" r="40338" b="43825"/>
          <a:stretch/>
        </p:blipFill>
        <p:spPr>
          <a:xfrm>
            <a:off x="8204968" y="1493697"/>
            <a:ext cx="3353044" cy="39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5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86347" y="18336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F047AE2-B75E-412F-9635-E33328E0C77C}"/>
              </a:ext>
            </a:extLst>
          </p:cNvPr>
          <p:cNvGrpSpPr/>
          <p:nvPr/>
        </p:nvGrpSpPr>
        <p:grpSpPr>
          <a:xfrm>
            <a:off x="3798792" y="1325544"/>
            <a:ext cx="7095364" cy="1521236"/>
            <a:chOff x="418676" y="2043956"/>
            <a:chExt cx="6455864" cy="12498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1BA14E-737B-4529-94FB-DFE51A254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8FFFC9-D14C-442F-B2FD-CBAB2DB1E318}"/>
                </a:ext>
              </a:extLst>
            </p:cNvPr>
            <p:cNvSpPr txBox="1"/>
            <p:nvPr/>
          </p:nvSpPr>
          <p:spPr>
            <a:xfrm>
              <a:off x="692625" y="2257976"/>
              <a:ext cx="6181915" cy="531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latin typeface="HP001 4 hàng" panose="020B0603050302020204" pitchFamily="34" charset="0"/>
                </a:rPr>
                <a:t>Đường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đến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trường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thật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đẹp</a:t>
              </a:r>
              <a:r>
                <a:rPr lang="en-US" sz="3600" b="1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A592BCE-374B-4C62-93C3-F3E273CAF377}"/>
              </a:ext>
            </a:extLst>
          </p:cNvPr>
          <p:cNvSpPr/>
          <p:nvPr/>
        </p:nvSpPr>
        <p:spPr>
          <a:xfrm>
            <a:off x="205670" y="719709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Viết ứng 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E9659-F298-426B-94CB-A3634575FF63}"/>
              </a:ext>
            </a:extLst>
          </p:cNvPr>
          <p:cNvSpPr txBox="1"/>
          <p:nvPr/>
        </p:nvSpPr>
        <p:spPr>
          <a:xfrm>
            <a:off x="6871084" y="5128313"/>
            <a:ext cx="428178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Đ, g, đ, 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6586B-4A7A-423E-8B14-2DA1B7EC9154}"/>
              </a:ext>
            </a:extLst>
          </p:cNvPr>
          <p:cNvSpPr txBox="1"/>
          <p:nvPr/>
        </p:nvSpPr>
        <p:spPr>
          <a:xfrm>
            <a:off x="5758810" y="3074365"/>
            <a:ext cx="305038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70AD47">
                  <a:lumMod val="75000"/>
                </a:srgbClr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A93AB-C464-4C69-A922-67FB2E475127}"/>
              </a:ext>
            </a:extLst>
          </p:cNvPr>
          <p:cNvSpPr txBox="1"/>
          <p:nvPr/>
        </p:nvSpPr>
        <p:spPr>
          <a:xfrm>
            <a:off x="751183" y="4494614"/>
            <a:ext cx="9724710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6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517877-C17E-42A2-B7AA-4EDA5977FE38}"/>
              </a:ext>
            </a:extLst>
          </p:cNvPr>
          <p:cNvSpPr txBox="1"/>
          <p:nvPr/>
        </p:nvSpPr>
        <p:spPr>
          <a:xfrm>
            <a:off x="606338" y="2932995"/>
            <a:ext cx="59441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60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cái nào được viết hoa? </a:t>
            </a:r>
          </a:p>
          <a:p>
            <a:endParaRPr lang="en-US" sz="26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7DCF9-EFED-4EC8-88BB-8AFA719A2898}"/>
              </a:ext>
            </a:extLst>
          </p:cNvPr>
          <p:cNvSpPr txBox="1"/>
          <p:nvPr/>
        </p:nvSpPr>
        <p:spPr>
          <a:xfrm>
            <a:off x="606338" y="3687900"/>
            <a:ext cx="9034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26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D1E2B-A988-4566-8EAD-409F43C7072F}"/>
              </a:ext>
            </a:extLst>
          </p:cNvPr>
          <p:cNvSpPr txBox="1"/>
          <p:nvPr/>
        </p:nvSpPr>
        <p:spPr>
          <a:xfrm>
            <a:off x="751183" y="4949785"/>
            <a:ext cx="6697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ô li ?</a:t>
            </a:r>
            <a:endParaRPr lang="vi-VN" sz="28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73647" y="18590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288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7426308.jpg">
            <a:extLst>
              <a:ext uri="{FF2B5EF4-FFF2-40B4-BE49-F238E27FC236}">
                <a16:creationId xmlns:a16="http://schemas.microsoft.com/office/drawing/2014/main" id="{813E1040-BD40-40BA-88F4-603E9351A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5" b="7831"/>
          <a:stretch/>
        </p:blipFill>
        <p:spPr bwMode="auto">
          <a:xfrm>
            <a:off x="-14518" y="-1"/>
            <a:ext cx="1219200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1A7D6BF-3575-4FA9-BDF8-EE3B938C0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" y="4382749"/>
            <a:ext cx="2339788" cy="221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C696D722-0DB9-4B9E-BE53-7AF28B640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409" y="4104698"/>
            <a:ext cx="2034540" cy="24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14D067-F4DF-4603-9795-A101491FB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422" y="4814047"/>
            <a:ext cx="1042925" cy="125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56FEFFB-09B9-4CAD-BF70-32EF9623E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84" y="4943052"/>
            <a:ext cx="1268868" cy="153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975383A-19BD-4BAA-A2EE-D7879E116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90" y="4380681"/>
            <a:ext cx="1829337" cy="220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5D0AC15-2291-4A24-A91D-3775087C0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657" y="4715130"/>
            <a:ext cx="1042925" cy="125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E5EFB97-FC2A-47CF-B6DE-69C5448AA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57" y="4674025"/>
            <a:ext cx="1350547" cy="163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4D7988D-0209-42B9-AFDD-51C043742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52" y="4347407"/>
            <a:ext cx="1829337" cy="220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7A15B5C5-13B6-4DDB-8358-C2C1D3346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130" y="4400648"/>
            <a:ext cx="2339788" cy="221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0FA4E05-D9CD-4E08-AFB0-4F71E87E0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35" y="4104698"/>
            <a:ext cx="2034540" cy="24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>
            <a:hlinkClick r:id="rId10" action="ppaction://hlinksldjump"/>
            <a:extLst>
              <a:ext uri="{FF2B5EF4-FFF2-40B4-BE49-F238E27FC236}">
                <a16:creationId xmlns:a16="http://schemas.microsoft.com/office/drawing/2014/main" id="{DE01C221-86F4-41F4-BCC6-4D1267FC3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7823" y="3732173"/>
            <a:ext cx="1331619" cy="99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>
            <a:hlinkClick r:id="rId12" action="ppaction://hlinksldjump"/>
            <a:extLst>
              <a:ext uri="{FF2B5EF4-FFF2-40B4-BE49-F238E27FC236}">
                <a16:creationId xmlns:a16="http://schemas.microsoft.com/office/drawing/2014/main" id="{A66152D1-B898-4BA6-A143-B7F45870C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79" y="502096"/>
            <a:ext cx="1616251" cy="98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">
            <a:hlinkClick r:id="rId14" action="ppaction://hlinksldjump"/>
            <a:extLst>
              <a:ext uri="{FF2B5EF4-FFF2-40B4-BE49-F238E27FC236}">
                <a16:creationId xmlns:a16="http://schemas.microsoft.com/office/drawing/2014/main" id="{02C83762-08C9-4C2F-9345-833395B8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38" y="3627565"/>
            <a:ext cx="1753310" cy="162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DA8534A8-571F-4676-90B9-A53C3EE5B94E}"/>
              </a:ext>
            </a:extLst>
          </p:cNvPr>
          <p:cNvSpPr/>
          <p:nvPr/>
        </p:nvSpPr>
        <p:spPr>
          <a:xfrm>
            <a:off x="8087693" y="-1"/>
            <a:ext cx="3729457" cy="1626008"/>
          </a:xfrm>
          <a:prstGeom prst="cloud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0" name="Right Arrow 21">
            <a:hlinkClick r:id="rId16" action="ppaction://hlinksldjump"/>
            <a:extLst>
              <a:ext uri="{FF2B5EF4-FFF2-40B4-BE49-F238E27FC236}">
                <a16:creationId xmlns:a16="http://schemas.microsoft.com/office/drawing/2014/main" id="{F40D36E2-B7F7-4CE6-8C11-4E1CC9F15DBB}"/>
              </a:ext>
            </a:extLst>
          </p:cNvPr>
          <p:cNvSpPr/>
          <p:nvPr/>
        </p:nvSpPr>
        <p:spPr>
          <a:xfrm>
            <a:off x="11059575" y="5956470"/>
            <a:ext cx="978408" cy="44433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06956D-E20B-4E15-8E3E-672DC1A4F8E8}"/>
              </a:ext>
            </a:extLst>
          </p:cNvPr>
          <p:cNvSpPr txBox="1"/>
          <p:nvPr/>
        </p:nvSpPr>
        <p:spPr>
          <a:xfrm>
            <a:off x="8523564" y="432254"/>
            <a:ext cx="29129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E23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Đuổi</a:t>
            </a:r>
            <a:r>
              <a:rPr lang="en-US" sz="2800" b="1" dirty="0">
                <a:solidFill>
                  <a:srgbClr val="E23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E23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côn</a:t>
            </a:r>
            <a:r>
              <a:rPr lang="en-US" sz="2800" b="1" dirty="0">
                <a:solidFill>
                  <a:srgbClr val="E23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E23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trùng</a:t>
            </a:r>
            <a:endParaRPr lang="en-US" sz="2800" b="1" dirty="0">
              <a:solidFill>
                <a:srgbClr val="E237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itchFamily="34" charset="0"/>
            </a:endParaRPr>
          </a:p>
          <a:p>
            <a:endParaRPr lang="en-US" sz="2800" b="1" dirty="0">
              <a:solidFill>
                <a:srgbClr val="E237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81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15723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457962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458120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442907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879046"/>
            <a:ext cx="610845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vừa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07" y="2378666"/>
            <a:ext cx="216759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4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li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3717650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6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li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3033228"/>
            <a:ext cx="2878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5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li 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384" y="304927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9" y="689196"/>
            <a:ext cx="5744740" cy="4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 ý đúng nhất: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6" name="Picture 2" descr="Cute Cartoon Flower – LINE stickers | LINE STORE">
            <a:hlinkClick r:id="rId5" action="ppaction://hlinksldjump"/>
            <a:extLst>
              <a:ext uri="{FF2B5EF4-FFF2-40B4-BE49-F238E27FC236}">
                <a16:creationId xmlns:a16="http://schemas.microsoft.com/office/drawing/2014/main" id="{8DCBFCBA-B00A-4DFE-9AFB-F3A0182E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525042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ext&#10;&#10;Description automatically generated with low confidence">
            <a:extLst>
              <a:ext uri="{FF2B5EF4-FFF2-40B4-BE49-F238E27FC236}">
                <a16:creationId xmlns:a16="http://schemas.microsoft.com/office/drawing/2014/main" id="{2CFB12C1-8771-43B2-93A1-0875CC68E4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7" t="18343" r="47031" b="44744"/>
          <a:stretch/>
        </p:blipFill>
        <p:spPr>
          <a:xfrm>
            <a:off x="6863947" y="615562"/>
            <a:ext cx="4192173" cy="53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build="allAtOnce"/>
      <p:bldP spid="26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457962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458120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442907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08" y="1245795"/>
            <a:ext cx="6496362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nhỏ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2007887"/>
            <a:ext cx="2553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a) 2 ô li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rưỡi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3717650"/>
            <a:ext cx="19198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c) 5 ô li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2828904"/>
            <a:ext cx="3302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b) 3 ô li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rưỡi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682" y="2065854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a)</a:t>
            </a:r>
          </a:p>
        </p:txBody>
      </p:sp>
      <p:pic>
        <p:nvPicPr>
          <p:cNvPr id="16" name="Picture 2" descr="Cute Cartoon Flower – LINE stickers | LINE STORE">
            <a:hlinkClick r:id="rId5" action="ppaction://hlinksldjump"/>
            <a:extLst>
              <a:ext uri="{FF2B5EF4-FFF2-40B4-BE49-F238E27FC236}">
                <a16:creationId xmlns:a16="http://schemas.microsoft.com/office/drawing/2014/main" id="{982D498E-742F-4FEE-8FA6-780C5B7C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525042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chữ viết chuẩn của Bộ Giáo dục và Đào tạo - HoaTieu.vn">
            <a:extLst>
              <a:ext uri="{FF2B5EF4-FFF2-40B4-BE49-F238E27FC236}">
                <a16:creationId xmlns:a16="http://schemas.microsoft.com/office/drawing/2014/main" id="{AFFFD84F-AA58-46DE-9331-D5E2EBCFD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16" y="1294638"/>
            <a:ext cx="2051406" cy="305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build="allAtOnce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15723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457962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458120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442907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879046"/>
            <a:ext cx="610845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gồm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07" y="2378666"/>
            <a:ext cx="216759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a) 1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3717650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c) 3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3033228"/>
            <a:ext cx="2878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b) 2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246509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a)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867663"/>
            <a:ext cx="5744740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 ý đúng nhất: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7" name="Picture 2" descr="Cute Cartoon Flower – LINE stickers | LINE STORE">
            <a:hlinkClick r:id="rId5" action="ppaction://hlinksldjump"/>
            <a:extLst>
              <a:ext uri="{FF2B5EF4-FFF2-40B4-BE49-F238E27FC236}">
                <a16:creationId xmlns:a16="http://schemas.microsoft.com/office/drawing/2014/main" id="{03412D78-83E7-437C-AEF1-0E6CE719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525042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ext&#10;&#10;Description automatically generated with low confidence">
            <a:extLst>
              <a:ext uri="{FF2B5EF4-FFF2-40B4-BE49-F238E27FC236}">
                <a16:creationId xmlns:a16="http://schemas.microsoft.com/office/drawing/2014/main" id="{CFFCE9E9-E8C9-4AE2-A5B0-9F14817242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7" t="18343" r="47031" b="44744"/>
          <a:stretch/>
        </p:blipFill>
        <p:spPr>
          <a:xfrm>
            <a:off x="6775160" y="370920"/>
            <a:ext cx="4192173" cy="53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build="allAtOnce"/>
      <p:bldP spid="26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3">
            <a:extLst>
              <a:ext uri="{FF2B5EF4-FFF2-40B4-BE49-F238E27FC236}">
                <a16:creationId xmlns:a16="http://schemas.microsoft.com/office/drawing/2014/main" id="{0F525726-E75A-4E57-8480-CE94FF7D7135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4" name="图片 84">
              <a:extLst>
                <a:ext uri="{FF2B5EF4-FFF2-40B4-BE49-F238E27FC236}">
                  <a16:creationId xmlns:a16="http://schemas.microsoft.com/office/drawing/2014/main" id="{85826D6E-D1F5-40C8-BE96-6FE77EB4B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85">
              <a:extLst>
                <a:ext uri="{FF2B5EF4-FFF2-40B4-BE49-F238E27FC236}">
                  <a16:creationId xmlns:a16="http://schemas.microsoft.com/office/drawing/2014/main" id="{390700B6-9F80-43F9-A69C-5477155DF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8EB3313-7BBA-4ECA-9715-DA9A7AE2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4" t="16200" r="39247" b="45801"/>
          <a:stretch/>
        </p:blipFill>
        <p:spPr>
          <a:xfrm>
            <a:off x="2742956" y="648927"/>
            <a:ext cx="6995606" cy="43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1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020478-6E10-4638-9C4E-3FC8AE4A79A0}"/>
              </a:ext>
            </a:extLst>
          </p:cNvPr>
          <p:cNvSpPr txBox="1"/>
          <p:nvPr/>
        </p:nvSpPr>
        <p:spPr>
          <a:xfrm>
            <a:off x="4713799" y="221002"/>
            <a:ext cx="2764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3600" b="1" noProof="0" dirty="0">
                <a:solidFill>
                  <a:srgbClr val="FF0000"/>
                </a:solidFill>
                <a:latin typeface="HP001 4 hàng" panose="020B0603050302020204" pitchFamily="34" charset="0"/>
              </a:rPr>
              <a:t>D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79731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521970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522128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506915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2519126"/>
            <a:ext cx="610845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vừa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07" y="3018746"/>
            <a:ext cx="216759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4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li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4357730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6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li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3673308"/>
            <a:ext cx="2878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5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li 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384" y="36893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27" name="Rounded Rectangle 13">
            <a:extLst>
              <a:ext uri="{FF2B5EF4-FFF2-40B4-BE49-F238E27FC236}">
                <a16:creationId xmlns:a16="http://schemas.microsoft.com/office/drawing/2014/main" id="{EEBA228A-C0CC-4C69-9E8E-56C6D3DA067D}"/>
              </a:ext>
            </a:extLst>
          </p:cNvPr>
          <p:cNvSpPr/>
          <p:nvPr/>
        </p:nvSpPr>
        <p:spPr>
          <a:xfrm>
            <a:off x="58862" y="748084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4" y="1683125"/>
            <a:ext cx="5817937" cy="4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 ý đúng nhất: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F2465E20-43C4-4E90-AAE6-AC1BF7C613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4" t="19623" r="48640" b="45801"/>
          <a:stretch/>
        </p:blipFill>
        <p:spPr>
          <a:xfrm>
            <a:off x="7089060" y="1634078"/>
            <a:ext cx="3353044" cy="39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8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2" grpId="0"/>
      <p:bldP spid="23" grpId="0"/>
      <p:bldP spid="24" grpId="0"/>
      <p:bldP spid="25" grpId="0" build="allAtOnce"/>
      <p:bldP spid="26" grpId="0" animBg="1"/>
      <p:bldP spid="27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167668" y="15593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D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0" y="2116205"/>
            <a:ext cx="4679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D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599019" y="1216566"/>
            <a:ext cx="5096931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67381EAD-92E0-4DF8-899B-FA3C389B37FA}"/>
              </a:ext>
            </a:extLst>
          </p:cNvPr>
          <p:cNvSpPr/>
          <p:nvPr/>
        </p:nvSpPr>
        <p:spPr>
          <a:xfrm>
            <a:off x="570062" y="2813370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- Đó là các nét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599019" y="3662778"/>
            <a:ext cx="55963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cong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D8549734-0B39-4406-B0B2-BE18976F94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4" t="19623" r="48640" b="45801"/>
          <a:stretch/>
        </p:blipFill>
        <p:spPr>
          <a:xfrm>
            <a:off x="7163713" y="1187562"/>
            <a:ext cx="3353044" cy="39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8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347</Words>
  <Application>Microsoft Office PowerPoint</Application>
  <PresentationFormat>Widescreen</PresentationFormat>
  <Paragraphs>57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HP001 4 hàng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64</cp:revision>
  <dcterms:created xsi:type="dcterms:W3CDTF">2021-11-01T08:16:43Z</dcterms:created>
  <dcterms:modified xsi:type="dcterms:W3CDTF">2022-03-31T02:28:48Z</dcterms:modified>
</cp:coreProperties>
</file>