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1449" r:id="rId2"/>
    <p:sldId id="259" r:id="rId3"/>
    <p:sldId id="1424" r:id="rId4"/>
    <p:sldId id="424" r:id="rId5"/>
    <p:sldId id="428" r:id="rId6"/>
    <p:sldId id="429" r:id="rId7"/>
    <p:sldId id="427" r:id="rId8"/>
    <p:sldId id="431" r:id="rId9"/>
    <p:sldId id="436" r:id="rId10"/>
    <p:sldId id="1425" r:id="rId11"/>
    <p:sldId id="1426" r:id="rId12"/>
    <p:sldId id="425" r:id="rId13"/>
    <p:sldId id="1427" r:id="rId14"/>
    <p:sldId id="430" r:id="rId15"/>
    <p:sldId id="433" r:id="rId16"/>
    <p:sldId id="14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3" d="100"/>
          <a:sy n="63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540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64476" y="1648606"/>
            <a:ext cx="10463122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Chuột con đáng yêu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9" b="89644"/>
          <a:stretch/>
        </p:blipFill>
        <p:spPr>
          <a:xfrm>
            <a:off x="1169919" y="-121192"/>
            <a:ext cx="7640253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1393372" y="1294314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nọ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3131" y="1294314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1393372" y="2610642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Nếu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to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voi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5257017" y="2671503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 b="89644"/>
          <a:stretch/>
        </p:blipFill>
        <p:spPr>
          <a:xfrm>
            <a:off x="1373120" y="-186280"/>
            <a:ext cx="72048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441146" cy="400110"/>
            <a:chOff x="1956655" y="4447728"/>
            <a:chExt cx="441146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431657" cy="400110"/>
            <a:chOff x="1956655" y="4447728"/>
            <a:chExt cx="431657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431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441146" cy="400110"/>
            <a:chOff x="1956655" y="4447728"/>
            <a:chExt cx="441146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70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940561" y="980378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994265" y="245038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1556284-CB90-400A-9DE6-337075C0C31F}"/>
              </a:ext>
            </a:extLst>
          </p:cNvPr>
          <p:cNvSpPr/>
          <p:nvPr/>
        </p:nvSpPr>
        <p:spPr>
          <a:xfrm>
            <a:off x="1948562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m &amp;amp; Jerry Tables - Những Khoảnh Khắc Hài Hước Của Cặp Đôi Tom và Jerry">
            <a:extLst>
              <a:ext uri="{FF2B5EF4-FFF2-40B4-BE49-F238E27FC236}">
                <a16:creationId xmlns:a16="http://schemas.microsoft.com/office/drawing/2014/main" id="{455EDB99-AB83-45F2-849E-BE63C8563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t="11234"/>
          <a:stretch/>
        </p:blipFill>
        <p:spPr bwMode="auto">
          <a:xfrm>
            <a:off x="5939061" y="395324"/>
            <a:ext cx="6153150" cy="4953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969FF52-D721-4B11-B191-9E3FE6CF5433}"/>
              </a:ext>
            </a:extLst>
          </p:cNvPr>
          <p:cNvSpPr/>
          <p:nvPr/>
        </p:nvSpPr>
        <p:spPr>
          <a:xfrm>
            <a:off x="552450" y="3935626"/>
            <a:ext cx="3371850" cy="2331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41956-C439-4116-BBCB-C9C5F75B397C}"/>
              </a:ext>
            </a:extLst>
          </p:cNvPr>
          <p:cNvSpPr txBox="1"/>
          <p:nvPr/>
        </p:nvSpPr>
        <p:spPr>
          <a:xfrm flipH="1">
            <a:off x="1507563" y="1599598"/>
            <a:ext cx="407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Trò</a:t>
            </a:r>
            <a:r>
              <a:rPr lang="en-US" sz="5400" b="1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chơi</a:t>
            </a:r>
            <a:endParaRPr lang="en-US" sz="5400" b="1" dirty="0">
              <a:solidFill>
                <a:srgbClr val="4472C4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组合 83">
            <a:extLst>
              <a:ext uri="{FF2B5EF4-FFF2-40B4-BE49-F238E27FC236}">
                <a16:creationId xmlns:a16="http://schemas.microsoft.com/office/drawing/2014/main" id="{5B0E1775-1188-4BD2-A4E1-E5E5F97A928D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9" name="图片 84">
              <a:extLst>
                <a:ext uri="{FF2B5EF4-FFF2-40B4-BE49-F238E27FC236}">
                  <a16:creationId xmlns:a16="http://schemas.microsoft.com/office/drawing/2014/main" id="{852F8E79-6E60-4D1F-8AA6-371E754A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85">
              <a:extLst>
                <a:ext uri="{FF2B5EF4-FFF2-40B4-BE49-F238E27FC236}">
                  <a16:creationId xmlns:a16="http://schemas.microsoft.com/office/drawing/2014/main" id="{C2DFC31E-C789-4319-96A6-8569D5218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49561D2-F455-4210-8D4B-F3FB4E2C9DA2}"/>
              </a:ext>
            </a:extLst>
          </p:cNvPr>
          <p:cNvSpPr txBox="1"/>
          <p:nvPr/>
        </p:nvSpPr>
        <p:spPr>
          <a:xfrm flipH="1">
            <a:off x="240110" y="2967335"/>
            <a:ext cx="615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MÈO VỒ CHUỘT</a:t>
            </a:r>
          </a:p>
        </p:txBody>
      </p:sp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E77E02-07FD-4357-A719-9C91F2E3D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7" t="15252" r="50000" b="18479"/>
          <a:stretch/>
        </p:blipFill>
        <p:spPr>
          <a:xfrm>
            <a:off x="4174909" y="217302"/>
            <a:ext cx="3943047" cy="5047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B09E9A-222E-48F8-9B50-87FF85834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68" t="19341" r="21976" b="18259"/>
          <a:stretch/>
        </p:blipFill>
        <p:spPr>
          <a:xfrm>
            <a:off x="2770238" y="602568"/>
            <a:ext cx="6651524" cy="42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286A934-3698-4AA7-A684-DAECB8F7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8"/>
          <a:stretch/>
        </p:blipFill>
        <p:spPr>
          <a:xfrm>
            <a:off x="502962" y="0"/>
            <a:ext cx="11689038" cy="6447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4" b="89644"/>
          <a:stretch/>
        </p:blipFill>
        <p:spPr>
          <a:xfrm>
            <a:off x="1416662" y="-223971"/>
            <a:ext cx="74080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F5B0DA-EB6B-44CA-92CE-0D3383C4044B}"/>
              </a:ext>
            </a:extLst>
          </p:cNvPr>
          <p:cNvSpPr txBox="1"/>
          <p:nvPr/>
        </p:nvSpPr>
        <p:spPr>
          <a:xfrm>
            <a:off x="1473892" y="2843189"/>
            <a:ext cx="4620584" cy="778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noProof="0" dirty="0" err="1">
                <a:latin typeface="+mj-lt"/>
                <a:ea typeface="+mj-ea"/>
                <a:cs typeface="+mj-cs"/>
              </a:rPr>
              <a:t>phụng</a:t>
            </a:r>
            <a:r>
              <a:rPr lang="en-US" sz="4400" noProof="0" dirty="0">
                <a:latin typeface="+mj-lt"/>
                <a:ea typeface="+mj-ea"/>
                <a:cs typeface="+mj-cs"/>
              </a:rPr>
              <a:t> </a:t>
            </a:r>
            <a:r>
              <a:rPr lang="en-US" sz="4400" noProof="0" dirty="0" err="1">
                <a:latin typeface="+mj-lt"/>
                <a:ea typeface="+mj-ea"/>
                <a:cs typeface="+mj-cs"/>
              </a:rPr>
              <a:t>phịu</a:t>
            </a:r>
            <a:endParaRPr kumimoji="0" lang="en-US" sz="44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anh tính cô nhóc đốn tim dân mạng chỉ bằng 3 bức ảnh mặt phụng phịu hờn dỗi">
            <a:extLst>
              <a:ext uri="{FF2B5EF4-FFF2-40B4-BE49-F238E27FC236}">
                <a16:creationId xmlns:a16="http://schemas.microsoft.com/office/drawing/2014/main" id="{3C3CB7C4-96C5-4F46-8670-39C17DDAC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9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F58B78-2346-4908-A054-443596271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07"/>
          <a:stretch/>
        </p:blipFill>
        <p:spPr>
          <a:xfrm>
            <a:off x="-14904" y="6464467"/>
            <a:ext cx="12192000" cy="42452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A627F81-5DBC-4C37-BC0F-061096D28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185" y="-709049"/>
            <a:ext cx="61838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trêu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phụng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phịu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ngừng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dịu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dàng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487777" y="3621811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ngay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2038</TotalTime>
  <Words>103</Words>
  <Application>Microsoft Office PowerPoint</Application>
  <PresentationFormat>Widescreen</PresentationFormat>
  <Paragraphs>51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Techsi.vn</cp:lastModifiedBy>
  <cp:revision>114</cp:revision>
  <dcterms:created xsi:type="dcterms:W3CDTF">2021-10-30T04:56:06Z</dcterms:created>
  <dcterms:modified xsi:type="dcterms:W3CDTF">2022-03-22T04:40:21Z</dcterms:modified>
</cp:coreProperties>
</file>