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78" r:id="rId6"/>
    <p:sldId id="279" r:id="rId7"/>
    <p:sldId id="284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4127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3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3552-4E40-4F13-89FC-92151FA14D1B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0FF4-AC97-49F2-86E7-7EBC9916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70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93554" y="1253217"/>
              <a:ext cx="5817087" cy="7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thật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thà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tin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yêu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7" y="-19516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308236" y="2577313"/>
            <a:ext cx="1465943" cy="992778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10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2016" y="2759768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thật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57" y="3570090"/>
            <a:ext cx="3584448" cy="25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1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659" y="814555"/>
            <a:ext cx="2103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6275" y="1115177"/>
            <a:ext cx="30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85" y="1940557"/>
            <a:ext cx="4095975" cy="349562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556256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ban.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Chi,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42" y="1115177"/>
            <a:ext cx="3493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85" y="1940557"/>
            <a:ext cx="4095975" cy="349562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20499" y="5436184"/>
            <a:ext cx="7703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Chi,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483" y="1115177"/>
            <a:ext cx="30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56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Mai,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59" y="1743041"/>
            <a:ext cx="4998049" cy="335660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671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0082" y="5255980"/>
            <a:ext cx="782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59" y="1743041"/>
            <a:ext cx="4998049" cy="335660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308" y="887426"/>
            <a:ext cx="3493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2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5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8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1454" y="2027768"/>
            <a:ext cx="5907314" cy="301762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96" y="1181765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1455" y="2189260"/>
            <a:ext cx="5522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mắc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213360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164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761165"/>
            <a:ext cx="87956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Chia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mắc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56" y="3752753"/>
            <a:ext cx="4188745" cy="30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</Words>
  <Application>Microsoft Office PowerPoint</Application>
  <PresentationFormat>On-screen Show (4:3)</PresentationFormat>
  <Paragraphs>25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2021-03-01T02:59:37Z</dcterms:created>
  <dcterms:modified xsi:type="dcterms:W3CDTF">2021-03-01T03:01:18Z</dcterms:modified>
</cp:coreProperties>
</file>