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91" r:id="rId4"/>
    <p:sldId id="392" r:id="rId5"/>
    <p:sldId id="396" r:id="rId6"/>
    <p:sldId id="257" r:id="rId7"/>
    <p:sldId id="397" r:id="rId8"/>
    <p:sldId id="393" r:id="rId9"/>
    <p:sldId id="394" r:id="rId10"/>
    <p:sldId id="395" r:id="rId11"/>
    <p:sldId id="308" r:id="rId12"/>
  </p:sldIdLst>
  <p:sldSz cx="9144000" cy="5715000" type="screen16x10"/>
  <p:notesSz cx="6858000" cy="9144000"/>
  <p:embeddedFontLst>
    <p:embeddedFont>
      <p:font typeface=".VnAvant" pitchFamily="34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VNI-Thufap2" pitchFamily="2" charset="0"/>
      <p:regular r:id="rId22"/>
    </p:embeddedFont>
    <p:embeddedFont>
      <p:font typeface="Tahoma" pitchFamily="34" charset="0"/>
      <p:regular r:id="rId23"/>
      <p:bold r:id="rId24"/>
    </p:embeddedFont>
    <p:embeddedFont>
      <p:font typeface=".VnArial" pitchFamily="34" charset="0"/>
      <p:regular r:id="rId25"/>
      <p:bold r:id="rId26"/>
      <p:italic r:id="rId27"/>
      <p:boldItalic r:id="rId28"/>
    </p:embeddedFont>
    <p:embeddedFont>
      <p:font typeface="宋体" charset="-122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66"/>
    <a:srgbClr val="0000CC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799" y="3497941"/>
            <a:ext cx="8606971" cy="2104571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9032"/>
            <a:ext cx="8382000" cy="61340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6623" y="104903"/>
            <a:ext cx="78583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 EM HỌC ĐƯỢC TỪ CHỦ ĐỀ QUÊ HƯƠNG EM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970" y="3497941"/>
            <a:ext cx="8432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hãy nêu những cảm nghĩ khi được trải nghiệm chủ đề “Quê hương em”.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thích cảnh đẹp nào của quê hương mình?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Em sẽ làm gì để giữ gìn cảnh đẹp quê hương?)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922" y="946312"/>
            <a:ext cx="3784893" cy="227715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06904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944" y="130632"/>
            <a:ext cx="8360228" cy="21045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24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CÔNG TRÌNH CÔNG CỘNG QUANH EM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2" y="2486079"/>
            <a:ext cx="5126736" cy="2919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74" y="66638"/>
            <a:ext cx="237862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170" y="1016000"/>
            <a:ext cx="7271659" cy="439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QUE HUONG TUOI DE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500"/>
          <a:stretch/>
        </p:blipFill>
        <p:spPr>
          <a:xfrm>
            <a:off x="2075543" y="1182914"/>
            <a:ext cx="6633028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9314" y="567084"/>
            <a:ext cx="8382000" cy="5360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 SÁT TRANH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50619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305" y="20163"/>
            <a:ext cx="9039103" cy="472130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19" y="1334806"/>
            <a:ext cx="6869445" cy="41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73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07601" y="1523999"/>
            <a:ext cx="4827256" cy="3018971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G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iới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thiệu về những công trình công cộng mà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biết sau khi quan sát, chia sẻ cùng các bạn.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1288"/>
            <a:ext cx="3824750" cy="242439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9314" y="567084"/>
            <a:ext cx="8382000" cy="5360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 SÁT TRANH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022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9225" y="1059548"/>
            <a:ext cx="8540061" cy="2123618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biết được một vài công trình công cộng có ý nghĩa đối với bản thân, với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3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21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6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9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4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9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7370" y="100250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>
            <p:custDataLst>
              <p:tags r:id="rId2"/>
            </p:custDataLst>
          </p:nvPr>
        </p:nvSpPr>
        <p:spPr>
          <a:xfrm>
            <a:off x="352867" y="3866481"/>
            <a:ext cx="8438265" cy="1779567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đóng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vai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hành động giữ gìn công trình công cộng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270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015" y="455166"/>
            <a:ext cx="8844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2091" y="952039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14" y="1714935"/>
            <a:ext cx="3759417" cy="1942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87805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0025" y="1049569"/>
            <a:ext cx="8438461" cy="3870774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Arial" pitchFamily="34" charset="0"/>
                <a:cs typeface="Arial" pitchFamily="34" charset="0"/>
              </a:rPr>
              <a:t>- Hoạt động thực hành sẽ tạo cho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niềm vui, hứng thú khi tự mình làm ra sản phẩm cụ thể, đó là làm cho công trình công cộng luôn được sạch, đẹp.</a:t>
            </a:r>
          </a:p>
        </p:txBody>
      </p:sp>
    </p:spTree>
    <p:extLst>
      <p:ext uri="{BB962C8B-B14F-4D97-AF65-F5344CB8AC3E}">
        <p14:creationId xmlns:p14="http://schemas.microsoft.com/office/powerpoint/2010/main" val="2004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</TotalTime>
  <Words>246</Words>
  <Application>Microsoft Office PowerPoint</Application>
  <PresentationFormat>On-screen Show (16:10)</PresentationFormat>
  <Paragraphs>25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.VnAvant</vt:lpstr>
      <vt:lpstr>Times New Roman</vt:lpstr>
      <vt:lpstr>Calibri</vt:lpstr>
      <vt:lpstr>VNI-Thufap2</vt:lpstr>
      <vt:lpstr>Tahoma</vt:lpstr>
      <vt:lpstr>.VnArial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255</cp:revision>
  <dcterms:created xsi:type="dcterms:W3CDTF">2020-02-10T09:35:50Z</dcterms:created>
  <dcterms:modified xsi:type="dcterms:W3CDTF">2021-03-01T03:20:04Z</dcterms:modified>
</cp:coreProperties>
</file>