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3"/>
  </p:notesMasterIdLst>
  <p:sldIdLst>
    <p:sldId id="280" r:id="rId2"/>
    <p:sldId id="256" r:id="rId3"/>
    <p:sldId id="395" r:id="rId4"/>
    <p:sldId id="370" r:id="rId5"/>
    <p:sldId id="356" r:id="rId6"/>
    <p:sldId id="323" r:id="rId7"/>
    <p:sldId id="394" r:id="rId8"/>
    <p:sldId id="393" r:id="rId9"/>
    <p:sldId id="391" r:id="rId10"/>
    <p:sldId id="392" r:id="rId11"/>
    <p:sldId id="308" r:id="rId12"/>
  </p:sldIdLst>
  <p:sldSz cx="9144000" cy="5715000" type="screen16x10"/>
  <p:notesSz cx="6858000" cy="9144000"/>
  <p:embeddedFontLst>
    <p:embeddedFont>
      <p:font typeface=".VnAvant" panose="020B7200000000000000"/>
      <p:regular r:id="rId14"/>
      <p:bold r:id="rId15"/>
      <p:italic r:id="rId16"/>
    </p:embeddedFont>
    <p:embeddedFont>
      <p:font typeface="Arial Black" panose="020B0A04020102020204" pitchFamily="34" charset="0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VNI-Thufap2"/>
      <p:regular r:id="rId22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CCFF"/>
    <a:srgbClr val="0000CC"/>
    <a:srgbClr val="FF33CC"/>
    <a:srgbClr val="CCFFFF"/>
    <a:srgbClr val="FF7C80"/>
    <a:srgbClr val="99FFCC"/>
    <a:srgbClr val="CCFFCC"/>
    <a:srgbClr val="FF505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67" d="100"/>
          <a:sy n="67" d="100"/>
        </p:scale>
        <p:origin x="1416" y="5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08-Mar-21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30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audio" Target="../media/audio4.wav"/><Relationship Id="rId18" Type="http://schemas.openxmlformats.org/officeDocument/2006/relationships/image" Target="../media/image19.gif"/><Relationship Id="rId3" Type="http://schemas.openxmlformats.org/officeDocument/2006/relationships/tags" Target="../tags/tag10.xml"/><Relationship Id="rId21" Type="http://schemas.openxmlformats.org/officeDocument/2006/relationships/image" Target="../media/image22.gif"/><Relationship Id="rId7" Type="http://schemas.openxmlformats.org/officeDocument/2006/relationships/tags" Target="../tags/tag14.xml"/><Relationship Id="rId12" Type="http://schemas.openxmlformats.org/officeDocument/2006/relationships/audio" Target="../media/audio3.wav"/><Relationship Id="rId17" Type="http://schemas.openxmlformats.org/officeDocument/2006/relationships/image" Target="../media/image18.gif"/><Relationship Id="rId25" Type="http://schemas.openxmlformats.org/officeDocument/2006/relationships/image" Target="../media/image26.gif"/><Relationship Id="rId2" Type="http://schemas.openxmlformats.org/officeDocument/2006/relationships/tags" Target="../tags/tag9.xml"/><Relationship Id="rId16" Type="http://schemas.openxmlformats.org/officeDocument/2006/relationships/hyperlink" Target="../My%20Documents/SONG/ATGT%20(khoi7)/vong3(khoi7).ppt" TargetMode="External"/><Relationship Id="rId20" Type="http://schemas.openxmlformats.org/officeDocument/2006/relationships/image" Target="../media/image21.gif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audio" Target="../media/audio2.wav"/><Relationship Id="rId24" Type="http://schemas.openxmlformats.org/officeDocument/2006/relationships/image" Target="../media/image25.gif"/><Relationship Id="rId5" Type="http://schemas.openxmlformats.org/officeDocument/2006/relationships/tags" Target="../tags/tag12.xml"/><Relationship Id="rId15" Type="http://schemas.openxmlformats.org/officeDocument/2006/relationships/audio" Target="../media/audio6.wav"/><Relationship Id="rId23" Type="http://schemas.openxmlformats.org/officeDocument/2006/relationships/image" Target="../media/image24.gif"/><Relationship Id="rId10" Type="http://schemas.openxmlformats.org/officeDocument/2006/relationships/audio" Target="../media/audio1.wav"/><Relationship Id="rId19" Type="http://schemas.openxmlformats.org/officeDocument/2006/relationships/image" Target="../media/image20.gif"/><Relationship Id="rId4" Type="http://schemas.openxmlformats.org/officeDocument/2006/relationships/tags" Target="../tags/tag11.xml"/><Relationship Id="rId9" Type="http://schemas.openxmlformats.org/officeDocument/2006/relationships/notesSlide" Target="../notesSlides/notesSlide7.xml"/><Relationship Id="rId14" Type="http://schemas.openxmlformats.org/officeDocument/2006/relationships/audio" Target="../media/audio5.wav"/><Relationship Id="rId22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audio" Target="../media/audio4.wav"/><Relationship Id="rId18" Type="http://schemas.openxmlformats.org/officeDocument/2006/relationships/image" Target="../media/image19.gif"/><Relationship Id="rId3" Type="http://schemas.openxmlformats.org/officeDocument/2006/relationships/tags" Target="../tags/tag3.xml"/><Relationship Id="rId21" Type="http://schemas.openxmlformats.org/officeDocument/2006/relationships/image" Target="../media/image22.gif"/><Relationship Id="rId7" Type="http://schemas.openxmlformats.org/officeDocument/2006/relationships/tags" Target="../tags/tag7.xml"/><Relationship Id="rId12" Type="http://schemas.openxmlformats.org/officeDocument/2006/relationships/audio" Target="../media/audio3.wav"/><Relationship Id="rId17" Type="http://schemas.openxmlformats.org/officeDocument/2006/relationships/image" Target="../media/image18.gif"/><Relationship Id="rId25" Type="http://schemas.openxmlformats.org/officeDocument/2006/relationships/image" Target="../media/image26.gif"/><Relationship Id="rId2" Type="http://schemas.openxmlformats.org/officeDocument/2006/relationships/tags" Target="../tags/tag2.xml"/><Relationship Id="rId16" Type="http://schemas.openxmlformats.org/officeDocument/2006/relationships/hyperlink" Target="../My%20Documents/SONG/ATGT%20(khoi7)/vong3(khoi7).ppt" TargetMode="External"/><Relationship Id="rId20" Type="http://schemas.openxmlformats.org/officeDocument/2006/relationships/image" Target="../media/image21.gif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audio" Target="../media/audio2.wav"/><Relationship Id="rId24" Type="http://schemas.openxmlformats.org/officeDocument/2006/relationships/image" Target="../media/image25.gif"/><Relationship Id="rId5" Type="http://schemas.openxmlformats.org/officeDocument/2006/relationships/tags" Target="../tags/tag5.xml"/><Relationship Id="rId15" Type="http://schemas.openxmlformats.org/officeDocument/2006/relationships/audio" Target="../media/audio6.wav"/><Relationship Id="rId23" Type="http://schemas.openxmlformats.org/officeDocument/2006/relationships/image" Target="../media/image24.gif"/><Relationship Id="rId10" Type="http://schemas.openxmlformats.org/officeDocument/2006/relationships/audio" Target="../media/audio1.wav"/><Relationship Id="rId19" Type="http://schemas.openxmlformats.org/officeDocument/2006/relationships/image" Target="../media/image20.gif"/><Relationship Id="rId4" Type="http://schemas.openxmlformats.org/officeDocument/2006/relationships/tags" Target="../tags/tag4.xml"/><Relationship Id="rId9" Type="http://schemas.openxmlformats.org/officeDocument/2006/relationships/notesSlide" Target="../notesSlides/notesSlide6.xml"/><Relationship Id="rId14" Type="http://schemas.openxmlformats.org/officeDocument/2006/relationships/audio" Target="../media/audio5.wav"/><Relationship Id="rId22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2)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70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3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3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6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8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3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7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2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1226791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 hề mặc quần áo như thế nào gì?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1270001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3" name="Flowchart: Terminator 42"/>
          <p:cNvSpPr/>
          <p:nvPr>
            <p:custDataLst>
              <p:tags r:id="rId1"/>
            </p:custDataLst>
          </p:nvPr>
        </p:nvSpPr>
        <p:spPr>
          <a:xfrm>
            <a:off x="5686425" y="2058762"/>
            <a:ext cx="2895600" cy="6234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đỏ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2"/>
            </p:custDataLst>
          </p:nvPr>
        </p:nvSpPr>
        <p:spPr>
          <a:xfrm>
            <a:off x="2276705" y="2140164"/>
            <a:ext cx="2895600" cy="601238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lòe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loẹt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vi-VN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3"/>
            </p:custDataLst>
          </p:nvPr>
        </p:nvSpPr>
        <p:spPr>
          <a:xfrm>
            <a:off x="4108450" y="3158134"/>
            <a:ext cx="2869975" cy="59994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xanh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1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1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1" y="2446076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1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9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 nodeType="clickPar">
                      <p:stCondLst>
                        <p:cond delay="0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5704115"/>
            <a:chOff x="0" y="0"/>
            <a:chExt cx="9144000" cy="57041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704115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548" y="5101661"/>
              <a:ext cx="1416051" cy="326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Rounded Rectangle 5"/>
          <p:cNvSpPr/>
          <p:nvPr/>
        </p:nvSpPr>
        <p:spPr>
          <a:xfrm>
            <a:off x="805543" y="1538513"/>
            <a:ext cx="7532913" cy="2162628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124</a:t>
            </a:r>
          </a:p>
          <a:p>
            <a:pPr algn="ctr"/>
            <a:r>
              <a:rPr lang="en-US" sz="8800" b="1" dirty="0" err="1">
                <a:solidFill>
                  <a:srgbClr val="FFFF00"/>
                </a:solidFill>
                <a:latin typeface=".VnAvant" pitchFamily="34" charset="0"/>
              </a:rPr>
              <a:t>oen</a:t>
            </a:r>
            <a:r>
              <a:rPr lang="en-US" sz="8800" b="1" dirty="0">
                <a:solidFill>
                  <a:srgbClr val="FFFF00"/>
                </a:solidFill>
                <a:latin typeface=".VnAvant" pitchFamily="34" charset="0"/>
              </a:rPr>
              <a:t> – </a:t>
            </a:r>
            <a:r>
              <a:rPr lang="en-US" sz="8800" b="1" dirty="0" err="1">
                <a:solidFill>
                  <a:srgbClr val="FFFF00"/>
                </a:solidFill>
                <a:latin typeface=".VnAvant" pitchFamily="34" charset="0"/>
              </a:rPr>
              <a:t>oet</a:t>
            </a:r>
            <a:endParaRPr lang="en-US" sz="8800" b="1" dirty="0">
              <a:solidFill>
                <a:srgbClr val="FFFF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9" y="-2027"/>
            <a:ext cx="240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13393" y="-13455"/>
            <a:ext cx="1439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Chó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hÒ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49882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78483" y="481049"/>
            <a:ext cx="3642344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M«i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®á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choen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choÐt</a:t>
            </a:r>
            <a:endParaRPr lang="en-US" sz="2400" dirty="0">
              <a:solidFill>
                <a:srgbClr val="006600"/>
              </a:solidFill>
              <a:latin typeface=".VnAvant" pitchFamily="34" charset="0"/>
            </a:endParaRPr>
          </a:p>
          <a:p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Mòi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-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¶ cµ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chua</a:t>
            </a:r>
            <a:endParaRPr lang="en-US" sz="2400" dirty="0">
              <a:solidFill>
                <a:srgbClr val="006600"/>
              </a:solidFill>
              <a:latin typeface=".VnAvant" pitchFamily="34" charset="0"/>
            </a:endParaRPr>
          </a:p>
          <a:p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Áo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quÇn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lße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loÑt</a:t>
            </a:r>
            <a:endParaRPr lang="en-US" sz="2400" dirty="0">
              <a:solidFill>
                <a:srgbClr val="006600"/>
              </a:solidFill>
              <a:latin typeface=".VnAvant" pitchFamily="34" charset="0"/>
            </a:endParaRPr>
          </a:p>
          <a:p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§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ãng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vai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vui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ïa</a:t>
            </a:r>
            <a:endParaRPr lang="en-US" sz="2400" dirty="0">
              <a:solidFill>
                <a:srgbClr val="006600"/>
              </a:solidFill>
              <a:latin typeface=".VnAvant" pitchFamily="34" charset="0"/>
            </a:endParaRPr>
          </a:p>
          <a:p>
            <a:endParaRPr lang="en-US" sz="2400" dirty="0">
              <a:solidFill>
                <a:srgbClr val="006600"/>
              </a:solidFill>
              <a:latin typeface=".VnAvant" pitchFamily="34" charset="0"/>
            </a:endParaRPr>
          </a:p>
          <a:p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Mçi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lÇn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nh×n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bÐ</a:t>
            </a:r>
            <a:endParaRPr lang="en-US" sz="2400" dirty="0">
              <a:solidFill>
                <a:srgbClr val="006600"/>
              </a:solidFill>
              <a:latin typeface=".VnAvant" pitchFamily="34" charset="0"/>
            </a:endParaRPr>
          </a:p>
          <a:p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Chó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nhoÎn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miÖng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cưêi</a:t>
            </a:r>
            <a:endParaRPr lang="en-US" sz="2400" dirty="0">
              <a:solidFill>
                <a:srgbClr val="006600"/>
              </a:solidFill>
              <a:latin typeface=".VnAvant" pitchFamily="34" charset="0"/>
            </a:endParaRPr>
          </a:p>
          <a:p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Nô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cưêi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thÇn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thiÖn</a:t>
            </a:r>
            <a:endParaRPr lang="en-US" sz="2400" dirty="0">
              <a:solidFill>
                <a:srgbClr val="006600"/>
              </a:solidFill>
              <a:latin typeface=".VnAvant" pitchFamily="34" charset="0"/>
            </a:endParaRPr>
          </a:p>
          <a:p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S¸ng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bõng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trªn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m«i</a:t>
            </a:r>
            <a:endParaRPr lang="en-US" sz="2400" dirty="0">
              <a:solidFill>
                <a:srgbClr val="006600"/>
              </a:solidFill>
              <a:latin typeface=".VnAvant" pitchFamily="34" charset="0"/>
            </a:endParaRPr>
          </a:p>
          <a:p>
            <a:endParaRPr lang="en-US" sz="2400" dirty="0">
              <a:solidFill>
                <a:srgbClr val="006600"/>
              </a:solidFill>
              <a:latin typeface=".VnAvant" pitchFamily="34" charset="0"/>
            </a:endParaRPr>
          </a:p>
          <a:p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BÐ ®i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xem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xiÕc</a:t>
            </a:r>
            <a:endParaRPr lang="en-US" sz="2400" dirty="0">
              <a:solidFill>
                <a:srgbClr val="006600"/>
              </a:solidFill>
              <a:latin typeface=".VnAvant" pitchFamily="34" charset="0"/>
            </a:endParaRPr>
          </a:p>
          <a:p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BiÕt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bao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trß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vui</a:t>
            </a:r>
            <a:endParaRPr lang="en-US" sz="2400" dirty="0">
              <a:solidFill>
                <a:srgbClr val="006600"/>
              </a:solidFill>
              <a:latin typeface=".VnAvant" pitchFamily="34" charset="0"/>
            </a:endParaRPr>
          </a:p>
          <a:p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VÒ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µ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chØ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nhí</a:t>
            </a:r>
            <a:endParaRPr lang="en-US" sz="2400" dirty="0">
              <a:solidFill>
                <a:srgbClr val="006600"/>
              </a:solidFill>
              <a:latin typeface=".VnAvant" pitchFamily="34" charset="0"/>
            </a:endParaRPr>
          </a:p>
          <a:p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Chó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lµm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hÒ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th«i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  <p:pic>
        <p:nvPicPr>
          <p:cNvPr id="4098" name="Picture 2" descr="E:\LOP 1 CANH DIEU\TV 1 canh dieu\Ki II\Bai 124. oen - oet\Package - Lesson\Data\tv1b124tr055h01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170" y="521193"/>
            <a:ext cx="4383397" cy="515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08869" y="5319714"/>
            <a:ext cx="1467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Arial" pitchFamily="34" charset="0"/>
                <a:cs typeface="Arial" pitchFamily="34" charset="0"/>
              </a:rPr>
              <a:t>Trần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Mạnh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907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00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LuyÖn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tõ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ng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÷</a:t>
            </a:r>
          </a:p>
        </p:txBody>
      </p:sp>
      <p:sp>
        <p:nvSpPr>
          <p:cNvPr id="4" name="Oval 3"/>
          <p:cNvSpPr/>
          <p:nvPr/>
        </p:nvSpPr>
        <p:spPr>
          <a:xfrm>
            <a:off x="267607" y="856340"/>
            <a:ext cx="2642508" cy="812802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®á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choen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choÐt</a:t>
            </a:r>
            <a:endParaRPr lang="en-US" sz="2400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149601" y="885370"/>
            <a:ext cx="2830286" cy="769258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qu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¶ cµ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chua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346374" y="856340"/>
            <a:ext cx="2652481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lße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loÑt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67607" y="2200733"/>
            <a:ext cx="2642508" cy="820056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nhoÎn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miÖng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cưêi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297920" y="2160819"/>
            <a:ext cx="2533648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th©n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thiÖn</a:t>
            </a:r>
            <a:endParaRPr lang="en-US" sz="2400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280550" y="2153565"/>
            <a:ext cx="2533648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s¸ng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bõng</a:t>
            </a:r>
            <a:endParaRPr lang="en-US" sz="2400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379788" y="3559642"/>
            <a:ext cx="2681967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xem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xiÕc</a:t>
            </a:r>
            <a:endParaRPr lang="en-US" sz="24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96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9" grpId="0" animBg="1"/>
      <p:bldP spid="20" grpId="0" animBg="1"/>
      <p:bldP spid="2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" y="14523"/>
            <a:ext cx="9129486" cy="5715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514" y="15790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Nãi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tiÕp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nh÷ng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tõ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÷ t¶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chó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hÒ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4514" y="2015171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82166" y="2376732"/>
            <a:ext cx="2032000" cy="509806"/>
          </a:xfrm>
          <a:prstGeom prst="roundRect">
            <a:avLst/>
          </a:prstGeom>
          <a:solidFill>
            <a:srgbClr val="FFCC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M«i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……….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920336" y="2362217"/>
            <a:ext cx="2032000" cy="509806"/>
          </a:xfrm>
          <a:prstGeom prst="roundRect">
            <a:avLst/>
          </a:prstGeom>
          <a:solidFill>
            <a:srgbClr val="FFCC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Mòi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……….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415137" y="3487074"/>
            <a:ext cx="2721430" cy="509806"/>
          </a:xfrm>
          <a:prstGeom prst="roundRect">
            <a:avLst/>
          </a:prstGeom>
          <a:solidFill>
            <a:srgbClr val="FFCC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QuÇn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¸o……….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747651" y="3426308"/>
            <a:ext cx="2721430" cy="509806"/>
          </a:xfrm>
          <a:prstGeom prst="roundRect">
            <a:avLst/>
          </a:prstGeom>
          <a:solidFill>
            <a:srgbClr val="FFCC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Nô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cưêi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……….</a:t>
            </a:r>
          </a:p>
        </p:txBody>
      </p:sp>
    </p:spTree>
    <p:extLst>
      <p:ext uri="{BB962C8B-B14F-4D97-AF65-F5344CB8AC3E}">
        <p14:creationId xmlns:p14="http://schemas.microsoft.com/office/powerpoint/2010/main" val="4115874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5122" name="Picture 2" descr="E:\LOP 1 CANH DIEU\TV 1 canh dieu\Ki II\Bai 124. oen - oet\Package - Lesson\Data\tv1b124tr055h02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52" y="1357313"/>
            <a:ext cx="84677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Bai 12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7340" r="4286" b="21390"/>
          <a:stretch/>
        </p:blipFill>
        <p:spPr>
          <a:xfrm>
            <a:off x="754743" y="769256"/>
            <a:ext cx="7678883" cy="422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0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7"/>
          <a:stretch/>
        </p:blipFill>
        <p:spPr>
          <a:xfrm>
            <a:off x="0" y="-1"/>
            <a:ext cx="9144000" cy="573972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96" y="2240641"/>
            <a:ext cx="48101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906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70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3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3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6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30856" y="812271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solidFill>
            <a:srgbClr val="00B050"/>
          </a:soli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8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3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7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1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2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30856" y="1055916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 hề có nụ cười như thế nào?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1270001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3" name="Flowchart: Terminator 42"/>
          <p:cNvSpPr/>
          <p:nvPr>
            <p:custDataLst>
              <p:tags r:id="rId1"/>
            </p:custDataLst>
          </p:nvPr>
        </p:nvSpPr>
        <p:spPr>
          <a:xfrm>
            <a:off x="5759904" y="1960765"/>
            <a:ext cx="2895600" cy="724378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B.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quả</a:t>
            </a: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cà</a:t>
            </a: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chua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2"/>
            </p:custDataLst>
          </p:nvPr>
        </p:nvSpPr>
        <p:spPr>
          <a:xfrm>
            <a:off x="4293509" y="3370005"/>
            <a:ext cx="2895600" cy="67078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D. </a:t>
            </a:r>
            <a:r>
              <a:rPr lang="en-US" sz="1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1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thiện</a:t>
            </a:r>
            <a:endParaRPr lang="en-US" sz="1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3"/>
            </p:custDataLst>
          </p:nvPr>
        </p:nvSpPr>
        <p:spPr>
          <a:xfrm>
            <a:off x="2308681" y="1978429"/>
            <a:ext cx="2869975" cy="706714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vi-VN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đỏ choen choét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8021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36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 nodeType="clickPar">
                      <p:stCondLst>
                        <p:cond delay="0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4254</TotalTime>
  <Words>231</Words>
  <Application>Microsoft Office PowerPoint</Application>
  <PresentationFormat>On-screen Show (16:10)</PresentationFormat>
  <Paragraphs>56</Paragraphs>
  <Slides>11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 Black</vt:lpstr>
      <vt:lpstr>Arial</vt:lpstr>
      <vt:lpstr>.VnAvant</vt:lpstr>
      <vt:lpstr>VNI-Thufap2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467</cp:revision>
  <dcterms:created xsi:type="dcterms:W3CDTF">2020-02-10T09:35:50Z</dcterms:created>
  <dcterms:modified xsi:type="dcterms:W3CDTF">2021-03-08T13:55:19Z</dcterms:modified>
</cp:coreProperties>
</file>