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584" r:id="rId3"/>
    <p:sldId id="472" r:id="rId4"/>
    <p:sldId id="536" r:id="rId5"/>
    <p:sldId id="516" r:id="rId6"/>
    <p:sldId id="538" r:id="rId7"/>
    <p:sldId id="485" r:id="rId8"/>
    <p:sldId id="506" r:id="rId9"/>
    <p:sldId id="256" r:id="rId10"/>
    <p:sldId id="539" r:id="rId11"/>
    <p:sldId id="325" r:id="rId12"/>
    <p:sldId id="265" r:id="rId13"/>
    <p:sldId id="326" r:id="rId14"/>
    <p:sldId id="327" r:id="rId15"/>
    <p:sldId id="328" r:id="rId16"/>
    <p:sldId id="329" r:id="rId17"/>
    <p:sldId id="330" r:id="rId18"/>
    <p:sldId id="335" r:id="rId19"/>
    <p:sldId id="530" r:id="rId20"/>
    <p:sldId id="5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05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180-55CE-4695-88A7-3FC43D0B7A7A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D9A2-8188-4A0F-A970-D3F83516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4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3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4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7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4C7CA"/>
            </a:gs>
            <a:gs pos="100000">
              <a:srgbClr val="394E6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4668803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916" y="5619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6072797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84" y="561975"/>
            <a:ext cx="2773378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3597" y="-17085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4" y="-20062825"/>
            <a:ext cx="2773378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033372" y="206076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9" y="176307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image" Target="../media/image34.png"/><Relationship Id="rId21" Type="http://schemas.openxmlformats.org/officeDocument/2006/relationships/image" Target="../media/image44.png"/><Relationship Id="rId7" Type="http://schemas.openxmlformats.org/officeDocument/2006/relationships/image" Target="../media/image36.emf"/><Relationship Id="rId12" Type="http://schemas.openxmlformats.org/officeDocument/2006/relationships/slide" Target="slide17.xml"/><Relationship Id="rId17" Type="http://schemas.openxmlformats.org/officeDocument/2006/relationships/image" Target="../media/image42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emf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5" Type="http://schemas.openxmlformats.org/officeDocument/2006/relationships/image" Target="../media/image28.emf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slide" Target="slide11.xml"/><Relationship Id="rId19" Type="http://schemas.openxmlformats.org/officeDocument/2006/relationships/image" Target="../media/image43.png"/><Relationship Id="rId4" Type="http://schemas.openxmlformats.org/officeDocument/2006/relationships/image" Target="../media/image26.emf"/><Relationship Id="rId9" Type="http://schemas.openxmlformats.org/officeDocument/2006/relationships/image" Target="../media/image38.png"/><Relationship Id="rId14" Type="http://schemas.openxmlformats.org/officeDocument/2006/relationships/slide" Target="slide16.xml"/><Relationship Id="rId22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image" Target="../media/image26.emf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15 - Tiết 2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0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thách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26221" y="5161195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9042" y="5152473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09041" y="5153084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98846" y="5139609"/>
            <a:ext cx="2537201" cy="1022672"/>
          </a:xfrm>
          <a:prstGeom prst="rect">
            <a:avLst/>
          </a:prstGeom>
          <a:effectLst/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4743F6D-6331-487C-B3A5-B24CA7CD49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383691-8576-40C9-81E5-13239B8DC938}"/>
              </a:ext>
            </a:extLst>
          </p:cNvPr>
          <p:cNvGrpSpPr/>
          <p:nvPr/>
        </p:nvGrpSpPr>
        <p:grpSpPr>
          <a:xfrm>
            <a:off x="-378715" y="5876012"/>
            <a:ext cx="2576504" cy="823752"/>
            <a:chOff x="647497" y="2769716"/>
            <a:chExt cx="2576504" cy="823752"/>
          </a:xfrm>
        </p:grpSpPr>
        <p:sp>
          <p:nvSpPr>
            <p:cNvPr id="213" name="Rounded Rectangle 2">
              <a:extLst>
                <a:ext uri="{FF2B5EF4-FFF2-40B4-BE49-F238E27FC236}">
                  <a16:creationId xmlns:a16="http://schemas.microsoft.com/office/drawing/2014/main" id="{FA7EAA14-8560-4A9B-B9A8-720A6AD05508}"/>
                </a:ext>
              </a:extLst>
            </p:cNvPr>
            <p:cNvSpPr/>
            <p:nvPr/>
          </p:nvSpPr>
          <p:spPr>
            <a:xfrm>
              <a:off x="1246297" y="2951374"/>
              <a:ext cx="1378905" cy="642094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文本框 1059">
              <a:hlinkClick r:id="rId26" action="ppaction://hlinksldjump"/>
              <a:extLst>
                <a:ext uri="{FF2B5EF4-FFF2-40B4-BE49-F238E27FC236}">
                  <a16:creationId xmlns:a16="http://schemas.microsoft.com/office/drawing/2014/main" id="{66E8C821-D88D-4A66-9564-EB6DDE072EB0}"/>
                </a:ext>
              </a:extLst>
            </p:cNvPr>
            <p:cNvSpPr txBox="1"/>
            <p:nvPr/>
          </p:nvSpPr>
          <p:spPr>
            <a:xfrm>
              <a:off x="647497" y="2769716"/>
              <a:ext cx="2576504" cy="8237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55043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576" y="2465782"/>
            <a:ext cx="584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481171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122099" y="4798540"/>
            <a:ext cx="2573443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64" y="2340870"/>
            <a:ext cx="72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chemeClr val="accent5"/>
                </a:solidFill>
                <a:latin typeface="UTM Avo" panose="02040603050506020204" pitchFamily="18" charset="0"/>
              </a:rPr>
              <a:t>…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32 = 57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89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– 32 = 57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981479" y="4936560"/>
            <a:ext cx="2506824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97" y="4050891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334DCE-4334-43F4-87D0-B04FD17F6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251" y="2017060"/>
            <a:ext cx="5745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78 – 13 = 56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472294" y="2509745"/>
            <a:ext cx="3775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812430" y="4879024"/>
            <a:ext cx="2844921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087" y="4163797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618" y="2315238"/>
            <a:ext cx="6279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65 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….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= 42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65 –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23 </a:t>
            </a: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= 42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916954" y="4847204"/>
            <a:ext cx="2703296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CCE98E-E3F3-45A7-B630-AAC06E78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40" y="2368431"/>
            <a:ext cx="594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08914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34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007101" y="4832504"/>
            <a:ext cx="2942005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F1603D7-1BFF-4E9B-97F0-DB8796491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595" y="2201726"/>
            <a:ext cx="540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87 – 25 = 62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48900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734389" y="4776274"/>
            <a:ext cx="2962904" cy="652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3BFA17-0B8A-40AF-84E4-ADE434DC0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1" y="1222123"/>
            <a:ext cx="62370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 hỏi  ĐẶC BIỆT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35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bi,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12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328848" y="2499396"/>
            <a:ext cx="414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Tú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bi.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873434" y="4825304"/>
            <a:ext cx="2659816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879" y="3985418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6DCD2C1-6E9A-4E2A-B8A9-FE80D3594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6493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5744" y="722536"/>
            <a:ext cx="1178179" cy="937052"/>
            <a:chOff x="666046" y="604864"/>
            <a:chExt cx="1449241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6046" y="83287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87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F34225-3213-4DFA-AF4F-FF95C366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97" y="1906458"/>
            <a:ext cx="9219203" cy="17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DBB3A03A-27DB-4D96-8107-914F4B026AB1}"/>
              </a:ext>
            </a:extLst>
          </p:cNvPr>
          <p:cNvGrpSpPr/>
          <p:nvPr/>
        </p:nvGrpSpPr>
        <p:grpSpPr>
          <a:xfrm>
            <a:off x="777744" y="722536"/>
            <a:ext cx="1176179" cy="937052"/>
            <a:chOff x="668507" y="604864"/>
            <a:chExt cx="1446780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D69E6E43-BFC5-400C-9AFB-83E51CD0A8D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221C4122-A24E-4C5D-BE6A-DB943947621A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467F6F-3C28-4C67-AF96-582AC6772699}"/>
              </a:ext>
            </a:extLst>
          </p:cNvPr>
          <p:cNvSpPr/>
          <p:nvPr/>
        </p:nvSpPr>
        <p:spPr>
          <a:xfrm>
            <a:off x="1953924" y="851488"/>
            <a:ext cx="86705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tính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E8AFEF28-2EDE-49FA-9795-CB963734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91212BD-BA21-4532-9B3D-3DA736E8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337" y="1594802"/>
            <a:ext cx="7937926" cy="220156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89DBB53-0E85-48E7-8CCD-6266A07D8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31" y="4272544"/>
            <a:ext cx="9248775" cy="1152525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5E25108A-E157-4069-9185-EEDC0CB2F144}"/>
              </a:ext>
            </a:extLst>
          </p:cNvPr>
          <p:cNvCxnSpPr/>
          <p:nvPr/>
        </p:nvCxnSpPr>
        <p:spPr>
          <a:xfrm>
            <a:off x="2840182" y="3685309"/>
            <a:ext cx="3782291" cy="94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B2F7C78-F8A7-4EDD-BCCA-72B724C2545D}"/>
              </a:ext>
            </a:extLst>
          </p:cNvPr>
          <p:cNvCxnSpPr>
            <a:cxnSpLocks/>
          </p:cNvCxnSpPr>
          <p:nvPr/>
        </p:nvCxnSpPr>
        <p:spPr>
          <a:xfrm>
            <a:off x="4993048" y="3685309"/>
            <a:ext cx="4187439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CFCE3567-B888-4F14-98CC-89A7EBAF0FEE}"/>
              </a:ext>
            </a:extLst>
          </p:cNvPr>
          <p:cNvCxnSpPr>
            <a:cxnSpLocks/>
          </p:cNvCxnSpPr>
          <p:nvPr/>
        </p:nvCxnSpPr>
        <p:spPr>
          <a:xfrm flipV="1">
            <a:off x="2454794" y="3685309"/>
            <a:ext cx="4429400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EF5963D-36E1-4384-AEFE-1A3D2A07F848}"/>
              </a:ext>
            </a:extLst>
          </p:cNvPr>
          <p:cNvCxnSpPr>
            <a:cxnSpLocks/>
          </p:cNvCxnSpPr>
          <p:nvPr/>
        </p:nvCxnSpPr>
        <p:spPr>
          <a:xfrm flipV="1">
            <a:off x="4781334" y="3685309"/>
            <a:ext cx="4399153" cy="81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9" y="416690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08460" y="722536"/>
            <a:ext cx="1176179" cy="937052"/>
            <a:chOff x="668507" y="604864"/>
            <a:chExt cx="1446780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602381" y="952893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68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546921" y="1854014"/>
            <a:ext cx="954751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2800">
                <a:solidFill>
                  <a:prstClr val="black"/>
                </a:solidFill>
                <a:cs typeface="Times New Roman" panose="02020603050405020304" pitchFamily="18" charset="0"/>
              </a:rPr>
              <a:t>nhiêu quyển sách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4969789" y="4831981"/>
            <a:ext cx="7805190" cy="706513"/>
            <a:chOff x="6356479" y="4966802"/>
            <a:chExt cx="7319707" cy="70651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356479" y="5058953"/>
              <a:ext cx="73197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  quyển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10102544" y="4966802"/>
              <a:ext cx="492074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20679" y="3576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332143" y="35497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23020" y="357094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66423" y="36010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9046692" y="4869397"/>
            <a:ext cx="348625" cy="585636"/>
          </a:xfrm>
          <a:prstGeom prst="roundRect">
            <a:avLst>
              <a:gd name="adj" fmla="val 9064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8964314" y="4816743"/>
            <a:ext cx="714006" cy="5768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EC95F0C-6276-496C-B920-9F31B838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975" y="2397924"/>
            <a:ext cx="3932222" cy="326853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A1C4619-031F-49BF-A518-468B34D306D4}"/>
              </a:ext>
            </a:extLst>
          </p:cNvPr>
          <p:cNvSpPr/>
          <p:nvPr/>
        </p:nvSpPr>
        <p:spPr>
          <a:xfrm>
            <a:off x="2104823" y="1600442"/>
            <a:ext cx="7966038" cy="51244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438465" y="2991435"/>
            <a:ext cx="4880508" cy="1410871"/>
          </a:xfrm>
          <a:prstGeom prst="cloudCallout">
            <a:avLst>
              <a:gd name="adj1" fmla="val -25889"/>
              <a:gd name="adj2" fmla="val 933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83489" y="687634"/>
            <a:ext cx="9990460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39 - 15,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78578" y="3359614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48" y="519857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文本框 1059">
              <a:hlinkClick r:id="rId10" action="ppaction://hlinksldjump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B2FD6E-5CC6-4B21-9E94-998B2D074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" y="7690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93783" y="67513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67075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E16AD4F-05E4-471D-BF0A-F09C8C875FF6}"/>
              </a:ext>
            </a:extLst>
          </p:cNvPr>
          <p:cNvSpPr/>
          <p:nvPr/>
        </p:nvSpPr>
        <p:spPr>
          <a:xfrm>
            <a:off x="598028" y="2814638"/>
            <a:ext cx="6874986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3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Ấn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vào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tên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Thử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thách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để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ra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câu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hỏi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đáp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án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Back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quay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về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tê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lửa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di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chuyển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đường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đua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End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thúc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chơi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526</Words>
  <Application>Microsoft Office PowerPoint</Application>
  <PresentationFormat>Widescreen</PresentationFormat>
  <Paragraphs>110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 Light</vt:lpstr>
      <vt:lpstr>Arial</vt:lpstr>
      <vt:lpstr>Calibri</vt:lpstr>
      <vt:lpstr>Tahoma</vt:lpstr>
      <vt:lpstr>Times New Roman</vt:lpstr>
      <vt:lpstr>UTM Avo</vt:lpstr>
      <vt:lpstr>2_Office Theme</vt:lpstr>
      <vt:lpstr>Office 主题</vt:lpstr>
      <vt:lpstr>Tuần 30 Bài 63: Phép trừ dạng 39 – 15 -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45</cp:revision>
  <dcterms:created xsi:type="dcterms:W3CDTF">2022-02-22T07:49:48Z</dcterms:created>
  <dcterms:modified xsi:type="dcterms:W3CDTF">2022-03-16T10:38:49Z</dcterms:modified>
</cp:coreProperties>
</file>