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1449" r:id="rId3"/>
    <p:sldId id="287" r:id="rId4"/>
    <p:sldId id="295" r:id="rId5"/>
    <p:sldId id="301" r:id="rId6"/>
    <p:sldId id="302" r:id="rId7"/>
    <p:sldId id="303" r:id="rId8"/>
    <p:sldId id="304" r:id="rId9"/>
    <p:sldId id="305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19-Apr-22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89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2810" y="1648606"/>
            <a:ext cx="120865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Đọc truyện tranh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61423" y="3429000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r="2682"/>
          <a:stretch/>
        </p:blipFill>
        <p:spPr>
          <a:xfrm>
            <a:off x="6172200" y="1917700"/>
            <a:ext cx="60198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7700"/>
            <a:ext cx="5837521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30200" y="729714"/>
            <a:ext cx="1188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</a:rPr>
              <a:t>Mưu chú Sẻ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4433"/>
          <a:stretch/>
        </p:blipFill>
        <p:spPr>
          <a:xfrm>
            <a:off x="723900" y="1710244"/>
            <a:ext cx="5143500" cy="379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10244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Chim sẻ vừa sà xuống cây rơm thì bị mèo chộp được. Sẻ hoảng lắm nhưng nó nén sợ, cố nghĩ cách thoát thân.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7737"/>
          <a:stretch/>
        </p:blipFill>
        <p:spPr>
          <a:xfrm>
            <a:off x="381000" y="1206500"/>
            <a:ext cx="5064360" cy="4339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52600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Nó vờ lễ phép hỏi: “ Thưa anh mèo, sao một người sạch sẽ như anh trước khi ăn sáng lại không rửa mặt?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2086063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Mèo nghe vậy bèn đặt sẻ xuống, đưa chân lên vuốt râu, xoa mép.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/>
        </p:blipFill>
        <p:spPr>
          <a:xfrm>
            <a:off x="571500" y="1327645"/>
            <a:ext cx="5524500" cy="47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1500" y="2324100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Thế là Sẻ vụt bay đi. Mèo rất tức giận nhưng đã muộn mất rồi.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r="2797"/>
          <a:stretch/>
        </p:blipFill>
        <p:spPr>
          <a:xfrm>
            <a:off x="584200" y="1352550"/>
            <a:ext cx="5067300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352128"/>
            <a:ext cx="971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Câu chuyện “ Mưu chú Sẻ” khuyên chúng ta điều gì?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562100" y="1967955"/>
            <a:ext cx="8712200" cy="4509045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bình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thoát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4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134</Words>
  <Application>Microsoft Office PowerPoint</Application>
  <PresentationFormat>Widescreen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2021-01-19T04:49:04Z</dcterms:created>
  <dcterms:modified xsi:type="dcterms:W3CDTF">2022-04-19T00:15:44Z</dcterms:modified>
</cp:coreProperties>
</file>