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9" r:id="rId1"/>
    <p:sldMasterId id="2147483734" r:id="rId2"/>
  </p:sldMasterIdLst>
  <p:notesMasterIdLst>
    <p:notesMasterId r:id="rId9"/>
  </p:notesMasterIdLst>
  <p:sldIdLst>
    <p:sldId id="300" r:id="rId3"/>
    <p:sldId id="443" r:id="rId4"/>
    <p:sldId id="1459" r:id="rId5"/>
    <p:sldId id="1450" r:id="rId6"/>
    <p:sldId id="301" r:id="rId7"/>
    <p:sldId id="270" r:id="rId8"/>
  </p:sldIdLst>
  <p:sldSz cx="12192000" cy="6858000"/>
  <p:notesSz cx="6858000" cy="9144000"/>
  <p:embeddedFontLst>
    <p:embeddedFont>
      <p:font typeface="HP001" panose="020B0604020202020204" charset="0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7707"/>
    <a:srgbClr val="29AE9D"/>
    <a:srgbClr val="FF8119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58" autoAdjust="0"/>
    <p:restoredTop sz="94660"/>
  </p:normalViewPr>
  <p:slideViewPr>
    <p:cSldViewPr snapToGrid="0">
      <p:cViewPr varScale="1">
        <p:scale>
          <a:sx n="81" d="100"/>
          <a:sy n="81" d="100"/>
        </p:scale>
        <p:origin x="60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3DF8B27D-DEBB-4E30-8071-9F32B71333DE}" type="datetimeFigureOut">
              <a:rPr lang="en-US" smtClean="0"/>
              <a:pPr/>
              <a:t>19-Apr-22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CA5DAA26-E148-46EF-9F03-4E1981EEB5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30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A6DE69D-A7EE-4D55-AB83-E9E0448BC2CC}" type="datetime1">
              <a:rPr lang="en-US" smtClean="0"/>
              <a:pPr/>
              <a:t>19-Apr-22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D3C4D2-1E4E-4F77-9405-5D7DB2462200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55B7624-D59B-4663-B2F0-F80DED6B9AEA}"/>
              </a:ext>
            </a:extLst>
          </p:cNvPr>
          <p:cNvSpPr/>
          <p:nvPr userDrawn="1"/>
        </p:nvSpPr>
        <p:spPr>
          <a:xfrm>
            <a:off x="11155680" y="0"/>
            <a:ext cx="1356561" cy="152835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892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65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2835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21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2229" y="-159657"/>
            <a:ext cx="12670972" cy="71410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0539A96-04F5-4E02-8D26-ED9E230D45BD}"/>
              </a:ext>
            </a:extLst>
          </p:cNvPr>
          <p:cNvSpPr/>
          <p:nvPr userDrawn="1"/>
        </p:nvSpPr>
        <p:spPr>
          <a:xfrm>
            <a:off x="10872515" y="105230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81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6265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2C5CFF-FB72-4892-B9F1-D4449E22AFBE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47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59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1702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55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65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C80F2DC-882D-4575-9281-AA5E2362841F}" type="datetime1">
              <a:rPr lang="en-US" smtClean="0"/>
              <a:pPr/>
              <a:t>19-Apr-22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7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B561A9B-6D0A-4353-BFF8-564EB26CF951}" type="datetime1">
              <a:rPr lang="en-US" smtClean="0"/>
              <a:pPr/>
              <a:t>19-Apr-22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3941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BB1E393-F139-4437-A81C-86BE25AA2FCB}" type="datetime1">
              <a:rPr lang="en-US" smtClean="0"/>
              <a:pPr/>
              <a:t>19-Apr-22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9700" y="-101600"/>
            <a:ext cx="12420600" cy="694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F3EA311-C0A7-497A-A51B-27BFA09C1C02}"/>
              </a:ext>
            </a:extLst>
          </p:cNvPr>
          <p:cNvSpPr/>
          <p:nvPr userDrawn="1"/>
        </p:nvSpPr>
        <p:spPr>
          <a:xfrm>
            <a:off x="10871951" y="-13878"/>
            <a:ext cx="1356561" cy="152835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25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2187DD-1B37-4B19-9E52-9A4211092FF7}" type="datetime1">
              <a:rPr lang="en-US" smtClean="0"/>
              <a:pPr/>
              <a:t>19-Apr-22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1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19-Apr-22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7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19-Apr-22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023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54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26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DB561A9B-6D0A-4353-BFF8-564EB26CF951}" type="datetime1">
              <a:rPr lang="en-US" smtClean="0"/>
              <a:pPr/>
              <a:t>19-Apr-22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785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3" r:id="rId3"/>
    <p:sldLayoutId id="2147483704" r:id="rId4"/>
    <p:sldLayoutId id="2147483705" r:id="rId5"/>
    <p:sldLayoutId id="2147483706" r:id="rId6"/>
    <p:sldLayoutId id="2147483720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573815" y="1648606"/>
            <a:ext cx="9044464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30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Tự đọc sách báo: Đọc thơ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2">
            <a:extLst>
              <a:ext uri="{FF2B5EF4-FFF2-40B4-BE49-F238E27FC236}">
                <a16:creationId xmlns:a16="http://schemas.microsoft.com/office/drawing/2014/main" id="{1D77E49F-51AE-491F-AA61-B22EDB36FB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001"/>
          <a:stretch>
            <a:fillRect/>
          </a:stretch>
        </p:blipFill>
        <p:spPr>
          <a:xfrm>
            <a:off x="0" y="-1"/>
            <a:ext cx="12192000" cy="64474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E5E0271-4F2A-433A-BFF7-56CD9AC0F0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67" r="3328"/>
          <a:stretch/>
        </p:blipFill>
        <p:spPr>
          <a:xfrm>
            <a:off x="1418253" y="42120"/>
            <a:ext cx="9545216" cy="635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64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24A65C-A2C0-48E0-BDAE-E2BF6978E0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F4548F4-B8A5-4AF6-8DFC-0312713DA3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b="6422"/>
          <a:stretch/>
        </p:blipFill>
        <p:spPr>
          <a:xfrm>
            <a:off x="3175" y="0"/>
            <a:ext cx="12185650" cy="6417578"/>
          </a:xfrm>
          <a:prstGeom prst="rect">
            <a:avLst/>
          </a:prstGeom>
        </p:spPr>
      </p:pic>
      <p:pic>
        <p:nvPicPr>
          <p:cNvPr id="5" name="Hình ảnh 30">
            <a:extLst>
              <a:ext uri="{FF2B5EF4-FFF2-40B4-BE49-F238E27FC236}">
                <a16:creationId xmlns:a16="http://schemas.microsoft.com/office/drawing/2014/main" id="{3565645C-F1C2-479E-9518-E640FB628D3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16" y="182562"/>
            <a:ext cx="10879493" cy="6356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20849A-516F-4AE2-A6F1-2A27E62D784A}"/>
              </a:ext>
            </a:extLst>
          </p:cNvPr>
          <p:cNvSpPr txBox="1"/>
          <p:nvPr/>
        </p:nvSpPr>
        <p:spPr>
          <a:xfrm>
            <a:off x="1990359" y="691251"/>
            <a:ext cx="8495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UTM Avo" panose="02040603050506020204" pitchFamily="18" charset="0"/>
              </a:rPr>
              <a:t>Đọc</a:t>
            </a:r>
            <a:r>
              <a:rPr lang="en-US" sz="6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UTM Avo" panose="02040603050506020204" pitchFamily="18" charset="0"/>
              </a:rPr>
              <a:t>cho</a:t>
            </a:r>
            <a:r>
              <a:rPr lang="en-US" sz="6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60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6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UTM Avo" panose="02040603050506020204" pitchFamily="18" charset="0"/>
              </a:rPr>
              <a:t>bạn</a:t>
            </a:r>
            <a:r>
              <a:rPr lang="en-US" sz="6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UTM Avo" panose="02040603050506020204" pitchFamily="18" charset="0"/>
              </a:rPr>
              <a:t>nghe</a:t>
            </a:r>
            <a:endParaRPr lang="en-US" sz="60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6000">
                <a:solidFill>
                  <a:srgbClr val="FF0000"/>
                </a:solidFill>
                <a:latin typeface="UTM Avo" panose="02040603050506020204" pitchFamily="18" charset="0"/>
              </a:rPr>
              <a:t>bài thơ mình thích</a:t>
            </a:r>
            <a:endParaRPr lang="en-US" sz="6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636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69F6E5-F69D-4338-A790-3599543BAF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 descr="C:\Users\VT-P\Desktop\NỀN PP\73082290_806002039856818_5426739531237818368_o.jpg">
            <a:extLst>
              <a:ext uri="{FF2B5EF4-FFF2-40B4-BE49-F238E27FC236}">
                <a16:creationId xmlns:a16="http://schemas.microsoft.com/office/drawing/2014/main" id="{1FE75CB2-9146-43A7-A3C9-3A7012CDE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467475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37E9DC-A7E8-43B9-9AD1-3C0ACD9F8CBE}"/>
              </a:ext>
            </a:extLst>
          </p:cNvPr>
          <p:cNvSpPr txBox="1"/>
          <p:nvPr/>
        </p:nvSpPr>
        <p:spPr>
          <a:xfrm>
            <a:off x="3570747" y="735955"/>
            <a:ext cx="7336738" cy="5386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UTM Avo" panose="02040603050506020204" pitchFamily="18" charset="0"/>
              </a:rPr>
              <a:t>          </a:t>
            </a:r>
            <a:r>
              <a:rPr lang="en-US" sz="2800" dirty="0" err="1">
                <a:latin typeface="UTM Avo" panose="02040603050506020204" pitchFamily="18" charset="0"/>
              </a:rPr>
              <a:t>Quê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hương</a:t>
            </a:r>
            <a:endParaRPr lang="en-US" sz="2800" dirty="0">
              <a:latin typeface="UTM Avo" panose="02040603050506020204" pitchFamily="18" charset="0"/>
            </a:endParaRPr>
          </a:p>
          <a:p>
            <a:r>
              <a:rPr lang="vi-VN" sz="2800" dirty="0">
                <a:latin typeface="UTM Avo" panose="02040603050506020204" pitchFamily="18" charset="0"/>
              </a:rPr>
              <a:t>Quê hương là gì hả mẹ</a:t>
            </a:r>
            <a:br>
              <a:rPr lang="vi-VN" sz="2800" dirty="0">
                <a:latin typeface="UTM Avo" panose="02040603050506020204" pitchFamily="18" charset="0"/>
              </a:rPr>
            </a:br>
            <a:r>
              <a:rPr lang="vi-VN" sz="2800" dirty="0">
                <a:latin typeface="UTM Avo" panose="02040603050506020204" pitchFamily="18" charset="0"/>
              </a:rPr>
              <a:t>Mà cô giáo dạy hãy yêu?</a:t>
            </a:r>
            <a:br>
              <a:rPr lang="vi-VN" sz="2800" dirty="0">
                <a:latin typeface="UTM Avo" panose="02040603050506020204" pitchFamily="18" charset="0"/>
              </a:rPr>
            </a:br>
            <a:r>
              <a:rPr lang="vi-VN" sz="2800" dirty="0">
                <a:latin typeface="UTM Avo" panose="02040603050506020204" pitchFamily="18" charset="0"/>
              </a:rPr>
              <a:t>Quê hương là gì hả mẹ</a:t>
            </a:r>
            <a:br>
              <a:rPr lang="vi-VN" sz="2800" dirty="0">
                <a:latin typeface="UTM Avo" panose="02040603050506020204" pitchFamily="18" charset="0"/>
              </a:rPr>
            </a:br>
            <a:r>
              <a:rPr lang="vi-VN" sz="2800" dirty="0">
                <a:latin typeface="UTM Avo" panose="02040603050506020204" pitchFamily="18" charset="0"/>
              </a:rPr>
              <a:t>Ai đi xa cũng nhớ nhiều?</a:t>
            </a:r>
            <a:endParaRPr lang="en-US" sz="2800" dirty="0">
              <a:latin typeface="UTM Avo" panose="02040603050506020204" pitchFamily="18" charset="0"/>
            </a:endParaRPr>
          </a:p>
          <a:p>
            <a:endParaRPr lang="vi-VN" sz="2800" dirty="0">
              <a:latin typeface="UTM Avo" panose="02040603050506020204" pitchFamily="18" charset="0"/>
            </a:endParaRPr>
          </a:p>
          <a:p>
            <a:r>
              <a:rPr lang="vi-VN" sz="2800" dirty="0">
                <a:latin typeface="UTM Avo" panose="02040603050506020204" pitchFamily="18" charset="0"/>
              </a:rPr>
              <a:t>Quê hương là chùm khế ngọt</a:t>
            </a:r>
            <a:br>
              <a:rPr lang="vi-VN" sz="2800" dirty="0">
                <a:latin typeface="UTM Avo" panose="02040603050506020204" pitchFamily="18" charset="0"/>
              </a:rPr>
            </a:br>
            <a:r>
              <a:rPr lang="vi-VN" sz="2800" dirty="0">
                <a:latin typeface="UTM Avo" panose="02040603050506020204" pitchFamily="18" charset="0"/>
              </a:rPr>
              <a:t>Cho con trèo hái mỗi ngày</a:t>
            </a:r>
            <a:br>
              <a:rPr lang="vi-VN" sz="2800" dirty="0">
                <a:latin typeface="UTM Avo" panose="02040603050506020204" pitchFamily="18" charset="0"/>
              </a:rPr>
            </a:br>
            <a:r>
              <a:rPr lang="vi-VN" sz="2800" dirty="0">
                <a:latin typeface="UTM Avo" panose="02040603050506020204" pitchFamily="18" charset="0"/>
              </a:rPr>
              <a:t>Quê hương là đường đi học</a:t>
            </a:r>
            <a:br>
              <a:rPr lang="vi-VN" sz="2800" dirty="0">
                <a:latin typeface="UTM Avo" panose="02040603050506020204" pitchFamily="18" charset="0"/>
              </a:rPr>
            </a:br>
            <a:r>
              <a:rPr lang="vi-VN" sz="2800" dirty="0">
                <a:latin typeface="UTM Avo" panose="02040603050506020204" pitchFamily="18" charset="0"/>
              </a:rPr>
              <a:t>Con về rợp bướm vàng bay</a:t>
            </a:r>
            <a:r>
              <a:rPr lang="en-US" sz="2800" dirty="0">
                <a:latin typeface="UTM Avo" panose="02040603050506020204" pitchFamily="18" charset="0"/>
              </a:rPr>
              <a:t>…</a:t>
            </a:r>
          </a:p>
          <a:p>
            <a:r>
              <a:rPr lang="en-US" sz="2800">
                <a:latin typeface="UTM Avo" panose="02040603050506020204" pitchFamily="18" charset="0"/>
              </a:rPr>
              <a:t>                                 Đỗ </a:t>
            </a:r>
            <a:r>
              <a:rPr lang="en-US" sz="2800" dirty="0" err="1">
                <a:latin typeface="UTM Avo" panose="02040603050506020204" pitchFamily="18" charset="0"/>
              </a:rPr>
              <a:t>Trung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Quân</a:t>
            </a:r>
            <a:endParaRPr lang="vi-VN" sz="2800" dirty="0"/>
          </a:p>
          <a:p>
            <a:pPr algn="ctr"/>
            <a:endParaRPr lang="en-US" sz="32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962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415768"/>
            <a:ext cx="11639005" cy="57368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09347" y="5093456"/>
            <a:ext cx="40815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56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1" i="0" u="none" strike="noStrike" kern="1200" cap="none" spc="0" normalizeH="0" baseline="0" noProof="0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Dặn dò</a:t>
            </a:r>
            <a:endParaRPr kumimoji="0" lang="en-US" sz="9600" b="1" i="0" u="none" strike="noStrike" kern="1200" cap="none" spc="0" normalizeH="0" baseline="0" noProof="0" dirty="0">
              <a:ln w="12700">
                <a:solidFill>
                  <a:srgbClr val="4BACC6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51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44303" y="2899377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OC10 TEMPLATE (1)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1948</TotalTime>
  <Words>99</Words>
  <Application>Microsoft Office PowerPoint</Application>
  <PresentationFormat>Widescreen</PresentationFormat>
  <Paragraphs>17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UTM Avo</vt:lpstr>
      <vt:lpstr>Arial</vt:lpstr>
      <vt:lpstr>HP001</vt:lpstr>
      <vt:lpstr>HOC10 TEMPLATE (1)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111</cp:revision>
  <dcterms:created xsi:type="dcterms:W3CDTF">2021-11-01T08:16:43Z</dcterms:created>
  <dcterms:modified xsi:type="dcterms:W3CDTF">2022-04-19T00:57:54Z</dcterms:modified>
</cp:coreProperties>
</file>