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22"/>
  </p:notesMasterIdLst>
  <p:sldIdLst>
    <p:sldId id="584" r:id="rId3"/>
    <p:sldId id="466" r:id="rId4"/>
    <p:sldId id="516" r:id="rId5"/>
    <p:sldId id="471" r:id="rId6"/>
    <p:sldId id="518" r:id="rId7"/>
    <p:sldId id="472" r:id="rId8"/>
    <p:sldId id="517" r:id="rId9"/>
    <p:sldId id="485" r:id="rId10"/>
    <p:sldId id="506" r:id="rId11"/>
    <p:sldId id="256" r:id="rId12"/>
    <p:sldId id="532" r:id="rId13"/>
    <p:sldId id="533" r:id="rId14"/>
    <p:sldId id="534" r:id="rId15"/>
    <p:sldId id="260" r:id="rId16"/>
    <p:sldId id="261" r:id="rId17"/>
    <p:sldId id="262" r:id="rId18"/>
    <p:sldId id="535" r:id="rId19"/>
    <p:sldId id="530" r:id="rId20"/>
    <p:sldId id="53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E0E"/>
    <a:srgbClr val="0072BB"/>
    <a:srgbClr val="FEEDDE"/>
    <a:srgbClr val="FFE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>
        <p:scale>
          <a:sx n="75" d="100"/>
          <a:sy n="75" d="100"/>
        </p:scale>
        <p:origin x="1398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E8A6C-6EBA-47BC-B7C4-6AFD7E2862C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4AC89-CE74-4A35-8EB8-162EC6CF4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69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50A-8175-492E-9DDF-FB9B86E92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664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Xin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ạ!</a:t>
            </a:r>
          </a:p>
          <a:p>
            <a:r>
              <a:rPr lang="en-US" dirty="0"/>
              <a:t>Game </a:t>
            </a:r>
            <a:r>
              <a:rPr lang="en-US" dirty="0" err="1"/>
              <a:t>trắc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3 ý A, B, C.</a:t>
            </a:r>
          </a:p>
          <a:p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CORRECT ANSWER,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WRONG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50A-8175-492E-9DDF-FB9B86E92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085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50A-8175-492E-9DDF-FB9B86E92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234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50A-8175-492E-9DDF-FB9B86E92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252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50A-8175-492E-9DDF-FB9B86E92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14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50A-8175-492E-9DDF-FB9B86E92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13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50A-8175-492E-9DDF-FB9B86E92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1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50A-8175-492E-9DDF-FB9B86E92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11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8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31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19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6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7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37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71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99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437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0A391-F87F-42B0-BDBE-23E557088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821DCE-B2E9-4009-8A29-6C857878E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F5C78-6F87-46FF-9592-8E79397D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5CD40-6160-4DFE-A259-BE57E950D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628CD-B3EE-44B2-8222-40B106B2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0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85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C1440-BD4D-4F64-8781-E646C521D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475A1-B64F-4E84-8716-720D3D577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7846E-021A-4E8C-BEB2-67BB20E5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F0774-2590-45F2-B3F0-126FCC9EF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2175-1E2B-48F5-8A29-19502DE0E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02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1DA8E-4070-4B41-A03A-8FDCC2DB3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F8894-10C9-46B6-BBF4-38735201F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A8A28-A8F0-4DAF-8A9C-D6E5649F4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8F86C-F90D-46B8-9FC0-DD5A38E17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0C75E-3209-4A7C-9592-DDA040C4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3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8C3A-D653-4AB6-A172-35685D231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CDF6E-255D-42D7-A4D4-3897B6E34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138C6-1DFA-4746-93B8-6CCA5C098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96976-7E5C-42BF-9A8F-8F5F73C6C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175F0-BE1E-4B55-B72B-3F7842AD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B9EE2-21EE-441F-9093-7C6F112F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33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533C-B84E-44F0-9F01-21AEE2BB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2A91-884D-4A82-953B-7EAAD2A2D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8BFC76-0F20-4395-A4E8-D15695A5B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768FC-5307-4F2C-8EC8-38CACE3D3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37B665-6124-426C-9981-968CC7DAF0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017CAC-206C-4B6E-B600-E598DFE2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D1D9A6-C3B4-418A-8C19-0490CCDC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E9253F-59CC-47A3-8875-834987E6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60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F5C7C-1DCE-4141-BDBD-5741CD9D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90F3E9-AD85-41D7-9A22-C69852872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10EFD-2A82-452B-B00A-873948582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7E678D-5B1D-4490-B714-42E1693C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24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822125-7474-4FF3-9636-F03719683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323CF4-09EE-468A-9614-A22B78167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83282-1FE4-48EF-8163-A994BCA4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31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2CC30-E1B0-4B02-B46E-BA49A832A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FFA47-40C2-4BB5-BA75-1B0E7145B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5ECA6-2502-49E8-83C0-98B831CD2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546A2-25D0-49AD-9D20-9C6EAB763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1ED6B-712D-4B30-AB26-E994BAB38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EED7D-A630-41BD-8631-487BD55C5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1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D17E-1EF8-4545-B6DB-4A227BF8A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86617-1F78-4595-93AF-08F0ABBCDC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1CAAC-C207-4027-AFCC-17892AE7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7BAC57-95E5-4B03-97E2-3F90DB94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044DF-AFA9-4659-BB39-A348E7112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EC06B-BE8C-41F5-9F26-0DD075B5A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37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50EA8-C4E3-43AA-BE29-7B5FFE0D9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C11799-9BDB-4D5A-830F-77DD0780A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3F3B9-62A2-4FA9-8171-EC735AA6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695EB-3111-45F5-A012-A5F5B2FBE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D8DF2-ADC9-4887-9EDB-BC151558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55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710DD0-913B-4808-92E1-C9E2F9B55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0E739-0DFE-4E99-9326-5C694DAB7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FEDFB-A5FA-475E-AF3F-C3491006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C340-7A04-47BC-8C5D-F3EDB73A65A2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F5126-1AE8-4CF3-AE83-C60B12E5E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296CC-4BB9-4154-A639-C11F3D486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7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3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7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3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2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2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015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6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70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4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F7B045-8964-4D43-80DC-C2445D3F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6D655-27B8-46F1-A114-1ED82AF22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0E6DD-0782-433A-87A9-4842C86FB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CC340-7A04-47BC-8C5D-F3EDB73A65A2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8789F-D8FD-4DE5-8651-BFEE23E5B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34108-3EAD-44E0-BD36-6C8D225867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3FC3F-1E74-4A10-A9D6-2160F735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0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7.xml"/><Relationship Id="rId3" Type="http://schemas.openxmlformats.org/officeDocument/2006/relationships/notesSlide" Target="../notesSlides/notesSlide1.xml"/><Relationship Id="rId7" Type="http://schemas.openxmlformats.org/officeDocument/2006/relationships/slide" Target="slide11.xml"/><Relationship Id="rId12" Type="http://schemas.openxmlformats.org/officeDocument/2006/relationships/slide" Target="slide16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5" Type="http://schemas.openxmlformats.org/officeDocument/2006/relationships/image" Target="../media/image27.gif"/><Relationship Id="rId10" Type="http://schemas.openxmlformats.org/officeDocument/2006/relationships/slide" Target="slide14.xml"/><Relationship Id="rId4" Type="http://schemas.openxmlformats.org/officeDocument/2006/relationships/image" Target="../media/image26.png"/><Relationship Id="rId9" Type="http://schemas.openxmlformats.org/officeDocument/2006/relationships/slide" Target="slide13.xml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image" Target="../media/image32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7.gif"/><Relationship Id="rId12" Type="http://schemas.openxmlformats.org/officeDocument/2006/relationships/slide" Target="slide15.xml"/><Relationship Id="rId17" Type="http://schemas.openxmlformats.org/officeDocument/2006/relationships/image" Target="../media/image31.gif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30.jpeg"/><Relationship Id="rId20" Type="http://schemas.openxmlformats.org/officeDocument/2006/relationships/image" Target="../media/image33.png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11" Type="http://schemas.openxmlformats.org/officeDocument/2006/relationships/slide" Target="slide14.xml"/><Relationship Id="rId5" Type="http://schemas.openxmlformats.org/officeDocument/2006/relationships/audio" Target="../media/audio2.wav"/><Relationship Id="rId15" Type="http://schemas.openxmlformats.org/officeDocument/2006/relationships/image" Target="../media/image29.gif"/><Relationship Id="rId10" Type="http://schemas.openxmlformats.org/officeDocument/2006/relationships/slide" Target="slide13.xml"/><Relationship Id="rId19" Type="http://schemas.openxmlformats.org/officeDocument/2006/relationships/image" Target="../media/image28.png"/><Relationship Id="rId4" Type="http://schemas.openxmlformats.org/officeDocument/2006/relationships/audio" Target="../media/audio1.wav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image" Target="../media/image2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7.gif"/><Relationship Id="rId12" Type="http://schemas.openxmlformats.org/officeDocument/2006/relationships/slide" Target="slide15.xml"/><Relationship Id="rId17" Type="http://schemas.openxmlformats.org/officeDocument/2006/relationships/image" Target="../media/image32.gif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31.gif"/><Relationship Id="rId1" Type="http://schemas.openxmlformats.org/officeDocument/2006/relationships/tags" Target="../tags/tag3.xml"/><Relationship Id="rId6" Type="http://schemas.openxmlformats.org/officeDocument/2006/relationships/image" Target="../media/image26.png"/><Relationship Id="rId11" Type="http://schemas.openxmlformats.org/officeDocument/2006/relationships/slide" Target="slide14.xml"/><Relationship Id="rId5" Type="http://schemas.openxmlformats.org/officeDocument/2006/relationships/audio" Target="../media/audio2.wav"/><Relationship Id="rId15" Type="http://schemas.openxmlformats.org/officeDocument/2006/relationships/image" Target="../media/image29.gif"/><Relationship Id="rId10" Type="http://schemas.openxmlformats.org/officeDocument/2006/relationships/slide" Target="slide13.xml"/><Relationship Id="rId19" Type="http://schemas.openxmlformats.org/officeDocument/2006/relationships/image" Target="../media/image33.png"/><Relationship Id="rId4" Type="http://schemas.openxmlformats.org/officeDocument/2006/relationships/audio" Target="../media/audio1.wav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image" Target="../media/image2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gif"/><Relationship Id="rId12" Type="http://schemas.openxmlformats.org/officeDocument/2006/relationships/slide" Target="slide15.xml"/><Relationship Id="rId17" Type="http://schemas.openxmlformats.org/officeDocument/2006/relationships/image" Target="../media/image32.gif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31.gif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11" Type="http://schemas.openxmlformats.org/officeDocument/2006/relationships/slide" Target="slide14.xml"/><Relationship Id="rId5" Type="http://schemas.openxmlformats.org/officeDocument/2006/relationships/audio" Target="../media/audio2.wav"/><Relationship Id="rId15" Type="http://schemas.openxmlformats.org/officeDocument/2006/relationships/image" Target="../media/image29.gif"/><Relationship Id="rId10" Type="http://schemas.openxmlformats.org/officeDocument/2006/relationships/slide" Target="slide13.xml"/><Relationship Id="rId19" Type="http://schemas.openxmlformats.org/officeDocument/2006/relationships/image" Target="../media/image33.png"/><Relationship Id="rId4" Type="http://schemas.openxmlformats.org/officeDocument/2006/relationships/audio" Target="../media/audio1.wav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image" Target="../media/image2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gif"/><Relationship Id="rId12" Type="http://schemas.openxmlformats.org/officeDocument/2006/relationships/slide" Target="slide15.xml"/><Relationship Id="rId17" Type="http://schemas.openxmlformats.org/officeDocument/2006/relationships/image" Target="../media/image32.gif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31.gif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11" Type="http://schemas.openxmlformats.org/officeDocument/2006/relationships/slide" Target="slide14.xml"/><Relationship Id="rId5" Type="http://schemas.openxmlformats.org/officeDocument/2006/relationships/audio" Target="../media/audio2.wav"/><Relationship Id="rId15" Type="http://schemas.openxmlformats.org/officeDocument/2006/relationships/image" Target="../media/image29.gif"/><Relationship Id="rId10" Type="http://schemas.openxmlformats.org/officeDocument/2006/relationships/slide" Target="slide13.xml"/><Relationship Id="rId19" Type="http://schemas.openxmlformats.org/officeDocument/2006/relationships/image" Target="../media/image33.png"/><Relationship Id="rId4" Type="http://schemas.openxmlformats.org/officeDocument/2006/relationships/audio" Target="../media/audio1.wav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image" Target="../media/image2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gif"/><Relationship Id="rId12" Type="http://schemas.openxmlformats.org/officeDocument/2006/relationships/slide" Target="slide15.xml"/><Relationship Id="rId17" Type="http://schemas.openxmlformats.org/officeDocument/2006/relationships/image" Target="../media/image31.gif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32.gif"/><Relationship Id="rId20" Type="http://schemas.openxmlformats.org/officeDocument/2006/relationships/image" Target="../media/image33.png"/><Relationship Id="rId1" Type="http://schemas.openxmlformats.org/officeDocument/2006/relationships/tags" Target="../tags/tag6.xml"/><Relationship Id="rId6" Type="http://schemas.openxmlformats.org/officeDocument/2006/relationships/image" Target="../media/image26.png"/><Relationship Id="rId11" Type="http://schemas.openxmlformats.org/officeDocument/2006/relationships/slide" Target="slide14.xml"/><Relationship Id="rId5" Type="http://schemas.openxmlformats.org/officeDocument/2006/relationships/audio" Target="../media/audio2.wav"/><Relationship Id="rId15" Type="http://schemas.openxmlformats.org/officeDocument/2006/relationships/image" Target="../media/image29.gif"/><Relationship Id="rId10" Type="http://schemas.openxmlformats.org/officeDocument/2006/relationships/slide" Target="slide13.xml"/><Relationship Id="rId19" Type="http://schemas.openxmlformats.org/officeDocument/2006/relationships/image" Target="../media/image34.jpg"/><Relationship Id="rId4" Type="http://schemas.openxmlformats.org/officeDocument/2006/relationships/audio" Target="../media/audio1.wav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image" Target="../media/image33.png"/><Relationship Id="rId3" Type="http://schemas.openxmlformats.org/officeDocument/2006/relationships/audio" Target="../media/media1.mp3"/><Relationship Id="rId7" Type="http://schemas.openxmlformats.org/officeDocument/2006/relationships/image" Target="../media/image27.gif"/><Relationship Id="rId12" Type="http://schemas.openxmlformats.org/officeDocument/2006/relationships/slide" Target="slide15.xml"/><Relationship Id="rId17" Type="http://schemas.openxmlformats.org/officeDocument/2006/relationships/image" Target="../media/image28.png"/><Relationship Id="rId2" Type="http://schemas.microsoft.com/office/2007/relationships/media" Target="../media/media1.mp3"/><Relationship Id="rId16" Type="http://schemas.openxmlformats.org/officeDocument/2006/relationships/image" Target="../media/image36.png"/><Relationship Id="rId1" Type="http://schemas.openxmlformats.org/officeDocument/2006/relationships/tags" Target="../tags/tag7.xml"/><Relationship Id="rId6" Type="http://schemas.openxmlformats.org/officeDocument/2006/relationships/image" Target="../media/image26.png"/><Relationship Id="rId11" Type="http://schemas.openxmlformats.org/officeDocument/2006/relationships/slide" Target="slide14.xml"/><Relationship Id="rId5" Type="http://schemas.openxmlformats.org/officeDocument/2006/relationships/notesSlide" Target="../notesSlides/notesSlide7.xml"/><Relationship Id="rId15" Type="http://schemas.openxmlformats.org/officeDocument/2006/relationships/image" Target="../media/image35.gif"/><Relationship Id="rId10" Type="http://schemas.openxmlformats.org/officeDocument/2006/relationships/slide" Target="slide13.xml"/><Relationship Id="rId4" Type="http://schemas.openxmlformats.org/officeDocument/2006/relationships/slideLayout" Target="../slideLayouts/slideLayout19.xml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image" Target="../media/image2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7.gif"/><Relationship Id="rId12" Type="http://schemas.openxmlformats.org/officeDocument/2006/relationships/slide" Target="slide15.xml"/><Relationship Id="rId17" Type="http://schemas.openxmlformats.org/officeDocument/2006/relationships/image" Target="../media/image31.gif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32.gif"/><Relationship Id="rId1" Type="http://schemas.openxmlformats.org/officeDocument/2006/relationships/tags" Target="../tags/tag8.xml"/><Relationship Id="rId6" Type="http://schemas.openxmlformats.org/officeDocument/2006/relationships/image" Target="../media/image26.png"/><Relationship Id="rId11" Type="http://schemas.openxmlformats.org/officeDocument/2006/relationships/slide" Target="slide14.xml"/><Relationship Id="rId5" Type="http://schemas.openxmlformats.org/officeDocument/2006/relationships/audio" Target="../media/audio2.wav"/><Relationship Id="rId15" Type="http://schemas.openxmlformats.org/officeDocument/2006/relationships/image" Target="../media/image29.gif"/><Relationship Id="rId10" Type="http://schemas.openxmlformats.org/officeDocument/2006/relationships/slide" Target="slide13.xml"/><Relationship Id="rId19" Type="http://schemas.openxmlformats.org/officeDocument/2006/relationships/image" Target="../media/image33.png"/><Relationship Id="rId4" Type="http://schemas.openxmlformats.org/officeDocument/2006/relationships/audio" Target="../media/audio1.wav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5" Type="http://schemas.openxmlformats.org/officeDocument/2006/relationships/image" Target="../media/image25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0" y="1736458"/>
            <a:ext cx="1218450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32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68: Đồng hồ - Thời gian – Tiết 1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0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F7A8465-62C7-4E58-BD7F-54D7574DC760}"/>
              </a:ext>
            </a:extLst>
          </p:cNvPr>
          <p:cNvSpPr/>
          <p:nvPr/>
        </p:nvSpPr>
        <p:spPr>
          <a:xfrm>
            <a:off x="-11547155" y="5758075"/>
            <a:ext cx="25532774" cy="115168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23793" y="2117266"/>
            <a:ext cx="1641101" cy="21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56" y="85202"/>
            <a:ext cx="1541913" cy="98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281" y="111245"/>
            <a:ext cx="2405605" cy="154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86" y="111245"/>
            <a:ext cx="2069939" cy="13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311" y="324130"/>
            <a:ext cx="1207449" cy="77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455" y="-129500"/>
            <a:ext cx="1577989" cy="10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1173559" y="68533"/>
            <a:ext cx="2501162" cy="334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DD0CF0-A84F-482B-97DE-EFF6E79DFD96}"/>
              </a:ext>
            </a:extLst>
          </p:cNvPr>
          <p:cNvSpPr txBox="1"/>
          <p:nvPr/>
        </p:nvSpPr>
        <p:spPr>
          <a:xfrm>
            <a:off x="4005000" y="2059310"/>
            <a:ext cx="78555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F4889F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Hot-air balloon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EDAE3D-B89B-4F0B-8A99-82B15D44E92D}"/>
              </a:ext>
            </a:extLst>
          </p:cNvPr>
          <p:cNvSpPr txBox="1"/>
          <p:nvPr/>
        </p:nvSpPr>
        <p:spPr>
          <a:xfrm>
            <a:off x="5919486" y="3042953"/>
            <a:ext cx="29047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F4889F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GAME</a:t>
            </a:r>
          </a:p>
        </p:txBody>
      </p:sp>
      <p:sp>
        <p:nvSpPr>
          <p:cNvPr id="9" name="Oval 8">
            <a:hlinkClick r:id="rId6" action="ppaction://hlinksldjump"/>
            <a:extLst>
              <a:ext uri="{FF2B5EF4-FFF2-40B4-BE49-F238E27FC236}">
                <a16:creationId xmlns:a16="http://schemas.microsoft.com/office/drawing/2014/main" id="{E4AFB58A-F94A-4E98-9C52-22516E91D524}"/>
              </a:ext>
            </a:extLst>
          </p:cNvPr>
          <p:cNvSpPr/>
          <p:nvPr/>
        </p:nvSpPr>
        <p:spPr>
          <a:xfrm>
            <a:off x="405405" y="5339515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19" name="Oval 18">
            <a:hlinkClick r:id="rId7" action="ppaction://hlinksldjump"/>
            <a:extLst>
              <a:ext uri="{FF2B5EF4-FFF2-40B4-BE49-F238E27FC236}">
                <a16:creationId xmlns:a16="http://schemas.microsoft.com/office/drawing/2014/main" id="{B961B581-9A8B-4646-9241-5D714C639EB3}"/>
              </a:ext>
            </a:extLst>
          </p:cNvPr>
          <p:cNvSpPr/>
          <p:nvPr/>
        </p:nvSpPr>
        <p:spPr>
          <a:xfrm>
            <a:off x="1905774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hlinkClick r:id="rId8" action="ppaction://hlinksldjump"/>
            <a:extLst>
              <a:ext uri="{FF2B5EF4-FFF2-40B4-BE49-F238E27FC236}">
                <a16:creationId xmlns:a16="http://schemas.microsoft.com/office/drawing/2014/main" id="{C2920F32-4D29-4F82-8647-4B5805AD16D2}"/>
              </a:ext>
            </a:extLst>
          </p:cNvPr>
          <p:cNvSpPr/>
          <p:nvPr/>
        </p:nvSpPr>
        <p:spPr>
          <a:xfrm>
            <a:off x="3400837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hlinkClick r:id="rId9" action="ppaction://hlinksldjump"/>
            <a:extLst>
              <a:ext uri="{FF2B5EF4-FFF2-40B4-BE49-F238E27FC236}">
                <a16:creationId xmlns:a16="http://schemas.microsoft.com/office/drawing/2014/main" id="{357F6E98-2D72-4FFE-9986-8ADF3D71029D}"/>
              </a:ext>
            </a:extLst>
          </p:cNvPr>
          <p:cNvSpPr/>
          <p:nvPr/>
        </p:nvSpPr>
        <p:spPr>
          <a:xfrm>
            <a:off x="4895900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hlinkClick r:id="rId10" action="ppaction://hlinksldjump"/>
            <a:extLst>
              <a:ext uri="{FF2B5EF4-FFF2-40B4-BE49-F238E27FC236}">
                <a16:creationId xmlns:a16="http://schemas.microsoft.com/office/drawing/2014/main" id="{C92615F7-A192-407F-8FAB-496E0BD7367B}"/>
              </a:ext>
            </a:extLst>
          </p:cNvPr>
          <p:cNvSpPr/>
          <p:nvPr/>
        </p:nvSpPr>
        <p:spPr>
          <a:xfrm>
            <a:off x="6390963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hlinkClick r:id="rId11" action="ppaction://hlinksldjump"/>
            <a:extLst>
              <a:ext uri="{FF2B5EF4-FFF2-40B4-BE49-F238E27FC236}">
                <a16:creationId xmlns:a16="http://schemas.microsoft.com/office/drawing/2014/main" id="{28ED415A-A47F-406A-9F84-811ED4D2A809}"/>
              </a:ext>
            </a:extLst>
          </p:cNvPr>
          <p:cNvSpPr/>
          <p:nvPr/>
        </p:nvSpPr>
        <p:spPr>
          <a:xfrm>
            <a:off x="7886026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hlinkClick r:id="rId12" action="ppaction://hlinksldjump"/>
            <a:extLst>
              <a:ext uri="{FF2B5EF4-FFF2-40B4-BE49-F238E27FC236}">
                <a16:creationId xmlns:a16="http://schemas.microsoft.com/office/drawing/2014/main" id="{92A937E7-D173-4FFD-9BB5-FF3831D161AA}"/>
              </a:ext>
            </a:extLst>
          </p:cNvPr>
          <p:cNvSpPr/>
          <p:nvPr/>
        </p:nvSpPr>
        <p:spPr>
          <a:xfrm>
            <a:off x="9367231" y="5808596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hlinkClick r:id="rId13" action="ppaction://hlinksldjump"/>
            <a:extLst>
              <a:ext uri="{FF2B5EF4-FFF2-40B4-BE49-F238E27FC236}">
                <a16:creationId xmlns:a16="http://schemas.microsoft.com/office/drawing/2014/main" id="{01ADF3ED-2D27-4A49-BD16-52573381816F}"/>
              </a:ext>
            </a:extLst>
          </p:cNvPr>
          <p:cNvSpPr/>
          <p:nvPr/>
        </p:nvSpPr>
        <p:spPr>
          <a:xfrm>
            <a:off x="10848436" y="5808595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6FBFFD-253D-41CA-9903-4F00FD60A510}"/>
              </a:ext>
            </a:extLst>
          </p:cNvPr>
          <p:cNvSpPr txBox="1"/>
          <p:nvPr/>
        </p:nvSpPr>
        <p:spPr>
          <a:xfrm>
            <a:off x="434471" y="5623928"/>
            <a:ext cx="90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START</a:t>
            </a: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666CEE7A-EE53-43B4-AF7D-8568ABDD43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3" y="110315"/>
            <a:ext cx="1182946" cy="687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0988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23793" y="2117266"/>
            <a:ext cx="1641101" cy="21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45" y="-31448"/>
            <a:ext cx="1258984" cy="80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345" y="68811"/>
            <a:ext cx="921724" cy="59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803" y="-137735"/>
            <a:ext cx="1720167" cy="110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311" y="324130"/>
            <a:ext cx="1207449" cy="77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455" y="-129500"/>
            <a:ext cx="1577989" cy="10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1173559" y="68533"/>
            <a:ext cx="2501162" cy="334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E292BEA-A28E-4CFD-B47A-7CF939B6D926}"/>
              </a:ext>
            </a:extLst>
          </p:cNvPr>
          <p:cNvSpPr/>
          <p:nvPr/>
        </p:nvSpPr>
        <p:spPr>
          <a:xfrm>
            <a:off x="-10054785" y="5720276"/>
            <a:ext cx="25532774" cy="115168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hlinkClick r:id="rId8" action="ppaction://hlinksldjump"/>
            <a:extLst>
              <a:ext uri="{FF2B5EF4-FFF2-40B4-BE49-F238E27FC236}">
                <a16:creationId xmlns:a16="http://schemas.microsoft.com/office/drawing/2014/main" id="{8F5B3BE0-D1D4-47FD-A368-9DFCA7F65FC5}"/>
              </a:ext>
            </a:extLst>
          </p:cNvPr>
          <p:cNvSpPr/>
          <p:nvPr/>
        </p:nvSpPr>
        <p:spPr>
          <a:xfrm>
            <a:off x="1912703" y="5421324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hlinkClick r:id="rId9" action="ppaction://hlinksldjump"/>
            <a:extLst>
              <a:ext uri="{FF2B5EF4-FFF2-40B4-BE49-F238E27FC236}">
                <a16:creationId xmlns:a16="http://schemas.microsoft.com/office/drawing/2014/main" id="{4C6FEB0A-B9D0-4CBF-9EE9-3294208479F4}"/>
              </a:ext>
            </a:extLst>
          </p:cNvPr>
          <p:cNvSpPr/>
          <p:nvPr/>
        </p:nvSpPr>
        <p:spPr>
          <a:xfrm>
            <a:off x="3400837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hlinkClick r:id="rId10" action="ppaction://hlinksldjump"/>
            <a:extLst>
              <a:ext uri="{FF2B5EF4-FFF2-40B4-BE49-F238E27FC236}">
                <a16:creationId xmlns:a16="http://schemas.microsoft.com/office/drawing/2014/main" id="{635BE7F2-9B08-4EE8-A057-D784535DF59D}"/>
              </a:ext>
            </a:extLst>
          </p:cNvPr>
          <p:cNvSpPr/>
          <p:nvPr/>
        </p:nvSpPr>
        <p:spPr>
          <a:xfrm>
            <a:off x="4895900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hlinkClick r:id="rId11" action="ppaction://hlinksldjump"/>
            <a:extLst>
              <a:ext uri="{FF2B5EF4-FFF2-40B4-BE49-F238E27FC236}">
                <a16:creationId xmlns:a16="http://schemas.microsoft.com/office/drawing/2014/main" id="{B00B4F1F-8007-4889-BB04-FEC72E3CC270}"/>
              </a:ext>
            </a:extLst>
          </p:cNvPr>
          <p:cNvSpPr/>
          <p:nvPr/>
        </p:nvSpPr>
        <p:spPr>
          <a:xfrm>
            <a:off x="6390963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hlinkClick r:id="rId12" action="ppaction://hlinksldjump"/>
            <a:extLst>
              <a:ext uri="{FF2B5EF4-FFF2-40B4-BE49-F238E27FC236}">
                <a16:creationId xmlns:a16="http://schemas.microsoft.com/office/drawing/2014/main" id="{2713E0C3-167F-4D19-8946-ADC18E0B5787}"/>
              </a:ext>
            </a:extLst>
          </p:cNvPr>
          <p:cNvSpPr/>
          <p:nvPr/>
        </p:nvSpPr>
        <p:spPr>
          <a:xfrm>
            <a:off x="7886026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hlinkClick r:id="rId13" action="ppaction://hlinksldjump"/>
            <a:extLst>
              <a:ext uri="{FF2B5EF4-FFF2-40B4-BE49-F238E27FC236}">
                <a16:creationId xmlns:a16="http://schemas.microsoft.com/office/drawing/2014/main" id="{2090331A-467D-44E5-9880-D65A008DA0AA}"/>
              </a:ext>
            </a:extLst>
          </p:cNvPr>
          <p:cNvSpPr/>
          <p:nvPr/>
        </p:nvSpPr>
        <p:spPr>
          <a:xfrm>
            <a:off x="9367231" y="5808596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hlinkClick r:id="rId14" action="ppaction://hlinksldjump"/>
            <a:extLst>
              <a:ext uri="{FF2B5EF4-FFF2-40B4-BE49-F238E27FC236}">
                <a16:creationId xmlns:a16="http://schemas.microsoft.com/office/drawing/2014/main" id="{C2E5B99E-8CAC-49AF-8A6D-E7C99E27E321}"/>
              </a:ext>
            </a:extLst>
          </p:cNvPr>
          <p:cNvSpPr/>
          <p:nvPr/>
        </p:nvSpPr>
        <p:spPr>
          <a:xfrm>
            <a:off x="10848436" y="5808595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2AEF23-9B14-4E69-A4E5-E2B731CEFCF8}"/>
              </a:ext>
            </a:extLst>
          </p:cNvPr>
          <p:cNvGrpSpPr/>
          <p:nvPr/>
        </p:nvGrpSpPr>
        <p:grpSpPr>
          <a:xfrm>
            <a:off x="411893" y="5808594"/>
            <a:ext cx="938159" cy="938159"/>
            <a:chOff x="405405" y="5339515"/>
            <a:chExt cx="938159" cy="938159"/>
          </a:xfrm>
        </p:grpSpPr>
        <p:sp>
          <p:nvSpPr>
            <p:cNvPr id="27" name="Oval 26">
              <a:hlinkClick r:id="rId8" action="ppaction://hlinksldjump"/>
              <a:extLst>
                <a:ext uri="{FF2B5EF4-FFF2-40B4-BE49-F238E27FC236}">
                  <a16:creationId xmlns:a16="http://schemas.microsoft.com/office/drawing/2014/main" id="{69E91E87-9E20-48B3-92C2-7574B0595731}"/>
                </a:ext>
              </a:extLst>
            </p:cNvPr>
            <p:cNvSpPr/>
            <p:nvPr/>
          </p:nvSpPr>
          <p:spPr>
            <a:xfrm>
              <a:off x="405405" y="5339515"/>
              <a:ext cx="938159" cy="938159"/>
            </a:xfrm>
            <a:prstGeom prst="ellipse">
              <a:avLst/>
            </a:prstGeom>
            <a:solidFill>
              <a:srgbClr val="F488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28B9BF-AB11-4ED1-AF16-04121AE242AB}"/>
                </a:ext>
              </a:extLst>
            </p:cNvPr>
            <p:cNvSpPr txBox="1"/>
            <p:nvPr/>
          </p:nvSpPr>
          <p:spPr>
            <a:xfrm>
              <a:off x="434471" y="5623928"/>
              <a:ext cx="909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5D4B5"/>
                  </a:solidFill>
                  <a:effectLst/>
                  <a:uLnTx/>
                  <a:uFillTx/>
                  <a:latin typeface="Berlin Sans FB Demi" panose="020E0802020502020306" pitchFamily="34" charset="0"/>
                  <a:ea typeface="+mn-ea"/>
                  <a:cs typeface="+mn-cs"/>
                </a:rPr>
                <a:t>START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1DD0CF0-A84F-482B-97DE-EFF6E79DFD96}"/>
              </a:ext>
            </a:extLst>
          </p:cNvPr>
          <p:cNvSpPr txBox="1"/>
          <p:nvPr/>
        </p:nvSpPr>
        <p:spPr>
          <a:xfrm>
            <a:off x="4522836" y="1570957"/>
            <a:ext cx="779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</a:rPr>
              <a:t>hồ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</a:rPr>
              <a:t>kim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</a:rPr>
              <a:t>chính</a:t>
            </a:r>
            <a:r>
              <a:rPr lang="en-US" sz="2800" b="1" dirty="0">
                <a:solidFill>
                  <a:srgbClr val="0070C0"/>
                </a:solidFill>
                <a:latin typeface="UTM Avo"/>
              </a:rPr>
              <a:t>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D0E9B2-90BA-4B02-B8F1-BA2C37DF853D}"/>
              </a:ext>
            </a:extLst>
          </p:cNvPr>
          <p:cNvSpPr/>
          <p:nvPr/>
        </p:nvSpPr>
        <p:spPr>
          <a:xfrm>
            <a:off x="4583969" y="2371929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A. 1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6A526F5-1C4F-469D-9F73-F9C2082BA7DE}"/>
              </a:ext>
            </a:extLst>
          </p:cNvPr>
          <p:cNvSpPr/>
          <p:nvPr/>
        </p:nvSpPr>
        <p:spPr>
          <a:xfrm>
            <a:off x="4582997" y="3521876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B. 2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48A2C34-20CA-48ED-88FF-01E54E465E18}"/>
              </a:ext>
            </a:extLst>
          </p:cNvPr>
          <p:cNvSpPr/>
          <p:nvPr/>
        </p:nvSpPr>
        <p:spPr>
          <a:xfrm>
            <a:off x="4582996" y="4621076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C. 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D64987-5970-46E6-B693-613358337203}"/>
              </a:ext>
            </a:extLst>
          </p:cNvPr>
          <p:cNvGrpSpPr/>
          <p:nvPr/>
        </p:nvGrpSpPr>
        <p:grpSpPr>
          <a:xfrm>
            <a:off x="7032444" y="286614"/>
            <a:ext cx="2924747" cy="1277707"/>
            <a:chOff x="6632250" y="430533"/>
            <a:chExt cx="2924747" cy="1277707"/>
          </a:xfrm>
        </p:grpSpPr>
        <p:pic>
          <p:nvPicPr>
            <p:cNvPr id="8" name="Picture 2" descr="Cloud Swipe Up Sticker">
              <a:extLst>
                <a:ext uri="{FF2B5EF4-FFF2-40B4-BE49-F238E27FC236}">
                  <a16:creationId xmlns:a16="http://schemas.microsoft.com/office/drawing/2014/main" id="{20C06E4C-0528-414C-ABE0-91EA4DDB8FC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250" y="430533"/>
              <a:ext cx="2371002" cy="12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7B4B18C-EF6E-4514-8C03-27264F8DA7C9}"/>
                </a:ext>
              </a:extLst>
            </p:cNvPr>
            <p:cNvSpPr txBox="1"/>
            <p:nvPr/>
          </p:nvSpPr>
          <p:spPr>
            <a:xfrm>
              <a:off x="7034765" y="963204"/>
              <a:ext cx="252223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</a:rPr>
                <a:t> 1</a:t>
              </a:r>
            </a:p>
          </p:txBody>
        </p:sp>
      </p:grpSp>
      <p:pic>
        <p:nvPicPr>
          <p:cNvPr id="1028" name="Picture 4" descr="Cartoon Cute Hot Air Balloon Png">
            <a:extLst>
              <a:ext uri="{FF2B5EF4-FFF2-40B4-BE49-F238E27FC236}">
                <a16:creationId xmlns:a16="http://schemas.microsoft.com/office/drawing/2014/main" id="{A21A0CAA-9A9F-42C3-9A14-CF2859129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001">
            <a:off x="11083269" y="1489795"/>
            <a:ext cx="1024186" cy="140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appy Japan Sticker by nanamin">
            <a:extLst>
              <a:ext uri="{FF2B5EF4-FFF2-40B4-BE49-F238E27FC236}">
                <a16:creationId xmlns:a16="http://schemas.microsoft.com/office/drawing/2014/main" id="{4C34DD77-1ADF-47AD-96F8-6151128F9E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83" y="3137772"/>
            <a:ext cx="1415799" cy="141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Arrow Yes Sticker by asinastra">
            <a:extLst>
              <a:ext uri="{FF2B5EF4-FFF2-40B4-BE49-F238E27FC236}">
                <a16:creationId xmlns:a16="http://schemas.microsoft.com/office/drawing/2014/main" id="{CD5E0A5F-D24D-4F6A-B806-3ACF83BA78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04" y="4580289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Arrow Yes Sticker by asinastra">
            <a:extLst>
              <a:ext uri="{FF2B5EF4-FFF2-40B4-BE49-F238E27FC236}">
                <a16:creationId xmlns:a16="http://schemas.microsoft.com/office/drawing/2014/main" id="{39869474-61E4-4CEC-92B4-86FB1B0081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04" y="2310607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Hình ảnh 42">
            <a:extLst>
              <a:ext uri="{FF2B5EF4-FFF2-40B4-BE49-F238E27FC236}">
                <a16:creationId xmlns:a16="http://schemas.microsoft.com/office/drawing/2014/main" id="{9424D47E-6707-46CF-B4BB-3AA295C9354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3" y="110315"/>
            <a:ext cx="1182946" cy="687697"/>
          </a:xfrm>
          <a:prstGeom prst="rect">
            <a:avLst/>
          </a:prstGeom>
        </p:spPr>
      </p:pic>
      <p:pic>
        <p:nvPicPr>
          <p:cNvPr id="5" name="Picture 4">
            <a:hlinkClick r:id="rId13" action="ppaction://hlinksldjump"/>
            <a:extLst>
              <a:ext uri="{FF2B5EF4-FFF2-40B4-BE49-F238E27FC236}">
                <a16:creationId xmlns:a16="http://schemas.microsoft.com/office/drawing/2014/main" id="{377E129F-414E-47DE-9B4B-E5FFA3A9A31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70" y="5892802"/>
            <a:ext cx="671679" cy="8066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2749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23793" y="2117266"/>
            <a:ext cx="1641101" cy="21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56" y="85202"/>
            <a:ext cx="1541913" cy="98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282" y="111245"/>
            <a:ext cx="871772" cy="55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86" y="111245"/>
            <a:ext cx="2069939" cy="13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311" y="324130"/>
            <a:ext cx="1207449" cy="77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455" y="-129500"/>
            <a:ext cx="1577989" cy="10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1173559" y="68533"/>
            <a:ext cx="2501162" cy="334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C7F2F45-ACA7-4031-8B07-7D17F1D9526E}"/>
              </a:ext>
            </a:extLst>
          </p:cNvPr>
          <p:cNvSpPr/>
          <p:nvPr/>
        </p:nvSpPr>
        <p:spPr>
          <a:xfrm>
            <a:off x="-8565431" y="5720276"/>
            <a:ext cx="25532774" cy="115168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hlinkClick r:id="rId8" action="ppaction://hlinksldjump"/>
            <a:extLst>
              <a:ext uri="{FF2B5EF4-FFF2-40B4-BE49-F238E27FC236}">
                <a16:creationId xmlns:a16="http://schemas.microsoft.com/office/drawing/2014/main" id="{CE9A331B-9B71-4298-BB1E-BF5D2E7A2906}"/>
              </a:ext>
            </a:extLst>
          </p:cNvPr>
          <p:cNvSpPr/>
          <p:nvPr/>
        </p:nvSpPr>
        <p:spPr>
          <a:xfrm>
            <a:off x="1905774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hlinkClick r:id="rId9" action="ppaction://hlinksldjump"/>
            <a:extLst>
              <a:ext uri="{FF2B5EF4-FFF2-40B4-BE49-F238E27FC236}">
                <a16:creationId xmlns:a16="http://schemas.microsoft.com/office/drawing/2014/main" id="{8F239A76-8BCB-45A9-ABEE-71DE6D6147EA}"/>
              </a:ext>
            </a:extLst>
          </p:cNvPr>
          <p:cNvSpPr/>
          <p:nvPr/>
        </p:nvSpPr>
        <p:spPr>
          <a:xfrm>
            <a:off x="3400837" y="5427704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hlinkClick r:id="rId10" action="ppaction://hlinksldjump"/>
            <a:extLst>
              <a:ext uri="{FF2B5EF4-FFF2-40B4-BE49-F238E27FC236}">
                <a16:creationId xmlns:a16="http://schemas.microsoft.com/office/drawing/2014/main" id="{8760CBC5-612A-4F54-8333-C3E49A6D292A}"/>
              </a:ext>
            </a:extLst>
          </p:cNvPr>
          <p:cNvSpPr/>
          <p:nvPr/>
        </p:nvSpPr>
        <p:spPr>
          <a:xfrm>
            <a:off x="4895900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hlinkClick r:id="rId11" action="ppaction://hlinksldjump"/>
            <a:extLst>
              <a:ext uri="{FF2B5EF4-FFF2-40B4-BE49-F238E27FC236}">
                <a16:creationId xmlns:a16="http://schemas.microsoft.com/office/drawing/2014/main" id="{2AC9E13A-BF90-49C4-934D-7B03A32DDEC5}"/>
              </a:ext>
            </a:extLst>
          </p:cNvPr>
          <p:cNvSpPr/>
          <p:nvPr/>
        </p:nvSpPr>
        <p:spPr>
          <a:xfrm>
            <a:off x="6390963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hlinkClick r:id="rId12" action="ppaction://hlinksldjump"/>
            <a:extLst>
              <a:ext uri="{FF2B5EF4-FFF2-40B4-BE49-F238E27FC236}">
                <a16:creationId xmlns:a16="http://schemas.microsoft.com/office/drawing/2014/main" id="{7805106B-C115-4649-AAF3-019766A6F130}"/>
              </a:ext>
            </a:extLst>
          </p:cNvPr>
          <p:cNvSpPr/>
          <p:nvPr/>
        </p:nvSpPr>
        <p:spPr>
          <a:xfrm>
            <a:off x="7886026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hlinkClick r:id="rId13" action="ppaction://hlinksldjump"/>
            <a:extLst>
              <a:ext uri="{FF2B5EF4-FFF2-40B4-BE49-F238E27FC236}">
                <a16:creationId xmlns:a16="http://schemas.microsoft.com/office/drawing/2014/main" id="{C08451FB-E6EE-4A16-BA3C-9565F338F4AC}"/>
              </a:ext>
            </a:extLst>
          </p:cNvPr>
          <p:cNvSpPr/>
          <p:nvPr/>
        </p:nvSpPr>
        <p:spPr>
          <a:xfrm>
            <a:off x="9367231" y="5808596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hlinkClick r:id="rId14" action="ppaction://hlinksldjump"/>
            <a:extLst>
              <a:ext uri="{FF2B5EF4-FFF2-40B4-BE49-F238E27FC236}">
                <a16:creationId xmlns:a16="http://schemas.microsoft.com/office/drawing/2014/main" id="{0A6F042E-25FF-4380-A95C-A52EA5E0D3F8}"/>
              </a:ext>
            </a:extLst>
          </p:cNvPr>
          <p:cNvSpPr/>
          <p:nvPr/>
        </p:nvSpPr>
        <p:spPr>
          <a:xfrm>
            <a:off x="10848436" y="5808595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6C7AE6-82DA-45B0-9C27-7F8460ADF6ED}"/>
              </a:ext>
            </a:extLst>
          </p:cNvPr>
          <p:cNvGrpSpPr/>
          <p:nvPr/>
        </p:nvGrpSpPr>
        <p:grpSpPr>
          <a:xfrm>
            <a:off x="424569" y="5808595"/>
            <a:ext cx="938159" cy="938159"/>
            <a:chOff x="424569" y="5808595"/>
            <a:chExt cx="938159" cy="938159"/>
          </a:xfrm>
        </p:grpSpPr>
        <p:sp>
          <p:nvSpPr>
            <p:cNvPr id="27" name="Oval 26">
              <a:hlinkClick r:id="rId8" action="ppaction://hlinksldjump"/>
              <a:extLst>
                <a:ext uri="{FF2B5EF4-FFF2-40B4-BE49-F238E27FC236}">
                  <a16:creationId xmlns:a16="http://schemas.microsoft.com/office/drawing/2014/main" id="{E1B520F7-FCA4-44EA-8591-611D277BB90D}"/>
                </a:ext>
              </a:extLst>
            </p:cNvPr>
            <p:cNvSpPr/>
            <p:nvPr/>
          </p:nvSpPr>
          <p:spPr>
            <a:xfrm>
              <a:off x="424569" y="5808595"/>
              <a:ext cx="938159" cy="938159"/>
            </a:xfrm>
            <a:prstGeom prst="ellipse">
              <a:avLst/>
            </a:prstGeom>
            <a:solidFill>
              <a:srgbClr val="F488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4A2CED0-BAE0-4EA0-96FF-7E390071E874}"/>
                </a:ext>
              </a:extLst>
            </p:cNvPr>
            <p:cNvSpPr txBox="1"/>
            <p:nvPr/>
          </p:nvSpPr>
          <p:spPr>
            <a:xfrm>
              <a:off x="453635" y="6093008"/>
              <a:ext cx="909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5D4B5"/>
                  </a:solidFill>
                  <a:effectLst/>
                  <a:uLnTx/>
                  <a:uFillTx/>
                  <a:latin typeface="Berlin Sans FB Demi" panose="020E0802020502020306" pitchFamily="34" charset="0"/>
                  <a:ea typeface="+mn-ea"/>
                  <a:cs typeface="+mn-cs"/>
                </a:rPr>
                <a:t>START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E34ED0C-4314-4056-86CA-B35BE78ACF9B}"/>
              </a:ext>
            </a:extLst>
          </p:cNvPr>
          <p:cNvSpPr txBox="1"/>
          <p:nvPr/>
        </p:nvSpPr>
        <p:spPr>
          <a:xfrm>
            <a:off x="4522836" y="1570957"/>
            <a:ext cx="779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hồ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bao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nhiêu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E31C9B9-10F3-48FC-9458-B9873C5B0C6F}"/>
              </a:ext>
            </a:extLst>
          </p:cNvPr>
          <p:cNvSpPr/>
          <p:nvPr/>
        </p:nvSpPr>
        <p:spPr>
          <a:xfrm>
            <a:off x="4583969" y="2371929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A.12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07C070B-92E9-4872-9472-17FA95E43D67}"/>
              </a:ext>
            </a:extLst>
          </p:cNvPr>
          <p:cNvSpPr/>
          <p:nvPr/>
        </p:nvSpPr>
        <p:spPr>
          <a:xfrm>
            <a:off x="4582997" y="3521876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B. 8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F69AC52-D0E5-4E9F-9144-2AE15187F47D}"/>
              </a:ext>
            </a:extLst>
          </p:cNvPr>
          <p:cNvSpPr/>
          <p:nvPr/>
        </p:nvSpPr>
        <p:spPr>
          <a:xfrm>
            <a:off x="4582996" y="4621076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C. 4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DB56F90-5CAD-4A4E-A75D-9DEC0CF19D07}"/>
              </a:ext>
            </a:extLst>
          </p:cNvPr>
          <p:cNvGrpSpPr/>
          <p:nvPr/>
        </p:nvGrpSpPr>
        <p:grpSpPr>
          <a:xfrm>
            <a:off x="6632250" y="430533"/>
            <a:ext cx="2924747" cy="1277707"/>
            <a:chOff x="6632250" y="430533"/>
            <a:chExt cx="2924747" cy="1277707"/>
          </a:xfrm>
        </p:grpSpPr>
        <p:pic>
          <p:nvPicPr>
            <p:cNvPr id="38" name="Picture 2" descr="Cloud Swipe Up Sticker">
              <a:extLst>
                <a:ext uri="{FF2B5EF4-FFF2-40B4-BE49-F238E27FC236}">
                  <a16:creationId xmlns:a16="http://schemas.microsoft.com/office/drawing/2014/main" id="{7FE40E52-A0B8-4966-AF09-85CD5E0D5B6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250" y="430533"/>
              <a:ext cx="2371002" cy="12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6E604C8-F0D3-426D-A884-9BF0841D256C}"/>
                </a:ext>
              </a:extLst>
            </p:cNvPr>
            <p:cNvSpPr txBox="1"/>
            <p:nvPr/>
          </p:nvSpPr>
          <p:spPr>
            <a:xfrm>
              <a:off x="7034765" y="963204"/>
              <a:ext cx="252223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</a:rPr>
                <a:t> 2</a:t>
              </a:r>
            </a:p>
          </p:txBody>
        </p:sp>
      </p:grpSp>
      <p:pic>
        <p:nvPicPr>
          <p:cNvPr id="40" name="Picture 4" descr="Happy Japan Sticker by nanamin">
            <a:extLst>
              <a:ext uri="{FF2B5EF4-FFF2-40B4-BE49-F238E27FC236}">
                <a16:creationId xmlns:a16="http://schemas.microsoft.com/office/drawing/2014/main" id="{1981C842-95DE-46AC-B9AF-0C7E87FB69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319" y="2029366"/>
            <a:ext cx="1415799" cy="141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Arrow Yes Sticker by asinastra">
            <a:extLst>
              <a:ext uri="{FF2B5EF4-FFF2-40B4-BE49-F238E27FC236}">
                <a16:creationId xmlns:a16="http://schemas.microsoft.com/office/drawing/2014/main" id="{C47BDE26-E1E7-44D2-910E-D1E0D6356C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04" y="4580289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Arrow Yes Sticker by asinastra">
            <a:extLst>
              <a:ext uri="{FF2B5EF4-FFF2-40B4-BE49-F238E27FC236}">
                <a16:creationId xmlns:a16="http://schemas.microsoft.com/office/drawing/2014/main" id="{835BB9C9-760B-4C60-A1D3-D66D331103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04" y="3459369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Hình ảnh 43">
            <a:extLst>
              <a:ext uri="{FF2B5EF4-FFF2-40B4-BE49-F238E27FC236}">
                <a16:creationId xmlns:a16="http://schemas.microsoft.com/office/drawing/2014/main" id="{C744777A-B4F6-4B59-81E1-FFA4D84C09B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3" y="110315"/>
            <a:ext cx="1182946" cy="687697"/>
          </a:xfrm>
          <a:prstGeom prst="rect">
            <a:avLst/>
          </a:prstGeom>
        </p:spPr>
      </p:pic>
      <p:pic>
        <p:nvPicPr>
          <p:cNvPr id="43" name="Picture 42">
            <a:hlinkClick r:id="rId13" action="ppaction://hlinksldjump"/>
            <a:extLst>
              <a:ext uri="{FF2B5EF4-FFF2-40B4-BE49-F238E27FC236}">
                <a16:creationId xmlns:a16="http://schemas.microsoft.com/office/drawing/2014/main" id="{5AA4FE10-2206-4E32-8E6F-632DA4A43C7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70" y="5892802"/>
            <a:ext cx="671679" cy="8066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3686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23793" y="2117266"/>
            <a:ext cx="1641101" cy="21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56" y="85202"/>
            <a:ext cx="1541913" cy="98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232" y="911223"/>
            <a:ext cx="2405605" cy="154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86" y="111245"/>
            <a:ext cx="2069939" cy="13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311" y="324130"/>
            <a:ext cx="1207449" cy="77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455" y="-129500"/>
            <a:ext cx="1577989" cy="10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1173559" y="68533"/>
            <a:ext cx="2501162" cy="334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E297550-A1AA-4318-A253-6CCA5CBA28A0}"/>
              </a:ext>
            </a:extLst>
          </p:cNvPr>
          <p:cNvSpPr/>
          <p:nvPr/>
        </p:nvSpPr>
        <p:spPr>
          <a:xfrm>
            <a:off x="-7069435" y="5721024"/>
            <a:ext cx="25532774" cy="115168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hlinkClick r:id="rId8" action="ppaction://hlinksldjump"/>
            <a:extLst>
              <a:ext uri="{FF2B5EF4-FFF2-40B4-BE49-F238E27FC236}">
                <a16:creationId xmlns:a16="http://schemas.microsoft.com/office/drawing/2014/main" id="{D207E211-84F5-4FF0-BBC5-B2BD4FBD0E22}"/>
              </a:ext>
            </a:extLst>
          </p:cNvPr>
          <p:cNvSpPr/>
          <p:nvPr/>
        </p:nvSpPr>
        <p:spPr>
          <a:xfrm>
            <a:off x="405405" y="5808595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28" name="Oval 27">
            <a:hlinkClick r:id="rId8" action="ppaction://hlinksldjump"/>
            <a:extLst>
              <a:ext uri="{FF2B5EF4-FFF2-40B4-BE49-F238E27FC236}">
                <a16:creationId xmlns:a16="http://schemas.microsoft.com/office/drawing/2014/main" id="{0176BAB6-93E7-424A-AAF0-AA4131612ABB}"/>
              </a:ext>
            </a:extLst>
          </p:cNvPr>
          <p:cNvSpPr/>
          <p:nvPr/>
        </p:nvSpPr>
        <p:spPr>
          <a:xfrm>
            <a:off x="1905774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hlinkClick r:id="rId9" action="ppaction://hlinksldjump"/>
            <a:extLst>
              <a:ext uri="{FF2B5EF4-FFF2-40B4-BE49-F238E27FC236}">
                <a16:creationId xmlns:a16="http://schemas.microsoft.com/office/drawing/2014/main" id="{B5A638F7-0611-4A27-9F79-4B3E81894C77}"/>
              </a:ext>
            </a:extLst>
          </p:cNvPr>
          <p:cNvSpPr/>
          <p:nvPr/>
        </p:nvSpPr>
        <p:spPr>
          <a:xfrm>
            <a:off x="3400837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hlinkClick r:id="rId10" action="ppaction://hlinksldjump"/>
            <a:extLst>
              <a:ext uri="{FF2B5EF4-FFF2-40B4-BE49-F238E27FC236}">
                <a16:creationId xmlns:a16="http://schemas.microsoft.com/office/drawing/2014/main" id="{F38BFC69-4F52-443B-94D0-6EF9495466A0}"/>
              </a:ext>
            </a:extLst>
          </p:cNvPr>
          <p:cNvSpPr/>
          <p:nvPr/>
        </p:nvSpPr>
        <p:spPr>
          <a:xfrm>
            <a:off x="4886318" y="5427704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hlinkClick r:id="rId11" action="ppaction://hlinksldjump"/>
            <a:extLst>
              <a:ext uri="{FF2B5EF4-FFF2-40B4-BE49-F238E27FC236}">
                <a16:creationId xmlns:a16="http://schemas.microsoft.com/office/drawing/2014/main" id="{A2313F71-A449-42F6-8CC5-598EB5FA5A56}"/>
              </a:ext>
            </a:extLst>
          </p:cNvPr>
          <p:cNvSpPr/>
          <p:nvPr/>
        </p:nvSpPr>
        <p:spPr>
          <a:xfrm>
            <a:off x="6390963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hlinkClick r:id="rId12" action="ppaction://hlinksldjump"/>
            <a:extLst>
              <a:ext uri="{FF2B5EF4-FFF2-40B4-BE49-F238E27FC236}">
                <a16:creationId xmlns:a16="http://schemas.microsoft.com/office/drawing/2014/main" id="{65A314E4-5E8D-49B0-99DC-02C3EB5D2F91}"/>
              </a:ext>
            </a:extLst>
          </p:cNvPr>
          <p:cNvSpPr/>
          <p:nvPr/>
        </p:nvSpPr>
        <p:spPr>
          <a:xfrm>
            <a:off x="7886026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hlinkClick r:id="rId13" action="ppaction://hlinksldjump"/>
            <a:extLst>
              <a:ext uri="{FF2B5EF4-FFF2-40B4-BE49-F238E27FC236}">
                <a16:creationId xmlns:a16="http://schemas.microsoft.com/office/drawing/2014/main" id="{5613A271-477E-4B74-AD62-BDDD93BC6E03}"/>
              </a:ext>
            </a:extLst>
          </p:cNvPr>
          <p:cNvSpPr/>
          <p:nvPr/>
        </p:nvSpPr>
        <p:spPr>
          <a:xfrm>
            <a:off x="9367231" y="5808596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hlinkClick r:id="rId14" action="ppaction://hlinksldjump"/>
            <a:extLst>
              <a:ext uri="{FF2B5EF4-FFF2-40B4-BE49-F238E27FC236}">
                <a16:creationId xmlns:a16="http://schemas.microsoft.com/office/drawing/2014/main" id="{E72A63EA-E8EB-4FAF-A0DF-BA81157DEC06}"/>
              </a:ext>
            </a:extLst>
          </p:cNvPr>
          <p:cNvSpPr/>
          <p:nvPr/>
        </p:nvSpPr>
        <p:spPr>
          <a:xfrm>
            <a:off x="10848436" y="5808595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ED9369-8FFB-4844-895A-F60860A869A8}"/>
              </a:ext>
            </a:extLst>
          </p:cNvPr>
          <p:cNvSpPr txBox="1"/>
          <p:nvPr/>
        </p:nvSpPr>
        <p:spPr>
          <a:xfrm>
            <a:off x="434471" y="6093008"/>
            <a:ext cx="90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START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435FBE-2789-487E-B2A8-F77A25746EBF}"/>
              </a:ext>
            </a:extLst>
          </p:cNvPr>
          <p:cNvSpPr txBox="1"/>
          <p:nvPr/>
        </p:nvSpPr>
        <p:spPr>
          <a:xfrm>
            <a:off x="4525416" y="1407787"/>
            <a:ext cx="779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mặt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hồ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kim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2F6F29-0FAE-4D04-8568-16A7C5A01B52}"/>
              </a:ext>
            </a:extLst>
          </p:cNvPr>
          <p:cNvSpPr/>
          <p:nvPr/>
        </p:nvSpPr>
        <p:spPr>
          <a:xfrm>
            <a:off x="4586549" y="2208759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Chỉ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giây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02E9FB9-DF6F-4F8C-ADBB-09CE57C28552}"/>
              </a:ext>
            </a:extLst>
          </p:cNvPr>
          <p:cNvSpPr/>
          <p:nvPr/>
        </p:nvSpPr>
        <p:spPr>
          <a:xfrm>
            <a:off x="4585577" y="3358706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Chỉ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phút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F178B7A-7CAA-411A-96D6-125B048FC4B6}"/>
              </a:ext>
            </a:extLst>
          </p:cNvPr>
          <p:cNvSpPr/>
          <p:nvPr/>
        </p:nvSpPr>
        <p:spPr>
          <a:xfrm>
            <a:off x="4585576" y="4457906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C.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Chỉ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giờ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A24E59-00C2-427F-8F81-67F266A32F9D}"/>
              </a:ext>
            </a:extLst>
          </p:cNvPr>
          <p:cNvGrpSpPr/>
          <p:nvPr/>
        </p:nvGrpSpPr>
        <p:grpSpPr>
          <a:xfrm>
            <a:off x="6634830" y="267363"/>
            <a:ext cx="2924747" cy="1277707"/>
            <a:chOff x="6632250" y="430533"/>
            <a:chExt cx="2924747" cy="1277707"/>
          </a:xfrm>
        </p:grpSpPr>
        <p:pic>
          <p:nvPicPr>
            <p:cNvPr id="25" name="Picture 2" descr="Cloud Swipe Up Sticker">
              <a:extLst>
                <a:ext uri="{FF2B5EF4-FFF2-40B4-BE49-F238E27FC236}">
                  <a16:creationId xmlns:a16="http://schemas.microsoft.com/office/drawing/2014/main" id="{05E87BB6-1392-457F-A82D-3D94A5E6D9F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250" y="430533"/>
              <a:ext cx="2371002" cy="12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C096C5-276C-4635-AC7D-6A7061DE0E5C}"/>
                </a:ext>
              </a:extLst>
            </p:cNvPr>
            <p:cNvSpPr txBox="1"/>
            <p:nvPr/>
          </p:nvSpPr>
          <p:spPr>
            <a:xfrm>
              <a:off x="7034765" y="963204"/>
              <a:ext cx="252223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</a:rPr>
                <a:t> 3</a:t>
              </a:r>
            </a:p>
          </p:txBody>
        </p:sp>
      </p:grpSp>
      <p:pic>
        <p:nvPicPr>
          <p:cNvPr id="37" name="Picture 4" descr="Happy Japan Sticker by nanamin">
            <a:extLst>
              <a:ext uri="{FF2B5EF4-FFF2-40B4-BE49-F238E27FC236}">
                <a16:creationId xmlns:a16="http://schemas.microsoft.com/office/drawing/2014/main" id="{090DD9F0-D0FF-4347-B8C4-0DA75D97C7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837" y="3077710"/>
            <a:ext cx="1415799" cy="141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Arrow Yes Sticker by asinastra">
            <a:extLst>
              <a:ext uri="{FF2B5EF4-FFF2-40B4-BE49-F238E27FC236}">
                <a16:creationId xmlns:a16="http://schemas.microsoft.com/office/drawing/2014/main" id="{2AC7BADB-443E-41BC-B32A-7C4F87EEA4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022" y="4469919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Arrow Yes Sticker by asinastra">
            <a:extLst>
              <a:ext uri="{FF2B5EF4-FFF2-40B4-BE49-F238E27FC236}">
                <a16:creationId xmlns:a16="http://schemas.microsoft.com/office/drawing/2014/main" id="{62E028A9-3054-443D-B923-329A13DB9F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146" y="2173580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Hình ảnh 40">
            <a:extLst>
              <a:ext uri="{FF2B5EF4-FFF2-40B4-BE49-F238E27FC236}">
                <a16:creationId xmlns:a16="http://schemas.microsoft.com/office/drawing/2014/main" id="{77624EE5-3385-439A-88EF-C8A2BA14EE4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3" y="110315"/>
            <a:ext cx="1182946" cy="687697"/>
          </a:xfrm>
          <a:prstGeom prst="rect">
            <a:avLst/>
          </a:prstGeom>
        </p:spPr>
      </p:pic>
      <p:pic>
        <p:nvPicPr>
          <p:cNvPr id="40" name="Picture 39">
            <a:hlinkClick r:id="rId13" action="ppaction://hlinksldjump"/>
            <a:extLst>
              <a:ext uri="{FF2B5EF4-FFF2-40B4-BE49-F238E27FC236}">
                <a16:creationId xmlns:a16="http://schemas.microsoft.com/office/drawing/2014/main" id="{B223F9EF-DC74-40A3-9C64-B87E82B10B1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70" y="5892802"/>
            <a:ext cx="671679" cy="8066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6920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23793" y="2117266"/>
            <a:ext cx="1641101" cy="21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56" y="85202"/>
            <a:ext cx="1541913" cy="98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898" y="913065"/>
            <a:ext cx="1640696" cy="105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86" y="111245"/>
            <a:ext cx="2069939" cy="13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311" y="324130"/>
            <a:ext cx="1207449" cy="77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455" y="-129500"/>
            <a:ext cx="1577989" cy="10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1173559" y="68533"/>
            <a:ext cx="2501162" cy="334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0807456-EB54-461C-A32B-043C7FB549CF}"/>
              </a:ext>
            </a:extLst>
          </p:cNvPr>
          <p:cNvSpPr/>
          <p:nvPr/>
        </p:nvSpPr>
        <p:spPr>
          <a:xfrm>
            <a:off x="-5560491" y="5720276"/>
            <a:ext cx="25532774" cy="115168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hlinkClick r:id="rId8" action="ppaction://hlinksldjump"/>
            <a:extLst>
              <a:ext uri="{FF2B5EF4-FFF2-40B4-BE49-F238E27FC236}">
                <a16:creationId xmlns:a16="http://schemas.microsoft.com/office/drawing/2014/main" id="{9A7AB46F-E4BC-4D01-BAEE-5C6381EE9CA8}"/>
              </a:ext>
            </a:extLst>
          </p:cNvPr>
          <p:cNvSpPr/>
          <p:nvPr/>
        </p:nvSpPr>
        <p:spPr>
          <a:xfrm>
            <a:off x="410711" y="5808595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28" name="Oval 27">
            <a:hlinkClick r:id="rId8" action="ppaction://hlinksldjump"/>
            <a:extLst>
              <a:ext uri="{FF2B5EF4-FFF2-40B4-BE49-F238E27FC236}">
                <a16:creationId xmlns:a16="http://schemas.microsoft.com/office/drawing/2014/main" id="{E47E385C-345E-44D1-8202-E6F9C57A38B9}"/>
              </a:ext>
            </a:extLst>
          </p:cNvPr>
          <p:cNvSpPr/>
          <p:nvPr/>
        </p:nvSpPr>
        <p:spPr>
          <a:xfrm>
            <a:off x="1905774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hlinkClick r:id="rId9" action="ppaction://hlinksldjump"/>
            <a:extLst>
              <a:ext uri="{FF2B5EF4-FFF2-40B4-BE49-F238E27FC236}">
                <a16:creationId xmlns:a16="http://schemas.microsoft.com/office/drawing/2014/main" id="{9368A292-9A30-46A2-B0E8-9E1BDD2FA709}"/>
              </a:ext>
            </a:extLst>
          </p:cNvPr>
          <p:cNvSpPr/>
          <p:nvPr/>
        </p:nvSpPr>
        <p:spPr>
          <a:xfrm>
            <a:off x="3400837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hlinkClick r:id="rId10" action="ppaction://hlinksldjump"/>
            <a:extLst>
              <a:ext uri="{FF2B5EF4-FFF2-40B4-BE49-F238E27FC236}">
                <a16:creationId xmlns:a16="http://schemas.microsoft.com/office/drawing/2014/main" id="{1BEA3376-3BB2-447D-8D39-CE97A5F45955}"/>
              </a:ext>
            </a:extLst>
          </p:cNvPr>
          <p:cNvSpPr/>
          <p:nvPr/>
        </p:nvSpPr>
        <p:spPr>
          <a:xfrm>
            <a:off x="4895900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hlinkClick r:id="rId11" action="ppaction://hlinksldjump"/>
            <a:extLst>
              <a:ext uri="{FF2B5EF4-FFF2-40B4-BE49-F238E27FC236}">
                <a16:creationId xmlns:a16="http://schemas.microsoft.com/office/drawing/2014/main" id="{AAB617B4-9A0F-4EC5-A1B9-8325E2369B24}"/>
              </a:ext>
            </a:extLst>
          </p:cNvPr>
          <p:cNvSpPr/>
          <p:nvPr/>
        </p:nvSpPr>
        <p:spPr>
          <a:xfrm>
            <a:off x="6404821" y="5425716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hlinkClick r:id="rId12" action="ppaction://hlinksldjump"/>
            <a:extLst>
              <a:ext uri="{FF2B5EF4-FFF2-40B4-BE49-F238E27FC236}">
                <a16:creationId xmlns:a16="http://schemas.microsoft.com/office/drawing/2014/main" id="{1CD30500-E683-4549-AE80-CDF46C396CC1}"/>
              </a:ext>
            </a:extLst>
          </p:cNvPr>
          <p:cNvSpPr/>
          <p:nvPr/>
        </p:nvSpPr>
        <p:spPr>
          <a:xfrm>
            <a:off x="7886026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hlinkClick r:id="rId13" action="ppaction://hlinksldjump"/>
            <a:extLst>
              <a:ext uri="{FF2B5EF4-FFF2-40B4-BE49-F238E27FC236}">
                <a16:creationId xmlns:a16="http://schemas.microsoft.com/office/drawing/2014/main" id="{10E54AD5-F746-4FE3-8032-BF90177FC826}"/>
              </a:ext>
            </a:extLst>
          </p:cNvPr>
          <p:cNvSpPr/>
          <p:nvPr/>
        </p:nvSpPr>
        <p:spPr>
          <a:xfrm>
            <a:off x="9367231" y="5808596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hlinkClick r:id="rId14" action="ppaction://hlinksldjump"/>
            <a:extLst>
              <a:ext uri="{FF2B5EF4-FFF2-40B4-BE49-F238E27FC236}">
                <a16:creationId xmlns:a16="http://schemas.microsoft.com/office/drawing/2014/main" id="{4E0A2AE5-B73F-45D0-9598-CC4135A6E034}"/>
              </a:ext>
            </a:extLst>
          </p:cNvPr>
          <p:cNvSpPr/>
          <p:nvPr/>
        </p:nvSpPr>
        <p:spPr>
          <a:xfrm>
            <a:off x="10848436" y="5808595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B792E7-30CC-4638-BF94-66BA578E5B89}"/>
              </a:ext>
            </a:extLst>
          </p:cNvPr>
          <p:cNvSpPr txBox="1"/>
          <p:nvPr/>
        </p:nvSpPr>
        <p:spPr>
          <a:xfrm>
            <a:off x="439777" y="6093008"/>
            <a:ext cx="90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START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362D1C-76EA-483B-B030-15607195F9C5}"/>
              </a:ext>
            </a:extLst>
          </p:cNvPr>
          <p:cNvSpPr txBox="1"/>
          <p:nvPr/>
        </p:nvSpPr>
        <p:spPr>
          <a:xfrm>
            <a:off x="4601494" y="1333905"/>
            <a:ext cx="779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mặt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hồ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kim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ngắn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?</a:t>
            </a:r>
          </a:p>
        </p:txBody>
      </p:sp>
      <p:sp>
        <p:nvSpPr>
          <p:cNvPr id="21" name="A. WRONG">
            <a:extLst>
              <a:ext uri="{FF2B5EF4-FFF2-40B4-BE49-F238E27FC236}">
                <a16:creationId xmlns:a16="http://schemas.microsoft.com/office/drawing/2014/main" id="{C4F9891A-AC15-4BF6-9B90-8BF8AD05FB0C}"/>
              </a:ext>
            </a:extLst>
          </p:cNvPr>
          <p:cNvSpPr/>
          <p:nvPr/>
        </p:nvSpPr>
        <p:spPr>
          <a:xfrm>
            <a:off x="4662627" y="2134877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Chỉ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giây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22" name="B. WRONG">
            <a:extLst>
              <a:ext uri="{FF2B5EF4-FFF2-40B4-BE49-F238E27FC236}">
                <a16:creationId xmlns:a16="http://schemas.microsoft.com/office/drawing/2014/main" id="{D183E6CC-33C0-4DA3-B68E-E442D09C31BC}"/>
              </a:ext>
            </a:extLst>
          </p:cNvPr>
          <p:cNvSpPr/>
          <p:nvPr/>
        </p:nvSpPr>
        <p:spPr>
          <a:xfrm>
            <a:off x="4661655" y="3284824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Chỉ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phút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23" name="C. CORRECT">
            <a:extLst>
              <a:ext uri="{FF2B5EF4-FFF2-40B4-BE49-F238E27FC236}">
                <a16:creationId xmlns:a16="http://schemas.microsoft.com/office/drawing/2014/main" id="{87429988-C575-483F-951E-BD31372DBD76}"/>
              </a:ext>
            </a:extLst>
          </p:cNvPr>
          <p:cNvSpPr/>
          <p:nvPr/>
        </p:nvSpPr>
        <p:spPr>
          <a:xfrm>
            <a:off x="4661654" y="4384024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C.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Chỉ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giờ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7ECBBC-9F9F-4870-B3F6-C1792DBF30C8}"/>
              </a:ext>
            </a:extLst>
          </p:cNvPr>
          <p:cNvGrpSpPr/>
          <p:nvPr/>
        </p:nvGrpSpPr>
        <p:grpSpPr>
          <a:xfrm>
            <a:off x="6710908" y="193481"/>
            <a:ext cx="2924747" cy="1277707"/>
            <a:chOff x="6632250" y="430533"/>
            <a:chExt cx="2924747" cy="1277707"/>
          </a:xfrm>
        </p:grpSpPr>
        <p:pic>
          <p:nvPicPr>
            <p:cNvPr id="25" name="Picture 2" descr="Cloud Swipe Up Sticker">
              <a:extLst>
                <a:ext uri="{FF2B5EF4-FFF2-40B4-BE49-F238E27FC236}">
                  <a16:creationId xmlns:a16="http://schemas.microsoft.com/office/drawing/2014/main" id="{88E17472-85AF-4F47-B31A-2626C9DB6E4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250" y="430533"/>
              <a:ext cx="2371002" cy="12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3D97913-0C26-428E-A8D8-B7AEBC72008E}"/>
                </a:ext>
              </a:extLst>
            </p:cNvPr>
            <p:cNvSpPr txBox="1"/>
            <p:nvPr/>
          </p:nvSpPr>
          <p:spPr>
            <a:xfrm>
              <a:off x="7034765" y="963204"/>
              <a:ext cx="252223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</a:rPr>
                <a:t> 4</a:t>
              </a:r>
            </a:p>
          </p:txBody>
        </p:sp>
      </p:grpSp>
      <p:pic>
        <p:nvPicPr>
          <p:cNvPr id="37" name="Picture 4" descr="Happy Japan Sticker by nanamin">
            <a:extLst>
              <a:ext uri="{FF2B5EF4-FFF2-40B4-BE49-F238E27FC236}">
                <a16:creationId xmlns:a16="http://schemas.microsoft.com/office/drawing/2014/main" id="{20FF1255-A337-4385-BD2E-29C60E2820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521" y="4038652"/>
            <a:ext cx="1415799" cy="141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Arrow Yes Sticker by asinastra">
            <a:extLst>
              <a:ext uri="{FF2B5EF4-FFF2-40B4-BE49-F238E27FC236}">
                <a16:creationId xmlns:a16="http://schemas.microsoft.com/office/drawing/2014/main" id="{2A795A89-BBC7-4A20-BB01-2F7F4839CE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24" y="3222317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Arrow Yes Sticker by asinastra">
            <a:extLst>
              <a:ext uri="{FF2B5EF4-FFF2-40B4-BE49-F238E27FC236}">
                <a16:creationId xmlns:a16="http://schemas.microsoft.com/office/drawing/2014/main" id="{EAC97A04-ECEE-45F0-AB51-015B2B17EE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24" y="2099698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Hình ảnh 40">
            <a:extLst>
              <a:ext uri="{FF2B5EF4-FFF2-40B4-BE49-F238E27FC236}">
                <a16:creationId xmlns:a16="http://schemas.microsoft.com/office/drawing/2014/main" id="{D0F6F06F-DB1C-41A1-80CC-D2C2A75BFEA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3" y="110315"/>
            <a:ext cx="1182946" cy="687697"/>
          </a:xfrm>
          <a:prstGeom prst="rect">
            <a:avLst/>
          </a:prstGeom>
        </p:spPr>
      </p:pic>
      <p:pic>
        <p:nvPicPr>
          <p:cNvPr id="40" name="Picture 39">
            <a:hlinkClick r:id="rId13" action="ppaction://hlinksldjump"/>
            <a:extLst>
              <a:ext uri="{FF2B5EF4-FFF2-40B4-BE49-F238E27FC236}">
                <a16:creationId xmlns:a16="http://schemas.microsoft.com/office/drawing/2014/main" id="{80046CD7-0A2C-4788-A59B-C5F1A2120F3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70" y="5892802"/>
            <a:ext cx="671679" cy="8066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2205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23793" y="2117266"/>
            <a:ext cx="1641101" cy="21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56" y="85202"/>
            <a:ext cx="1541913" cy="98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436" y="882452"/>
            <a:ext cx="1398126" cy="89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86" y="111245"/>
            <a:ext cx="2069939" cy="13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311" y="324130"/>
            <a:ext cx="1207449" cy="77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455" y="-129500"/>
            <a:ext cx="1577989" cy="10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1018263" y="129011"/>
            <a:ext cx="2501162" cy="334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E277B26-303A-49F6-9C5B-C6D89D5CFED0}"/>
              </a:ext>
            </a:extLst>
          </p:cNvPr>
          <p:cNvSpPr/>
          <p:nvPr/>
        </p:nvSpPr>
        <p:spPr>
          <a:xfrm>
            <a:off x="-4133540" y="5718542"/>
            <a:ext cx="25532774" cy="115168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hlinkClick r:id="rId8" action="ppaction://hlinksldjump"/>
            <a:extLst>
              <a:ext uri="{FF2B5EF4-FFF2-40B4-BE49-F238E27FC236}">
                <a16:creationId xmlns:a16="http://schemas.microsoft.com/office/drawing/2014/main" id="{0DDEACBD-4911-4040-8CA1-F98EE6FC29D7}"/>
              </a:ext>
            </a:extLst>
          </p:cNvPr>
          <p:cNvSpPr/>
          <p:nvPr/>
        </p:nvSpPr>
        <p:spPr>
          <a:xfrm>
            <a:off x="438427" y="5808595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28" name="Oval 27">
            <a:hlinkClick r:id="rId8" action="ppaction://hlinksldjump"/>
            <a:extLst>
              <a:ext uri="{FF2B5EF4-FFF2-40B4-BE49-F238E27FC236}">
                <a16:creationId xmlns:a16="http://schemas.microsoft.com/office/drawing/2014/main" id="{03B47E54-C232-42D6-AF89-2AD3CDA11EF8}"/>
              </a:ext>
            </a:extLst>
          </p:cNvPr>
          <p:cNvSpPr/>
          <p:nvPr/>
        </p:nvSpPr>
        <p:spPr>
          <a:xfrm>
            <a:off x="1905774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hlinkClick r:id="rId9" action="ppaction://hlinksldjump"/>
            <a:extLst>
              <a:ext uri="{FF2B5EF4-FFF2-40B4-BE49-F238E27FC236}">
                <a16:creationId xmlns:a16="http://schemas.microsoft.com/office/drawing/2014/main" id="{CEA660BE-AE33-4CF9-876D-8BC31E36B9FF}"/>
              </a:ext>
            </a:extLst>
          </p:cNvPr>
          <p:cNvSpPr/>
          <p:nvPr/>
        </p:nvSpPr>
        <p:spPr>
          <a:xfrm>
            <a:off x="3400837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hlinkClick r:id="rId10" action="ppaction://hlinksldjump"/>
            <a:extLst>
              <a:ext uri="{FF2B5EF4-FFF2-40B4-BE49-F238E27FC236}">
                <a16:creationId xmlns:a16="http://schemas.microsoft.com/office/drawing/2014/main" id="{95DD0070-C8E0-46CB-9537-2CA8DC271D5F}"/>
              </a:ext>
            </a:extLst>
          </p:cNvPr>
          <p:cNvSpPr/>
          <p:nvPr/>
        </p:nvSpPr>
        <p:spPr>
          <a:xfrm>
            <a:off x="4895900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hlinkClick r:id="rId11" action="ppaction://hlinksldjump"/>
            <a:extLst>
              <a:ext uri="{FF2B5EF4-FFF2-40B4-BE49-F238E27FC236}">
                <a16:creationId xmlns:a16="http://schemas.microsoft.com/office/drawing/2014/main" id="{36020E1D-F68F-45CA-86A3-34B1A7BC5978}"/>
              </a:ext>
            </a:extLst>
          </p:cNvPr>
          <p:cNvSpPr/>
          <p:nvPr/>
        </p:nvSpPr>
        <p:spPr>
          <a:xfrm>
            <a:off x="6390963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hlinkClick r:id="rId12" action="ppaction://hlinksldjump"/>
            <a:extLst>
              <a:ext uri="{FF2B5EF4-FFF2-40B4-BE49-F238E27FC236}">
                <a16:creationId xmlns:a16="http://schemas.microsoft.com/office/drawing/2014/main" id="{98E57F45-F95B-451F-AA04-D698D526E820}"/>
              </a:ext>
            </a:extLst>
          </p:cNvPr>
          <p:cNvSpPr/>
          <p:nvPr/>
        </p:nvSpPr>
        <p:spPr>
          <a:xfrm>
            <a:off x="7826801" y="5425716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hlinkClick r:id="rId13" action="ppaction://hlinksldjump"/>
            <a:extLst>
              <a:ext uri="{FF2B5EF4-FFF2-40B4-BE49-F238E27FC236}">
                <a16:creationId xmlns:a16="http://schemas.microsoft.com/office/drawing/2014/main" id="{C08756A9-B295-4F34-AA64-47613B583088}"/>
              </a:ext>
            </a:extLst>
          </p:cNvPr>
          <p:cNvSpPr/>
          <p:nvPr/>
        </p:nvSpPr>
        <p:spPr>
          <a:xfrm>
            <a:off x="9367231" y="5808596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hlinkClick r:id="rId14" action="ppaction://hlinksldjump"/>
            <a:extLst>
              <a:ext uri="{FF2B5EF4-FFF2-40B4-BE49-F238E27FC236}">
                <a16:creationId xmlns:a16="http://schemas.microsoft.com/office/drawing/2014/main" id="{B89284CC-ED58-4AFE-9097-978A3584F68D}"/>
              </a:ext>
            </a:extLst>
          </p:cNvPr>
          <p:cNvSpPr/>
          <p:nvPr/>
        </p:nvSpPr>
        <p:spPr>
          <a:xfrm>
            <a:off x="10848436" y="5808595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9E5984-0FCE-4289-AD12-95F736DD456C}"/>
              </a:ext>
            </a:extLst>
          </p:cNvPr>
          <p:cNvSpPr txBox="1"/>
          <p:nvPr/>
        </p:nvSpPr>
        <p:spPr>
          <a:xfrm>
            <a:off x="467493" y="6093008"/>
            <a:ext cx="90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START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47F4B8-8C1F-4978-964A-87DBACEADCCE}"/>
              </a:ext>
            </a:extLst>
          </p:cNvPr>
          <p:cNvSpPr txBox="1"/>
          <p:nvPr/>
        </p:nvSpPr>
        <p:spPr>
          <a:xfrm>
            <a:off x="4688725" y="1443090"/>
            <a:ext cx="779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UTM Avo"/>
              </a:rPr>
              <a:t>Đồng</a:t>
            </a:r>
            <a:r>
              <a:rPr lang="en-US" sz="2800" b="1" dirty="0">
                <a:latin typeface="UTM Avo"/>
              </a:rPr>
              <a:t> </a:t>
            </a:r>
            <a:r>
              <a:rPr lang="en-US" sz="2800" b="1" dirty="0" err="1">
                <a:latin typeface="UTM Avo"/>
              </a:rPr>
              <a:t>hồ</a:t>
            </a:r>
            <a:r>
              <a:rPr lang="en-US" sz="2800" b="1" dirty="0">
                <a:latin typeface="UTM Avo"/>
              </a:rPr>
              <a:t> </a:t>
            </a:r>
            <a:r>
              <a:rPr lang="en-US" sz="2800" b="1" dirty="0" err="1">
                <a:latin typeface="UTM Avo"/>
              </a:rPr>
              <a:t>sau</a:t>
            </a:r>
            <a:r>
              <a:rPr lang="en-US" sz="2800" b="1" dirty="0">
                <a:latin typeface="UTM Avo"/>
              </a:rPr>
              <a:t> </a:t>
            </a:r>
            <a:r>
              <a:rPr lang="en-US" sz="2800" b="1" dirty="0" err="1">
                <a:latin typeface="UTM Avo"/>
              </a:rPr>
              <a:t>chỉ</a:t>
            </a:r>
            <a:r>
              <a:rPr lang="en-US" sz="2800" b="1" dirty="0">
                <a:latin typeface="UTM Avo"/>
              </a:rPr>
              <a:t> </a:t>
            </a:r>
            <a:r>
              <a:rPr lang="en-US" sz="2800" b="1" dirty="0" err="1">
                <a:latin typeface="UTM Avo"/>
              </a:rPr>
              <a:t>mấy</a:t>
            </a:r>
            <a:r>
              <a:rPr lang="en-US" sz="2800" b="1" dirty="0">
                <a:latin typeface="UTM Avo"/>
              </a:rPr>
              <a:t> </a:t>
            </a:r>
            <a:r>
              <a:rPr lang="en-US" sz="2800" b="1" dirty="0" err="1">
                <a:latin typeface="UTM Avo"/>
              </a:rPr>
              <a:t>giờ</a:t>
            </a:r>
            <a:r>
              <a:rPr lang="en-US" sz="2800" b="1" dirty="0">
                <a:latin typeface="UTM Avo"/>
              </a:rPr>
              <a:t>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</a:endParaRPr>
          </a:p>
        </p:txBody>
      </p:sp>
      <p:sp>
        <p:nvSpPr>
          <p:cNvPr id="21" name="Q5 CORRECT">
            <a:extLst>
              <a:ext uri="{FF2B5EF4-FFF2-40B4-BE49-F238E27FC236}">
                <a16:creationId xmlns:a16="http://schemas.microsoft.com/office/drawing/2014/main" id="{889CCB9E-2C51-41B6-8EC8-E6AD0FD8DD66}"/>
              </a:ext>
            </a:extLst>
          </p:cNvPr>
          <p:cNvSpPr/>
          <p:nvPr/>
        </p:nvSpPr>
        <p:spPr>
          <a:xfrm>
            <a:off x="4668896" y="2216030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A.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giờ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22" name="Q5 B">
            <a:extLst>
              <a:ext uri="{FF2B5EF4-FFF2-40B4-BE49-F238E27FC236}">
                <a16:creationId xmlns:a16="http://schemas.microsoft.com/office/drawing/2014/main" id="{7FDBE4B2-ED61-4766-8D09-CF8180BD7CB1}"/>
              </a:ext>
            </a:extLst>
          </p:cNvPr>
          <p:cNvSpPr/>
          <p:nvPr/>
        </p:nvSpPr>
        <p:spPr>
          <a:xfrm>
            <a:off x="4667924" y="3365977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B.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giờ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23" name="Q5 C">
            <a:extLst>
              <a:ext uri="{FF2B5EF4-FFF2-40B4-BE49-F238E27FC236}">
                <a16:creationId xmlns:a16="http://schemas.microsoft.com/office/drawing/2014/main" id="{6A3A458B-9CA8-44A8-881D-0573919A1B96}"/>
              </a:ext>
            </a:extLst>
          </p:cNvPr>
          <p:cNvSpPr/>
          <p:nvPr/>
        </p:nvSpPr>
        <p:spPr>
          <a:xfrm>
            <a:off x="4667923" y="4465177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C. 12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giờ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D2AADF-AB85-4A9E-B9C7-4C9F566B70F4}"/>
              </a:ext>
            </a:extLst>
          </p:cNvPr>
          <p:cNvGrpSpPr/>
          <p:nvPr/>
        </p:nvGrpSpPr>
        <p:grpSpPr>
          <a:xfrm>
            <a:off x="6717177" y="274634"/>
            <a:ext cx="2924747" cy="1277707"/>
            <a:chOff x="6632250" y="430533"/>
            <a:chExt cx="2924747" cy="1277707"/>
          </a:xfrm>
        </p:grpSpPr>
        <p:pic>
          <p:nvPicPr>
            <p:cNvPr id="25" name="Picture 2" descr="Cloud Swipe Up Sticker">
              <a:extLst>
                <a:ext uri="{FF2B5EF4-FFF2-40B4-BE49-F238E27FC236}">
                  <a16:creationId xmlns:a16="http://schemas.microsoft.com/office/drawing/2014/main" id="{D3F5685F-CC67-465D-B1BF-73A38F57002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250" y="430533"/>
              <a:ext cx="2371002" cy="12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BA4A736-6087-4B78-94BD-255DACC59A75}"/>
                </a:ext>
              </a:extLst>
            </p:cNvPr>
            <p:cNvSpPr txBox="1"/>
            <p:nvPr/>
          </p:nvSpPr>
          <p:spPr>
            <a:xfrm>
              <a:off x="7034765" y="963204"/>
              <a:ext cx="252223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</a:rPr>
                <a:t> 5</a:t>
              </a:r>
            </a:p>
          </p:txBody>
        </p:sp>
      </p:grpSp>
      <p:pic>
        <p:nvPicPr>
          <p:cNvPr id="37" name="Picture 2" descr="Arrow Yes Sticker by asinastra">
            <a:extLst>
              <a:ext uri="{FF2B5EF4-FFF2-40B4-BE49-F238E27FC236}">
                <a16:creationId xmlns:a16="http://schemas.microsoft.com/office/drawing/2014/main" id="{B828FF87-CC48-4AEA-B4BA-783104605B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464" y="3344257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Arrow Yes Sticker by asinastra">
            <a:extLst>
              <a:ext uri="{FF2B5EF4-FFF2-40B4-BE49-F238E27FC236}">
                <a16:creationId xmlns:a16="http://schemas.microsoft.com/office/drawing/2014/main" id="{4E0E3E1E-0D7D-4F05-8B54-2911AD7130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369" y="4453450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appy Japan Sticker by nanamin">
            <a:extLst>
              <a:ext uri="{FF2B5EF4-FFF2-40B4-BE49-F238E27FC236}">
                <a16:creationId xmlns:a16="http://schemas.microsoft.com/office/drawing/2014/main" id="{3730C006-2A16-4E0F-BEB3-6681C204EC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760" y="1713513"/>
            <a:ext cx="1415799" cy="141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Hình ảnh 40">
            <a:extLst>
              <a:ext uri="{FF2B5EF4-FFF2-40B4-BE49-F238E27FC236}">
                <a16:creationId xmlns:a16="http://schemas.microsoft.com/office/drawing/2014/main" id="{D94E5C6A-3EE7-47F1-A6B1-6418B868F6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3" y="110315"/>
            <a:ext cx="1182946" cy="687697"/>
          </a:xfrm>
          <a:prstGeom prst="rect">
            <a:avLst/>
          </a:prstGeom>
        </p:spPr>
      </p:pic>
      <p:pic>
        <p:nvPicPr>
          <p:cNvPr id="40" name="Picture 5">
            <a:extLst>
              <a:ext uri="{FF2B5EF4-FFF2-40B4-BE49-F238E27FC236}">
                <a16:creationId xmlns:a16="http://schemas.microsoft.com/office/drawing/2014/main" id="{CF5785AA-E981-4DA1-8E3A-F7B6E6EC1701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4" t="10722" r="26121" b="67279"/>
          <a:stretch/>
        </p:blipFill>
        <p:spPr>
          <a:xfrm>
            <a:off x="9912818" y="682026"/>
            <a:ext cx="1398126" cy="1418309"/>
          </a:xfrm>
          <a:prstGeom prst="ellipse">
            <a:avLst/>
          </a:prstGeom>
        </p:spPr>
      </p:pic>
      <p:pic>
        <p:nvPicPr>
          <p:cNvPr id="42" name="Picture 41">
            <a:hlinkClick r:id="rId13" action="ppaction://hlinksldjump"/>
            <a:extLst>
              <a:ext uri="{FF2B5EF4-FFF2-40B4-BE49-F238E27FC236}">
                <a16:creationId xmlns:a16="http://schemas.microsoft.com/office/drawing/2014/main" id="{48BCCD2B-503E-4E3F-9482-FE0C298EC2B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70" y="5892802"/>
            <a:ext cx="671679" cy="8066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4519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667" y="664105"/>
            <a:ext cx="1972669" cy="263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61" y="169408"/>
            <a:ext cx="1541913" cy="98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21" y="182352"/>
            <a:ext cx="1848305" cy="118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69" y="0"/>
            <a:ext cx="2069939" cy="13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311" y="324130"/>
            <a:ext cx="1207449" cy="77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455" y="-129500"/>
            <a:ext cx="1577989" cy="10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33">
            <a:off x="8243864" y="-82886"/>
            <a:ext cx="1972008" cy="263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BDCF68F-0D31-46B3-939D-A749B09B4C14}"/>
              </a:ext>
            </a:extLst>
          </p:cNvPr>
          <p:cNvSpPr/>
          <p:nvPr/>
        </p:nvSpPr>
        <p:spPr>
          <a:xfrm>
            <a:off x="-2603741" y="5706319"/>
            <a:ext cx="25532774" cy="115168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hlinkClick r:id="rId8" action="ppaction://hlinksldjump"/>
            <a:extLst>
              <a:ext uri="{FF2B5EF4-FFF2-40B4-BE49-F238E27FC236}">
                <a16:creationId xmlns:a16="http://schemas.microsoft.com/office/drawing/2014/main" id="{916A3447-0B88-4BD5-B9C3-9FE61FEF2268}"/>
              </a:ext>
            </a:extLst>
          </p:cNvPr>
          <p:cNvSpPr/>
          <p:nvPr/>
        </p:nvSpPr>
        <p:spPr>
          <a:xfrm>
            <a:off x="405405" y="5808595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28" name="Oval 27">
            <a:hlinkClick r:id="rId8" action="ppaction://hlinksldjump"/>
            <a:extLst>
              <a:ext uri="{FF2B5EF4-FFF2-40B4-BE49-F238E27FC236}">
                <a16:creationId xmlns:a16="http://schemas.microsoft.com/office/drawing/2014/main" id="{4F1F38AC-13C6-41C4-ABBB-2B417F1D9741}"/>
              </a:ext>
            </a:extLst>
          </p:cNvPr>
          <p:cNvSpPr/>
          <p:nvPr/>
        </p:nvSpPr>
        <p:spPr>
          <a:xfrm>
            <a:off x="1905774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hlinkClick r:id="rId9" action="ppaction://hlinksldjump"/>
            <a:extLst>
              <a:ext uri="{FF2B5EF4-FFF2-40B4-BE49-F238E27FC236}">
                <a16:creationId xmlns:a16="http://schemas.microsoft.com/office/drawing/2014/main" id="{6E7167C5-F615-41CC-9B93-1171C14CA6ED}"/>
              </a:ext>
            </a:extLst>
          </p:cNvPr>
          <p:cNvSpPr/>
          <p:nvPr/>
        </p:nvSpPr>
        <p:spPr>
          <a:xfrm>
            <a:off x="3400837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hlinkClick r:id="rId10" action="ppaction://hlinksldjump"/>
            <a:extLst>
              <a:ext uri="{FF2B5EF4-FFF2-40B4-BE49-F238E27FC236}">
                <a16:creationId xmlns:a16="http://schemas.microsoft.com/office/drawing/2014/main" id="{1EEE1289-C538-417F-A4AF-DEA549765AFF}"/>
              </a:ext>
            </a:extLst>
          </p:cNvPr>
          <p:cNvSpPr/>
          <p:nvPr/>
        </p:nvSpPr>
        <p:spPr>
          <a:xfrm>
            <a:off x="4895900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hlinkClick r:id="rId11" action="ppaction://hlinksldjump"/>
            <a:extLst>
              <a:ext uri="{FF2B5EF4-FFF2-40B4-BE49-F238E27FC236}">
                <a16:creationId xmlns:a16="http://schemas.microsoft.com/office/drawing/2014/main" id="{615B1C0F-90A5-4ADF-8F1B-9F4D85FA2A74}"/>
              </a:ext>
            </a:extLst>
          </p:cNvPr>
          <p:cNvSpPr/>
          <p:nvPr/>
        </p:nvSpPr>
        <p:spPr>
          <a:xfrm>
            <a:off x="6390963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hlinkClick r:id="rId12" action="ppaction://hlinksldjump"/>
            <a:extLst>
              <a:ext uri="{FF2B5EF4-FFF2-40B4-BE49-F238E27FC236}">
                <a16:creationId xmlns:a16="http://schemas.microsoft.com/office/drawing/2014/main" id="{61296B4C-3712-4AB6-A770-49C76FF2B64F}"/>
              </a:ext>
            </a:extLst>
          </p:cNvPr>
          <p:cNvSpPr/>
          <p:nvPr/>
        </p:nvSpPr>
        <p:spPr>
          <a:xfrm>
            <a:off x="7886026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hlinkClick r:id="rId13" action="ppaction://hlinksldjump"/>
            <a:extLst>
              <a:ext uri="{FF2B5EF4-FFF2-40B4-BE49-F238E27FC236}">
                <a16:creationId xmlns:a16="http://schemas.microsoft.com/office/drawing/2014/main" id="{507A9C13-1943-4BEA-A2DD-4350A54F0990}"/>
              </a:ext>
            </a:extLst>
          </p:cNvPr>
          <p:cNvSpPr/>
          <p:nvPr/>
        </p:nvSpPr>
        <p:spPr>
          <a:xfrm>
            <a:off x="9348067" y="5421324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hlinkClick r:id="rId14" action="ppaction://hlinksldjump"/>
            <a:extLst>
              <a:ext uri="{FF2B5EF4-FFF2-40B4-BE49-F238E27FC236}">
                <a16:creationId xmlns:a16="http://schemas.microsoft.com/office/drawing/2014/main" id="{2A03E8B9-63DD-4978-9FC1-E833CF05F1B2}"/>
              </a:ext>
            </a:extLst>
          </p:cNvPr>
          <p:cNvSpPr/>
          <p:nvPr/>
        </p:nvSpPr>
        <p:spPr>
          <a:xfrm>
            <a:off x="10848436" y="5808595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DA605F-9C9F-4B43-BBED-B9D02F18D6D7}"/>
              </a:ext>
            </a:extLst>
          </p:cNvPr>
          <p:cNvSpPr txBox="1"/>
          <p:nvPr/>
        </p:nvSpPr>
        <p:spPr>
          <a:xfrm>
            <a:off x="434471" y="6093008"/>
            <a:ext cx="90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START</a:t>
            </a:r>
          </a:p>
        </p:txBody>
      </p:sp>
      <p:pic>
        <p:nvPicPr>
          <p:cNvPr id="2052" name="Picture 4" descr="Gift Tiffany Sticker by cloakwork">
            <a:extLst>
              <a:ext uri="{FF2B5EF4-FFF2-40B4-BE49-F238E27FC236}">
                <a16:creationId xmlns:a16="http://schemas.microsoft.com/office/drawing/2014/main" id="{B996FA25-215B-4804-9938-E69D5F0326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756" y="1033133"/>
            <a:ext cx="3693669" cy="404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y2mate.com -  NO COPYRIGHT MUSIC  COTTON CANDY TRIP  CUTE BACKGROUND MUSIC">
            <a:hlinkClick r:id="" action="ppaction://media"/>
            <a:extLst>
              <a:ext uri="{FF2B5EF4-FFF2-40B4-BE49-F238E27FC236}">
                <a16:creationId xmlns:a16="http://schemas.microsoft.com/office/drawing/2014/main" id="{45602FE5-E14C-44DF-A219-F3BF4792C84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41268" y="-163233"/>
            <a:ext cx="487363" cy="487363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A1D42BC9-5AB3-4AA6-A4C7-BC817EC32BA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3" y="110315"/>
            <a:ext cx="1182946" cy="687697"/>
          </a:xfrm>
          <a:prstGeom prst="rect">
            <a:avLst/>
          </a:prstGeom>
        </p:spPr>
      </p:pic>
      <p:pic>
        <p:nvPicPr>
          <p:cNvPr id="23" name="Picture 22">
            <a:hlinkClick r:id="rId13" action="ppaction://hlinksldjump"/>
            <a:extLst>
              <a:ext uri="{FF2B5EF4-FFF2-40B4-BE49-F238E27FC236}">
                <a16:creationId xmlns:a16="http://schemas.microsoft.com/office/drawing/2014/main" id="{26BD8258-172E-409B-917E-8973D02B1A7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70" y="5499102"/>
            <a:ext cx="671679" cy="8066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1437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23793" y="2117266"/>
            <a:ext cx="1641101" cy="21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56" y="85202"/>
            <a:ext cx="1541913" cy="98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238" y="-28311"/>
            <a:ext cx="1826105" cy="11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86" y="111245"/>
            <a:ext cx="2069939" cy="13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311" y="324130"/>
            <a:ext cx="1207449" cy="77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455" y="-129500"/>
            <a:ext cx="1577989" cy="10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1031547" y="142112"/>
            <a:ext cx="2143375" cy="28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BA2BC72-AB6B-4CEC-B187-4BF59A028077}"/>
              </a:ext>
            </a:extLst>
          </p:cNvPr>
          <p:cNvSpPr/>
          <p:nvPr/>
        </p:nvSpPr>
        <p:spPr>
          <a:xfrm>
            <a:off x="-1148609" y="5706319"/>
            <a:ext cx="25532774" cy="115168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hlinkClick r:id="rId8" action="ppaction://hlinksldjump"/>
            <a:extLst>
              <a:ext uri="{FF2B5EF4-FFF2-40B4-BE49-F238E27FC236}">
                <a16:creationId xmlns:a16="http://schemas.microsoft.com/office/drawing/2014/main" id="{6FB15339-A048-4837-A0D2-33131F3A9252}"/>
              </a:ext>
            </a:extLst>
          </p:cNvPr>
          <p:cNvSpPr/>
          <p:nvPr/>
        </p:nvSpPr>
        <p:spPr>
          <a:xfrm>
            <a:off x="405405" y="5800060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28" name="Oval 27">
            <a:hlinkClick r:id="rId8" action="ppaction://hlinksldjump"/>
            <a:extLst>
              <a:ext uri="{FF2B5EF4-FFF2-40B4-BE49-F238E27FC236}">
                <a16:creationId xmlns:a16="http://schemas.microsoft.com/office/drawing/2014/main" id="{FAB58606-5668-41B5-B1E9-FB8BC06E608E}"/>
              </a:ext>
            </a:extLst>
          </p:cNvPr>
          <p:cNvSpPr/>
          <p:nvPr/>
        </p:nvSpPr>
        <p:spPr>
          <a:xfrm>
            <a:off x="1905774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hlinkClick r:id="rId9" action="ppaction://hlinksldjump"/>
            <a:extLst>
              <a:ext uri="{FF2B5EF4-FFF2-40B4-BE49-F238E27FC236}">
                <a16:creationId xmlns:a16="http://schemas.microsoft.com/office/drawing/2014/main" id="{208EF992-823B-472E-B44F-BE1BB057C021}"/>
              </a:ext>
            </a:extLst>
          </p:cNvPr>
          <p:cNvSpPr/>
          <p:nvPr/>
        </p:nvSpPr>
        <p:spPr>
          <a:xfrm>
            <a:off x="3400837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hlinkClick r:id="rId10" action="ppaction://hlinksldjump"/>
            <a:extLst>
              <a:ext uri="{FF2B5EF4-FFF2-40B4-BE49-F238E27FC236}">
                <a16:creationId xmlns:a16="http://schemas.microsoft.com/office/drawing/2014/main" id="{8F3BBE70-9DD2-4490-9F95-D56959BD084B}"/>
              </a:ext>
            </a:extLst>
          </p:cNvPr>
          <p:cNvSpPr/>
          <p:nvPr/>
        </p:nvSpPr>
        <p:spPr>
          <a:xfrm>
            <a:off x="4895900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hlinkClick r:id="rId11" action="ppaction://hlinksldjump"/>
            <a:extLst>
              <a:ext uri="{FF2B5EF4-FFF2-40B4-BE49-F238E27FC236}">
                <a16:creationId xmlns:a16="http://schemas.microsoft.com/office/drawing/2014/main" id="{6FA6A797-A3D0-4D78-964B-11E346D91E63}"/>
              </a:ext>
            </a:extLst>
          </p:cNvPr>
          <p:cNvSpPr/>
          <p:nvPr/>
        </p:nvSpPr>
        <p:spPr>
          <a:xfrm>
            <a:off x="6390963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hlinkClick r:id="rId12" action="ppaction://hlinksldjump"/>
            <a:extLst>
              <a:ext uri="{FF2B5EF4-FFF2-40B4-BE49-F238E27FC236}">
                <a16:creationId xmlns:a16="http://schemas.microsoft.com/office/drawing/2014/main" id="{3BADD20C-F566-4068-81F5-F729D5CDCE78}"/>
              </a:ext>
            </a:extLst>
          </p:cNvPr>
          <p:cNvSpPr/>
          <p:nvPr/>
        </p:nvSpPr>
        <p:spPr>
          <a:xfrm>
            <a:off x="7886026" y="580005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hlinkClick r:id="rId13" action="ppaction://hlinksldjump"/>
            <a:extLst>
              <a:ext uri="{FF2B5EF4-FFF2-40B4-BE49-F238E27FC236}">
                <a16:creationId xmlns:a16="http://schemas.microsoft.com/office/drawing/2014/main" id="{8B2F52F7-696B-473C-BFB1-F58E495B1D96}"/>
              </a:ext>
            </a:extLst>
          </p:cNvPr>
          <p:cNvSpPr/>
          <p:nvPr/>
        </p:nvSpPr>
        <p:spPr>
          <a:xfrm>
            <a:off x="9367231" y="5808596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hlinkClick r:id="rId14" action="ppaction://hlinksldjump"/>
            <a:extLst>
              <a:ext uri="{FF2B5EF4-FFF2-40B4-BE49-F238E27FC236}">
                <a16:creationId xmlns:a16="http://schemas.microsoft.com/office/drawing/2014/main" id="{BEE59766-8923-4C27-B0E5-2FEE824E7E2D}"/>
              </a:ext>
            </a:extLst>
          </p:cNvPr>
          <p:cNvSpPr/>
          <p:nvPr/>
        </p:nvSpPr>
        <p:spPr>
          <a:xfrm>
            <a:off x="10819370" y="5398793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E5D4B5"/>
                </a:solidFill>
                <a:latin typeface="Berlin Sans FB Demi" panose="020E0802020502020306" pitchFamily="34" charset="0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0A80F8-16DF-4AF6-80DA-12684758894D}"/>
              </a:ext>
            </a:extLst>
          </p:cNvPr>
          <p:cNvSpPr txBox="1"/>
          <p:nvPr/>
        </p:nvSpPr>
        <p:spPr>
          <a:xfrm>
            <a:off x="434471" y="6084473"/>
            <a:ext cx="90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START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5770CA-8F41-490E-9456-D0C08F355D1D}"/>
              </a:ext>
            </a:extLst>
          </p:cNvPr>
          <p:cNvSpPr txBox="1"/>
          <p:nvPr/>
        </p:nvSpPr>
        <p:spPr>
          <a:xfrm>
            <a:off x="4535594" y="1404449"/>
            <a:ext cx="779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bao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nhiêu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</a:rPr>
              <a:t> 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8994534-C7CE-4182-BF97-C9E1ED08AF86}"/>
              </a:ext>
            </a:extLst>
          </p:cNvPr>
          <p:cNvSpPr/>
          <p:nvPr/>
        </p:nvSpPr>
        <p:spPr>
          <a:xfrm>
            <a:off x="4596727" y="2205421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A. 24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giờ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8FCE085-AE2B-41F2-9236-4AC7901FAE8D}"/>
              </a:ext>
            </a:extLst>
          </p:cNvPr>
          <p:cNvSpPr/>
          <p:nvPr/>
        </p:nvSpPr>
        <p:spPr>
          <a:xfrm>
            <a:off x="4595755" y="3355368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B. 12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giờ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08BAD85-7EFB-4D43-AEF6-C2A7B8D534FA}"/>
              </a:ext>
            </a:extLst>
          </p:cNvPr>
          <p:cNvSpPr/>
          <p:nvPr/>
        </p:nvSpPr>
        <p:spPr>
          <a:xfrm>
            <a:off x="4595754" y="4454568"/>
            <a:ext cx="6734519" cy="806628"/>
          </a:xfrm>
          <a:prstGeom prst="roundRect">
            <a:avLst/>
          </a:prstGeom>
          <a:solidFill>
            <a:srgbClr val="F4889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C. 18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giờ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534388A-830B-4A80-94F5-3A4B8EBD3C82}"/>
              </a:ext>
            </a:extLst>
          </p:cNvPr>
          <p:cNvGrpSpPr/>
          <p:nvPr/>
        </p:nvGrpSpPr>
        <p:grpSpPr>
          <a:xfrm>
            <a:off x="6645008" y="264025"/>
            <a:ext cx="2924747" cy="1277707"/>
            <a:chOff x="6632250" y="430533"/>
            <a:chExt cx="2924747" cy="1277707"/>
          </a:xfrm>
        </p:grpSpPr>
        <p:pic>
          <p:nvPicPr>
            <p:cNvPr id="25" name="Picture 2" descr="Cloud Swipe Up Sticker">
              <a:extLst>
                <a:ext uri="{FF2B5EF4-FFF2-40B4-BE49-F238E27FC236}">
                  <a16:creationId xmlns:a16="http://schemas.microsoft.com/office/drawing/2014/main" id="{3016CC62-6344-4A18-BBA0-F41E1C11B40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250" y="430533"/>
              <a:ext cx="2371002" cy="127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B4D935-6DD8-4DC7-A26D-D591EE255171}"/>
                </a:ext>
              </a:extLst>
            </p:cNvPr>
            <p:cNvSpPr txBox="1"/>
            <p:nvPr/>
          </p:nvSpPr>
          <p:spPr>
            <a:xfrm>
              <a:off x="7034765" y="963204"/>
              <a:ext cx="252223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</a:rPr>
                <a:t>Câu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</a:rPr>
                <a:t> 6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endParaRPr>
            </a:p>
          </p:txBody>
        </p:sp>
      </p:grpSp>
      <p:pic>
        <p:nvPicPr>
          <p:cNvPr id="3074" name="Picture 2" descr="Arrow Yes Sticker by asinastra">
            <a:extLst>
              <a:ext uri="{FF2B5EF4-FFF2-40B4-BE49-F238E27FC236}">
                <a16:creationId xmlns:a16="http://schemas.microsoft.com/office/drawing/2014/main" id="{EDA003AD-34EE-4289-8F4C-E4FB33D32A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109" y="3277946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ppy Japan Sticker by nanamin">
            <a:extLst>
              <a:ext uri="{FF2B5EF4-FFF2-40B4-BE49-F238E27FC236}">
                <a16:creationId xmlns:a16="http://schemas.microsoft.com/office/drawing/2014/main" id="{6A6202CB-BC58-4EAB-9C3B-FE1D656A41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591" y="1702904"/>
            <a:ext cx="1415799" cy="141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Arrow Yes Sticker by asinastra">
            <a:extLst>
              <a:ext uri="{FF2B5EF4-FFF2-40B4-BE49-F238E27FC236}">
                <a16:creationId xmlns:a16="http://schemas.microsoft.com/office/drawing/2014/main" id="{0FC99807-CDFD-408F-8976-D7C199A9C4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57" y="4408411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0E12B5D5-0630-4925-A718-892D28391E1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3" y="110315"/>
            <a:ext cx="1182946" cy="687697"/>
          </a:xfrm>
          <a:prstGeom prst="rect">
            <a:avLst/>
          </a:prstGeom>
        </p:spPr>
      </p:pic>
      <p:pic>
        <p:nvPicPr>
          <p:cNvPr id="38" name="Picture 37">
            <a:hlinkClick r:id="rId13" action="ppaction://hlinksldjump"/>
            <a:extLst>
              <a:ext uri="{FF2B5EF4-FFF2-40B4-BE49-F238E27FC236}">
                <a16:creationId xmlns:a16="http://schemas.microsoft.com/office/drawing/2014/main" id="{11B04CF1-E300-4ACD-8847-9D6C4157B7A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70" y="5892802"/>
            <a:ext cx="671679" cy="8066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6399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252896" y="3022541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0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3010569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D318B19E-0C8D-4B54-B26C-B39853B4C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7950" y="2208068"/>
            <a:ext cx="6896100" cy="424815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DECA386-D325-48A2-97DB-F7BD11174E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872528" y="632687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A214EC98-FC27-4162-92B3-E2032F112D58}"/>
              </a:ext>
            </a:extLst>
          </p:cNvPr>
          <p:cNvSpPr/>
          <p:nvPr/>
        </p:nvSpPr>
        <p:spPr>
          <a:xfrm>
            <a:off x="1856758" y="1227821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Chia </a:t>
            </a:r>
            <a:r>
              <a:rPr lang="en-US" sz="2800" b="1" noProof="0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sẻ</a:t>
            </a:r>
            <a:r>
              <a:rPr lang="en-US" sz="2800" b="1" noProof="0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hiểu</a:t>
            </a:r>
            <a:r>
              <a:rPr lang="en-US" sz="2800" b="1" noProof="0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biết</a:t>
            </a:r>
            <a:r>
              <a:rPr lang="en-US" sz="2800" b="1" noProof="0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về</a:t>
            </a:r>
            <a:r>
              <a:rPr lang="en-US" sz="2800" b="1" noProof="0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thông</a:t>
            </a:r>
            <a:r>
              <a:rPr lang="en-US" sz="2800" b="1" noProof="0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tin </a:t>
            </a:r>
            <a:r>
              <a:rPr lang="en-US" sz="2800" b="1" noProof="0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trên</a:t>
            </a:r>
            <a:r>
              <a:rPr lang="en-US" sz="2800" b="1" noProof="0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đồng</a:t>
            </a:r>
            <a:r>
              <a:rPr lang="en-US" sz="2800" b="1" noProof="0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hồ</a:t>
            </a:r>
            <a:r>
              <a:rPr lang="en-US" sz="2800" b="1" noProof="0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có</a:t>
            </a:r>
            <a:r>
              <a:rPr lang="en-US" sz="2800" b="1" noProof="0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trong</a:t>
            </a:r>
            <a:r>
              <a:rPr lang="en-US" sz="2800" b="1" noProof="0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tranh</a:t>
            </a:r>
            <a:r>
              <a:rPr lang="en-US" sz="2800" b="1" noProof="0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dưới</a:t>
            </a:r>
            <a:r>
              <a:rPr lang="en-US" sz="2800" b="1" noProof="0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đây</a:t>
            </a:r>
            <a:r>
              <a:rPr lang="en-US" sz="2800" b="1" noProof="0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30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206157"/>
            <a:ext cx="6234053" cy="26825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 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39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421E1C80-1C91-4B7C-A22A-92D13CC95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5636" y="1905001"/>
            <a:ext cx="3129350" cy="2653144"/>
          </a:xfrm>
          <a:prstGeom prst="rect">
            <a:avLst/>
          </a:prstGeom>
        </p:spPr>
      </p:pic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8F596B64-B1E1-4294-BF30-C19F050A1933}"/>
              </a:ext>
            </a:extLst>
          </p:cNvPr>
          <p:cNvSpPr/>
          <p:nvPr/>
        </p:nvSpPr>
        <p:spPr>
          <a:xfrm>
            <a:off x="4869142" y="4871500"/>
            <a:ext cx="2485844" cy="523220"/>
          </a:xfrm>
          <a:prstGeom prst="roundRect">
            <a:avLst/>
          </a:prstGeom>
          <a:solidFill>
            <a:srgbClr val="FACCC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SimSun" pitchFamily="2" charset="-122"/>
              </a:rPr>
              <a:t>Mặt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SimSun" pitchFamily="2" charset="-122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SimSun" pitchFamily="2" charset="-122"/>
              </a:rPr>
              <a:t>đồng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SimSun" pitchFamily="2" charset="-122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SimSun" pitchFamily="2" charset="-122"/>
              </a:rPr>
              <a:t>hồ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/>
              <a:ea typeface="SimSun" pitchFamily="2" charset="-122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2FAB962-A07B-48BB-95F6-459416F078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6176" y="1818522"/>
            <a:ext cx="2633230" cy="2739623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7B228E56-E51D-4CA3-B771-EC7177E1FBFF}"/>
              </a:ext>
            </a:extLst>
          </p:cNvPr>
          <p:cNvSpPr/>
          <p:nvPr/>
        </p:nvSpPr>
        <p:spPr>
          <a:xfrm rot="16200000">
            <a:off x="8153898" y="1934064"/>
            <a:ext cx="2739621" cy="2633229"/>
          </a:xfrm>
          <a:prstGeom prst="roundRect">
            <a:avLst/>
          </a:prstGeom>
          <a:noFill/>
          <a:ln w="28575">
            <a:solidFill>
              <a:srgbClr val="FFE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Mũi tên: Phải 10">
            <a:extLst>
              <a:ext uri="{FF2B5EF4-FFF2-40B4-BE49-F238E27FC236}">
                <a16:creationId xmlns:a16="http://schemas.microsoft.com/office/drawing/2014/main" id="{351621D4-0911-49D5-9F2A-6EEEE79A0F85}"/>
              </a:ext>
            </a:extLst>
          </p:cNvPr>
          <p:cNvSpPr/>
          <p:nvPr/>
        </p:nvSpPr>
        <p:spPr>
          <a:xfrm>
            <a:off x="8761709" y="2092469"/>
            <a:ext cx="762000" cy="16538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ưu Đồ: Thay đổi Tiến Trình 12">
            <a:extLst>
              <a:ext uri="{FF2B5EF4-FFF2-40B4-BE49-F238E27FC236}">
                <a16:creationId xmlns:a16="http://schemas.microsoft.com/office/drawing/2014/main" id="{43F8177D-B550-4CBB-AB99-F3F06B09658B}"/>
              </a:ext>
            </a:extLst>
          </p:cNvPr>
          <p:cNvSpPr/>
          <p:nvPr/>
        </p:nvSpPr>
        <p:spPr>
          <a:xfrm>
            <a:off x="8458905" y="2592587"/>
            <a:ext cx="1916995" cy="595746"/>
          </a:xfrm>
          <a:prstGeom prst="flowChartAlternateProcess">
            <a:avLst/>
          </a:prstGeom>
          <a:solidFill>
            <a:srgbClr val="FEE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Kim </a:t>
            </a:r>
            <a:r>
              <a:rPr lang="en-US" sz="2800" dirty="0" err="1">
                <a:solidFill>
                  <a:schemeClr val="tx1"/>
                </a:solidFill>
              </a:rPr>
              <a:t>dài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Mũi tên: Phải 13">
            <a:extLst>
              <a:ext uri="{FF2B5EF4-FFF2-40B4-BE49-F238E27FC236}">
                <a16:creationId xmlns:a16="http://schemas.microsoft.com/office/drawing/2014/main" id="{76AE1D3B-47A6-4307-9153-E47C553FDD87}"/>
              </a:ext>
            </a:extLst>
          </p:cNvPr>
          <p:cNvSpPr/>
          <p:nvPr/>
        </p:nvSpPr>
        <p:spPr>
          <a:xfrm>
            <a:off x="8761709" y="3417256"/>
            <a:ext cx="432000" cy="252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ưu Đồ: Thay đổi Tiến Trình 14">
            <a:extLst>
              <a:ext uri="{FF2B5EF4-FFF2-40B4-BE49-F238E27FC236}">
                <a16:creationId xmlns:a16="http://schemas.microsoft.com/office/drawing/2014/main" id="{33060C5D-FC0D-4AEA-91B3-BAD4E0F9CCFE}"/>
              </a:ext>
            </a:extLst>
          </p:cNvPr>
          <p:cNvSpPr/>
          <p:nvPr/>
        </p:nvSpPr>
        <p:spPr>
          <a:xfrm>
            <a:off x="8458905" y="3825425"/>
            <a:ext cx="1916995" cy="595746"/>
          </a:xfrm>
          <a:prstGeom prst="flowChartAlternateProcess">
            <a:avLst/>
          </a:prstGeom>
          <a:solidFill>
            <a:srgbClr val="FEE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Kim </a:t>
            </a:r>
            <a:r>
              <a:rPr lang="en-US" sz="2800" dirty="0" err="1">
                <a:solidFill>
                  <a:schemeClr val="tx1"/>
                </a:solidFill>
              </a:rPr>
              <a:t>ngắn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C01E5C19-2C5E-4770-A787-0C7E4F757721}"/>
              </a:ext>
            </a:extLst>
          </p:cNvPr>
          <p:cNvSpPr/>
          <p:nvPr/>
        </p:nvSpPr>
        <p:spPr>
          <a:xfrm>
            <a:off x="1176176" y="4871500"/>
            <a:ext cx="2907085" cy="523220"/>
          </a:xfrm>
          <a:prstGeom prst="roundRect">
            <a:avLst/>
          </a:prstGeom>
          <a:solidFill>
            <a:srgbClr val="FACCC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chemeClr val="tx1"/>
                </a:solidFill>
                <a:latin typeface="UTM Avo"/>
                <a:ea typeface="SimSun" pitchFamily="2" charset="-122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UTM Avo"/>
                <a:ea typeface="SimSun" pitchFamily="2" charset="-12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/>
                <a:ea typeface="SimSun" pitchFamily="2" charset="-122"/>
              </a:rPr>
              <a:t>hồ</a:t>
            </a:r>
            <a:r>
              <a:rPr lang="en-US" sz="2400" dirty="0">
                <a:solidFill>
                  <a:schemeClr val="tx1"/>
                </a:solidFill>
                <a:latin typeface="UTM Avo"/>
                <a:ea typeface="SimSun" pitchFamily="2" charset="-12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/>
                <a:ea typeface="SimSun" pitchFamily="2" charset="-122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UTM Avo"/>
                <a:ea typeface="SimSun" pitchFamily="2" charset="-122"/>
              </a:rPr>
              <a:t> 7 </a:t>
            </a:r>
            <a:r>
              <a:rPr lang="en-US" sz="2400" dirty="0" err="1">
                <a:solidFill>
                  <a:schemeClr val="tx1"/>
                </a:solidFill>
                <a:latin typeface="UTM Avo"/>
                <a:ea typeface="SimSun" pitchFamily="2" charset="-122"/>
              </a:rPr>
              <a:t>giờ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249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881056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17C8D01A-3214-4C9F-9D2F-159AE199D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7562" y="2291184"/>
            <a:ext cx="2571750" cy="2495550"/>
          </a:xfrm>
          <a:prstGeom prst="rect">
            <a:avLst/>
          </a:prstGeom>
        </p:spPr>
      </p:pic>
      <p:grpSp>
        <p:nvGrpSpPr>
          <p:cNvPr id="13" name="Group 4">
            <a:extLst>
              <a:ext uri="{FF2B5EF4-FFF2-40B4-BE49-F238E27FC236}">
                <a16:creationId xmlns:a16="http://schemas.microsoft.com/office/drawing/2014/main" id="{A5FE2425-BBDC-46C8-9CC9-A3EA26D45ED5}"/>
              </a:ext>
            </a:extLst>
          </p:cNvPr>
          <p:cNvGrpSpPr/>
          <p:nvPr/>
        </p:nvGrpSpPr>
        <p:grpSpPr>
          <a:xfrm>
            <a:off x="804772" y="722536"/>
            <a:ext cx="1149151" cy="937052"/>
            <a:chOff x="701752" y="604864"/>
            <a:chExt cx="1413535" cy="1100380"/>
          </a:xfrm>
        </p:grpSpPr>
        <p:sp>
          <p:nvSpPr>
            <p:cNvPr id="14" name="Sun 5">
              <a:extLst>
                <a:ext uri="{FF2B5EF4-FFF2-40B4-BE49-F238E27FC236}">
                  <a16:creationId xmlns:a16="http://schemas.microsoft.com/office/drawing/2014/main" id="{B8946797-7447-4AA7-AA7D-56B61BB1D3F1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5" name="Rounded Rectangle 5">
              <a:extLst>
                <a:ext uri="{FF2B5EF4-FFF2-40B4-BE49-F238E27FC236}">
                  <a16:creationId xmlns:a16="http://schemas.microsoft.com/office/drawing/2014/main" id="{A572D7A7-8696-4E75-B692-EB129DACCC7E}"/>
                </a:ext>
              </a:extLst>
            </p:cNvPr>
            <p:cNvSpPr/>
            <p:nvPr/>
          </p:nvSpPr>
          <p:spPr>
            <a:xfrm>
              <a:off x="701752" y="789498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D5272F03-209E-4042-B973-E2648DC2D8A4}"/>
              </a:ext>
            </a:extLst>
          </p:cNvPr>
          <p:cNvSpPr/>
          <p:nvPr/>
        </p:nvSpPr>
        <p:spPr>
          <a:xfrm>
            <a:off x="1953924" y="851488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? </a:t>
            </a:r>
          </a:p>
        </p:txBody>
      </p:sp>
      <p:pic>
        <p:nvPicPr>
          <p:cNvPr id="17" name="图片 7" descr="572005ec0a0c4">
            <a:extLst>
              <a:ext uri="{FF2B5EF4-FFF2-40B4-BE49-F238E27FC236}">
                <a16:creationId xmlns:a16="http://schemas.microsoft.com/office/drawing/2014/main" id="{0EE8E455-AC30-4A22-B9D3-7A004C070B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9679739" y="722536"/>
            <a:ext cx="1914915" cy="1286658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F16254B-E94B-4A4E-B76A-99873C85E3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9593" y="2443583"/>
            <a:ext cx="2286000" cy="219075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84BD591A-2E12-414A-A831-9371190A3A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2690" y="2376908"/>
            <a:ext cx="2305050" cy="2257425"/>
          </a:xfrm>
          <a:prstGeom prst="rect">
            <a:avLst/>
          </a:prstGeom>
        </p:spPr>
      </p:pic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347D0010-5B33-4AF0-BBD2-C95EB92B2A71}"/>
              </a:ext>
            </a:extLst>
          </p:cNvPr>
          <p:cNvCxnSpPr/>
          <p:nvPr/>
        </p:nvCxnSpPr>
        <p:spPr>
          <a:xfrm>
            <a:off x="4378037" y="2113091"/>
            <a:ext cx="0" cy="2521242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BFFA2123-61CD-43F9-8CAD-AB7A4D5C153A}"/>
              </a:ext>
            </a:extLst>
          </p:cNvPr>
          <p:cNvCxnSpPr/>
          <p:nvPr/>
        </p:nvCxnSpPr>
        <p:spPr>
          <a:xfrm>
            <a:off x="7786255" y="2113091"/>
            <a:ext cx="0" cy="2521242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A1DDA493-0E17-49C1-87A5-ECB854164FC1}"/>
              </a:ext>
            </a:extLst>
          </p:cNvPr>
          <p:cNvSpPr/>
          <p:nvPr/>
        </p:nvSpPr>
        <p:spPr>
          <a:xfrm>
            <a:off x="1132800" y="4900824"/>
            <a:ext cx="324523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Đ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ồng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D8562572-7FFF-4DA0-BAE0-B851C0F7216E}"/>
              </a:ext>
            </a:extLst>
          </p:cNvPr>
          <p:cNvSpPr/>
          <p:nvPr/>
        </p:nvSpPr>
        <p:spPr>
          <a:xfrm>
            <a:off x="4687746" y="4900824"/>
            <a:ext cx="324523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C00000"/>
                </a:solidFill>
                <a:latin typeface="UTM Avo"/>
                <a:cs typeface="Times New Roman" panose="02020603050405020304" pitchFamily="18" charset="0"/>
              </a:rPr>
              <a:t>Đ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ồng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006097A6-29A9-4413-BF49-F6DC7DEC00C3}"/>
              </a:ext>
            </a:extLst>
          </p:cNvPr>
          <p:cNvSpPr/>
          <p:nvPr/>
        </p:nvSpPr>
        <p:spPr>
          <a:xfrm>
            <a:off x="8003757" y="4900824"/>
            <a:ext cx="335196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2BB"/>
                </a:solidFill>
                <a:latin typeface="UTM Avo"/>
                <a:cs typeface="Times New Roman" panose="02020603050405020304" pitchFamily="18" charset="0"/>
              </a:rPr>
              <a:t>Đ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2BB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ồng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2BB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2BB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2BB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2BB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2BB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2BB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2BB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10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973389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41620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2BC6DEAD-7830-47CD-AA74-80DC8FF5B0B1}"/>
              </a:ext>
            </a:extLst>
          </p:cNvPr>
          <p:cNvSpPr/>
          <p:nvPr/>
        </p:nvSpPr>
        <p:spPr>
          <a:xfrm>
            <a:off x="4365230" y="3236184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777849" y="561543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5F486AF-F0AB-415E-9FD5-9EE6EF5037FD}"/>
              </a:ext>
            </a:extLst>
          </p:cNvPr>
          <p:cNvSpPr/>
          <p:nvPr/>
        </p:nvSpPr>
        <p:spPr>
          <a:xfrm>
            <a:off x="1757355" y="1079645"/>
            <a:ext cx="991394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gắn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BDE725B-3576-4A00-A152-BE667C85CF46}"/>
              </a:ext>
            </a:extLst>
          </p:cNvPr>
          <p:cNvSpPr/>
          <p:nvPr/>
        </p:nvSpPr>
        <p:spPr>
          <a:xfrm>
            <a:off x="5290265" y="3566210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39868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E722D1-C6C4-4773-BDE9-5FCE9DF8BCE4}: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AB32D4-9D1C-4694-8151-0E23D5C2918F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FBE0F5-27F1-4478-B58F-C1E28F48F7DE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60CE40-9288-479A-8065-E377FB4B3657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D04574-0F3A-4F96-81DF-16CF906A4A65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1C1AA4-87EC-4309-A387-647334BAA3C0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3FDF1E-DAE4-40A9-8F71-CE8A786BB16D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C4CAF9-5FE7-4514-B46E-4C36FE702A19}:263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355</Words>
  <Application>Microsoft Office PowerPoint</Application>
  <PresentationFormat>Widescreen</PresentationFormat>
  <Paragraphs>122</Paragraphs>
  <Slides>19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Berlin Sans FB Demi</vt:lpstr>
      <vt:lpstr>Calibri</vt:lpstr>
      <vt:lpstr>Calibri Light</vt:lpstr>
      <vt:lpstr>Gill Sans Ultra Bold</vt:lpstr>
      <vt:lpstr>UTM Avo</vt:lpstr>
      <vt:lpstr>2_Office Theme</vt:lpstr>
      <vt:lpstr>Office Theme</vt:lpstr>
      <vt:lpstr>Tuần 32 Bài 68: Đồng hồ - Thời gian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Ziczac</cp:lastModifiedBy>
  <cp:revision>46</cp:revision>
  <dcterms:created xsi:type="dcterms:W3CDTF">2022-02-22T08:58:32Z</dcterms:created>
  <dcterms:modified xsi:type="dcterms:W3CDTF">2022-04-12T07:59:11Z</dcterms:modified>
</cp:coreProperties>
</file>