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66" r:id="rId2"/>
    <p:sldMasterId id="2147483779" r:id="rId3"/>
  </p:sldMasterIdLst>
  <p:notesMasterIdLst>
    <p:notesMasterId r:id="rId17"/>
  </p:notesMasterIdLst>
  <p:sldIdLst>
    <p:sldId id="467" r:id="rId4"/>
    <p:sldId id="285" r:id="rId5"/>
    <p:sldId id="286" r:id="rId6"/>
    <p:sldId id="415" r:id="rId7"/>
    <p:sldId id="383" r:id="rId8"/>
    <p:sldId id="414" r:id="rId9"/>
    <p:sldId id="408" r:id="rId10"/>
    <p:sldId id="409" r:id="rId11"/>
    <p:sldId id="410" r:id="rId12"/>
    <p:sldId id="417" r:id="rId13"/>
    <p:sldId id="418" r:id="rId14"/>
    <p:sldId id="413" r:id="rId15"/>
    <p:sldId id="34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1FB7D-739E-4967-B969-45A098496153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EBBB3-A42B-4BCE-A694-1D7BF660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ô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tích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968D28-DC90-4728-95C0-7593A2F148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09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ô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tích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968D28-DC90-4728-95C0-7593A2F148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435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ô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tích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968D28-DC90-4728-95C0-7593A2F148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99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ô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tích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968D28-DC90-4728-95C0-7593A2F148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59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ô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tích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968D28-DC90-4728-95C0-7593A2F148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9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2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81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72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1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06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14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60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41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78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80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7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31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69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10-May-22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161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10-May-22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496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10-May-22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110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10-May-22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291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10-May-22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038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10-May-22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809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10-May-22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738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10-May-22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06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9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10-May-22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706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10-May-22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802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10-May-22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9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CB0343-9CBA-4127-92D1-66C21816CB73}"/>
              </a:ext>
            </a:extLst>
          </p:cNvPr>
          <p:cNvSpPr/>
          <p:nvPr userDrawn="1"/>
        </p:nvSpPr>
        <p:spPr>
          <a:xfrm>
            <a:off x="11008797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2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8ACD-6844-4107-91EA-BF833165508E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10-May-22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37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png"/><Relationship Id="rId11" Type="http://schemas.microsoft.com/office/2007/relationships/hdphoto" Target="../media/hdphoto8.wdp"/><Relationship Id="rId5" Type="http://schemas.openxmlformats.org/officeDocument/2006/relationships/slide" Target="slide7.xml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9.png"/><Relationship Id="rId11" Type="http://schemas.microsoft.com/office/2007/relationships/hdphoto" Target="../media/hdphoto6.wdp"/><Relationship Id="rId5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8.xml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23.png"/><Relationship Id="rId7" Type="http://schemas.openxmlformats.org/officeDocument/2006/relationships/slide" Target="slide11.xml"/><Relationship Id="rId12" Type="http://schemas.microsoft.com/office/2007/relationships/hdphoto" Target="../media/hdphoto3.wdp"/><Relationship Id="rId17" Type="http://schemas.openxmlformats.org/officeDocument/2006/relationships/slide" Target="slide12.xml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slide" Target="slide13.xml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microsoft.com/office/2007/relationships/hdphoto" Target="../media/hdphoto4.wdp"/><Relationship Id="rId23" Type="http://schemas.openxmlformats.org/officeDocument/2006/relationships/image" Target="../media/image24.png"/><Relationship Id="rId10" Type="http://schemas.openxmlformats.org/officeDocument/2006/relationships/slide" Target="slide10.xml"/><Relationship Id="rId19" Type="http://schemas.microsoft.com/office/2007/relationships/hdphoto" Target="../media/hdphoto5.wdp"/><Relationship Id="rId4" Type="http://schemas.openxmlformats.org/officeDocument/2006/relationships/slide" Target="slide9.xml"/><Relationship Id="rId9" Type="http://schemas.microsoft.com/office/2007/relationships/hdphoto" Target="../media/hdphoto2.wdp"/><Relationship Id="rId14" Type="http://schemas.openxmlformats.org/officeDocument/2006/relationships/image" Target="../media/image20.png"/><Relationship Id="rId22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slide" Target="slide3.xml"/><Relationship Id="rId10" Type="http://schemas.microsoft.com/office/2007/relationships/hdphoto" Target="../media/hdphoto6.wdp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11" Type="http://schemas.openxmlformats.org/officeDocument/2006/relationships/image" Target="../media/image24.png"/><Relationship Id="rId5" Type="http://schemas.openxmlformats.org/officeDocument/2006/relationships/slide" Target="slide3.xml"/><Relationship Id="rId10" Type="http://schemas.microsoft.com/office/2007/relationships/hdphoto" Target="../media/hdphoto6.wdp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442468" y="1679860"/>
            <a:ext cx="951574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32</a:t>
            </a:r>
          </a:p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Anh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hùng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biển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1192" y="45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200" y="579572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529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11163" y="668657"/>
            <a:ext cx="9608628" cy="1161635"/>
            <a:chOff x="204598" y="372071"/>
            <a:chExt cx="7872601" cy="1175698"/>
          </a:xfrm>
        </p:grpSpPr>
        <p:sp>
          <p:nvSpPr>
            <p:cNvPr id="5" name="Rounded Rectangle 4"/>
            <p:cNvSpPr/>
            <p:nvPr/>
          </p:nvSpPr>
          <p:spPr>
            <a:xfrm>
              <a:off x="422070" y="372071"/>
              <a:ext cx="7499169" cy="11117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4598" y="457509"/>
              <a:ext cx="7872601" cy="109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Vì sao cá heo được gọi là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anh hùng biển cả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35371" y="1914709"/>
            <a:ext cx="8990781" cy="1364710"/>
            <a:chOff x="1549625" y="1972117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49625" y="1972117"/>
              <a:ext cx="6553200" cy="762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12177" y="2063900"/>
              <a:ext cx="5643574" cy="60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Cá heo có thể dẫn tàu,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thuyền ra vào cảng, dò mìn…..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723" y="1830292"/>
            <a:ext cx="1088571" cy="106498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33334" y="750502"/>
            <a:ext cx="777829" cy="83217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-222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3" name="Picture 12" descr="C:\Users\ADMIN\Desktop\Tai nguyen thiet ke tro choi\Bảng gỗ\1a.png">
            <a:hlinkClick r:id="rId5" action="ppaction://hlinksldjump"/>
            <a:extLst>
              <a:ext uri="{FF2B5EF4-FFF2-40B4-BE49-F238E27FC236}">
                <a16:creationId xmlns:a16="http://schemas.microsoft.com/office/drawing/2014/main" id="{4E07D9E6-3EF5-4F58-BF85-83F9337F0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380" y="6150495"/>
            <a:ext cx="1238611" cy="6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9E3D7E-B587-42AD-A8EA-A02476149C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5"/>
            <a:ext cx="1996610" cy="777740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  <a:extLst>
              <a:ext uri="{FF2B5EF4-FFF2-40B4-BE49-F238E27FC236}">
                <a16:creationId xmlns:a16="http://schemas.microsoft.com/office/drawing/2014/main" id="{17540696-546B-4780-9062-A77BC7ABE5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59" y="-70213"/>
            <a:ext cx="2054492" cy="23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3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31B8BA9-C58A-4634-9925-86747603607C}"/>
              </a:ext>
            </a:extLst>
          </p:cNvPr>
          <p:cNvGrpSpPr/>
          <p:nvPr/>
        </p:nvGrpSpPr>
        <p:grpSpPr>
          <a:xfrm>
            <a:off x="1582057" y="501383"/>
            <a:ext cx="8933543" cy="1322629"/>
            <a:chOff x="1012373" y="354915"/>
            <a:chExt cx="7064827" cy="1174887"/>
          </a:xfrm>
        </p:grpSpPr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5B2ED6C3-75EC-4742-8D01-4B504764C1F0}"/>
                </a:ext>
              </a:extLst>
            </p:cNvPr>
            <p:cNvSpPr/>
            <p:nvPr/>
          </p:nvSpPr>
          <p:spPr>
            <a:xfrm>
              <a:off x="1012373" y="354915"/>
              <a:ext cx="7064827" cy="117488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CF80C1-302E-4E3B-B2DD-05DBB2186D99}"/>
                </a:ext>
              </a:extLst>
            </p:cNvPr>
            <p:cNvSpPr txBox="1"/>
            <p:nvPr/>
          </p:nvSpPr>
          <p:spPr>
            <a:xfrm>
              <a:off x="1401671" y="455961"/>
              <a:ext cx="6477074" cy="95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Chọn một tên gọi khác mà em thích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 để tặng cá heo: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37F1D22-2E1C-4054-B441-7F263C841590}"/>
              </a:ext>
            </a:extLst>
          </p:cNvPr>
          <p:cNvSpPr/>
          <p:nvPr/>
        </p:nvSpPr>
        <p:spPr>
          <a:xfrm>
            <a:off x="1646829" y="752591"/>
            <a:ext cx="854998" cy="7855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-222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23" name="Picture 22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2FC8ADD5-909B-4380-88B2-14F0EB4C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380" y="6150495"/>
            <a:ext cx="1238611" cy="6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CF12BEA-3A00-42B7-8FAA-801FA6BBE29A}"/>
              </a:ext>
            </a:extLst>
          </p:cNvPr>
          <p:cNvSpPr txBox="1">
            <a:spLocks/>
          </p:cNvSpPr>
          <p:nvPr/>
        </p:nvSpPr>
        <p:spPr>
          <a:xfrm>
            <a:off x="4277684" y="2097422"/>
            <a:ext cx="6237916" cy="8489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 a)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3200" b="1">
                <a:solidFill>
                  <a:prstClr val="black"/>
                </a:solidFill>
                <a:latin typeface="UTM Avo" panose="02040603050506020204" pitchFamily="18" charset="0"/>
              </a:rPr>
              <a:t>Bạn của con người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90F583E-5018-4110-B73B-3B47141ECB67}"/>
              </a:ext>
            </a:extLst>
          </p:cNvPr>
          <p:cNvSpPr txBox="1">
            <a:spLocks/>
          </p:cNvSpPr>
          <p:nvPr/>
        </p:nvSpPr>
        <p:spPr>
          <a:xfrm>
            <a:off x="4277684" y="3241992"/>
            <a:ext cx="6237916" cy="84897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)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Tay bơi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số một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0C211A8-C721-4B28-95CD-0CABFF448A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5"/>
            <a:ext cx="1996610" cy="77774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BAD554E-2698-4314-A431-ACB057017D6C}"/>
              </a:ext>
            </a:extLst>
          </p:cNvPr>
          <p:cNvSpPr txBox="1">
            <a:spLocks/>
          </p:cNvSpPr>
          <p:nvPr/>
        </p:nvSpPr>
        <p:spPr>
          <a:xfrm>
            <a:off x="4277684" y="4386562"/>
            <a:ext cx="6237916" cy="84897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 </a:t>
            </a:r>
            <a:r>
              <a:rPr lang="en-US" sz="3200" b="1">
                <a:solidFill>
                  <a:prstClr val="black"/>
                </a:solidFill>
                <a:latin typeface="UTM Avo" panose="020406030505060202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)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lính thuỷ đặc biệt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9033F4BE-9660-4D57-86B9-C479DCC9E6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85" y="0"/>
            <a:ext cx="2221615" cy="222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15977" y="256528"/>
            <a:ext cx="9117875" cy="713172"/>
            <a:chOff x="1854486" y="51015"/>
            <a:chExt cx="6553200" cy="492615"/>
          </a:xfrm>
        </p:grpSpPr>
        <p:sp>
          <p:nvSpPr>
            <p:cNvPr id="5" name="Rounded Rectangle 4"/>
            <p:cNvSpPr/>
            <p:nvPr/>
          </p:nvSpPr>
          <p:spPr>
            <a:xfrm>
              <a:off x="1854486" y="54666"/>
              <a:ext cx="6553200" cy="48896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18810" y="51015"/>
              <a:ext cx="4954237" cy="488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đọc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 lại bài đọc: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296" y="5482307"/>
            <a:ext cx="1088571" cy="104000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282234" y="194381"/>
            <a:ext cx="777829" cy="83217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-222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9EE8BF-7F23-4885-957D-3F98DB5B7B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5"/>
            <a:ext cx="1996610" cy="7777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01D80C-AC6B-4980-B454-EC5413982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661" y="1026560"/>
            <a:ext cx="10297710" cy="5637059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  <a:extLst>
              <a:ext uri="{FF2B5EF4-FFF2-40B4-BE49-F238E27FC236}">
                <a16:creationId xmlns:a16="http://schemas.microsoft.com/office/drawing/2014/main" id="{7B989A09-F8DF-49BB-8493-85E6476D43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60" y="244413"/>
            <a:ext cx="1974228" cy="1724465"/>
          </a:xfrm>
          <a:prstGeom prst="rect">
            <a:avLst/>
          </a:prstGeom>
        </p:spPr>
      </p:pic>
      <p:pic>
        <p:nvPicPr>
          <p:cNvPr id="17" name="Picture 16" descr="C:\Users\ADMIN\Desktop\Tai nguyen thiet ke tro choi\Bảng gỗ\1a.png">
            <a:hlinkClick r:id="rId9" action="ppaction://hlinksldjump"/>
            <a:extLst>
              <a:ext uri="{FF2B5EF4-FFF2-40B4-BE49-F238E27FC236}">
                <a16:creationId xmlns:a16="http://schemas.microsoft.com/office/drawing/2014/main" id="{9D91C7B6-B52A-460C-9ACD-C890B6C4F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52" y="6260987"/>
            <a:ext cx="1238611" cy="6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5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2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691613" y="245259"/>
            <a:ext cx="45719" cy="4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22" y="506427"/>
            <a:ext cx="10450285" cy="6149946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>
            <a:off x="561070" y="1305032"/>
            <a:ext cx="553718" cy="48330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UTM Avo" panose="02040603050506020204" pitchFamily="18"/>
              </a:rPr>
              <a:t>1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452122" y="2305614"/>
            <a:ext cx="553718" cy="48330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UTM Avo" panose="02040603050506020204" pitchFamily="18"/>
              </a:rPr>
              <a:t>2</a:t>
            </a:r>
          </a:p>
        </p:txBody>
      </p:sp>
      <p:sp>
        <p:nvSpPr>
          <p:cNvPr id="8" name="6-Point Star 7"/>
          <p:cNvSpPr/>
          <p:nvPr/>
        </p:nvSpPr>
        <p:spPr>
          <a:xfrm>
            <a:off x="437606" y="3205162"/>
            <a:ext cx="553718" cy="48330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UTM Avo" panose="02040603050506020204" pitchFamily="1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766772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E55CF1-D5F1-47F5-B2AF-09A37ADB0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98" y="463640"/>
            <a:ext cx="10865604" cy="63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99149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48657" y="649851"/>
            <a:ext cx="9231330" cy="55956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7941" y="3896158"/>
            <a:ext cx="416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71148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653143" y="416144"/>
            <a:ext cx="10672355" cy="620485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gray">
          <a:xfrm>
            <a:off x="3307916" y="1818027"/>
            <a:ext cx="5362807" cy="40364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scene3d>
            <a:camera prst="orthographicFront"/>
            <a:lightRig rig="flat" dir="t">
              <a:rot lat="0" lon="0" rev="2400000"/>
            </a:lightRig>
          </a:scene3d>
          <a:sp3d prstMaterial="softEdge">
            <a:bevelT w="762000" h="965200"/>
          </a:sp3d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gray">
          <a:xfrm>
            <a:off x="3629913" y="3282239"/>
            <a:ext cx="4718811" cy="11079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UTM Avo" panose="02040603050506020204" pitchFamily="18"/>
                <a:cs typeface="Arial" charset="0"/>
              </a:rPr>
              <a:t>T</a:t>
            </a:r>
            <a:r>
              <a:rPr kumimoji="0" lang="vi-VN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UTM Avo" panose="02040603050506020204" pitchFamily="18"/>
                <a:cs typeface="Arial" charset="0"/>
              </a:rPr>
              <a:t>RÒ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UTM Avo" panose="02040603050506020204" pitchFamily="18"/>
                <a:cs typeface="Arial" charset="0"/>
              </a:rPr>
              <a:t> </a:t>
            </a:r>
            <a:r>
              <a:rPr kumimoji="0" lang="vi-VN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UTM Avo" panose="02040603050506020204" pitchFamily="18"/>
                <a:cs typeface="Arial" charset="0"/>
              </a:rPr>
              <a:t>CHƠI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2703" y="1445287"/>
            <a:ext cx="6253230" cy="30973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</a:rPr>
              <a:t>TIÊU DIỆT VIRUS CORONA</a:t>
            </a:r>
          </a:p>
        </p:txBody>
      </p:sp>
    </p:spTree>
    <p:extLst>
      <p:ext uri="{BB962C8B-B14F-4D97-AF65-F5344CB8AC3E}">
        <p14:creationId xmlns:p14="http://schemas.microsoft.com/office/powerpoint/2010/main" val="879820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653143" y="416144"/>
            <a:ext cx="10672355" cy="620485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cs typeface="Arial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gray">
          <a:xfrm>
            <a:off x="3307916" y="1818027"/>
            <a:ext cx="5362807" cy="40364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scene3d>
            <a:camera prst="orthographicFront"/>
            <a:lightRig rig="flat" dir="t">
              <a:rot lat="0" lon="0" rev="2400000"/>
            </a:lightRig>
          </a:scene3d>
          <a:sp3d prstMaterial="softEdge">
            <a:bevelT w="762000" h="965200"/>
          </a:sp3d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cs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gray">
          <a:xfrm>
            <a:off x="3629913" y="3282239"/>
            <a:ext cx="4718811" cy="11079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"/>
                <a:cs typeface="Arial" charset="0"/>
              </a:rPr>
              <a:t>T</a:t>
            </a:r>
            <a:r>
              <a:rPr kumimoji="0" lang="vi-VN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"/>
                <a:cs typeface="Arial" charset="0"/>
              </a:rPr>
              <a:t>RÒ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"/>
                <a:cs typeface="Arial" charset="0"/>
              </a:rPr>
              <a:t> </a:t>
            </a:r>
            <a:r>
              <a:rPr kumimoji="0" lang="vi-VN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"/>
                <a:cs typeface="Arial" charset="0"/>
              </a:rPr>
              <a:t>CHƠI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2703" y="1445287"/>
            <a:ext cx="6253230" cy="30973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"/>
              </a:rPr>
              <a:t>TIÊU DIỆT VIRUS CORONA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538F17-4A19-4E5C-B930-7644CE9C4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28" y="996485"/>
            <a:ext cx="11162743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8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83" y="216849"/>
            <a:ext cx="2429692" cy="1943211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96886"/>
            <a:ext cx="2646508" cy="2935282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54" y="2547258"/>
            <a:ext cx="2430346" cy="2745448"/>
          </a:xfrm>
          <a:prstGeom prst="rect">
            <a:avLst/>
          </a:prstGeom>
        </p:spPr>
      </p:pic>
      <p:pic>
        <p:nvPicPr>
          <p:cNvPr id="10" name="Picture 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69" y="567579"/>
            <a:ext cx="1996610" cy="2603330"/>
          </a:xfrm>
          <a:prstGeom prst="rect">
            <a:avLst/>
          </a:prstGeom>
        </p:spPr>
      </p:pic>
      <p:pic>
        <p:nvPicPr>
          <p:cNvPr id="16" name="Stranger_Dang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46800" y="5977467"/>
            <a:ext cx="812800" cy="8128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313916" y="794814"/>
            <a:ext cx="507999" cy="322943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726165" y="1869244"/>
            <a:ext cx="507999" cy="322943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856687" y="4908621"/>
            <a:ext cx="507999" cy="322943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89055" y="5586075"/>
            <a:ext cx="507999" cy="322943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4" y="658277"/>
            <a:ext cx="2235200" cy="22352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65201" y="2346599"/>
            <a:ext cx="507999" cy="322943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C:\Users\ADMIN\Desktop\Tai nguyen thiet ke tro choi\Bảng gỗ\1a.png">
            <a:hlinkClick r:id="rId20" action="ppaction://hlinksldjump"/>
            <a:extLst>
              <a:ext uri="{FF2B5EF4-FFF2-40B4-BE49-F238E27FC236}">
                <a16:creationId xmlns:a16="http://schemas.microsoft.com/office/drawing/2014/main" id="{CC382715-C3EF-4AA0-86AA-4A0592E9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380" y="6150495"/>
            <a:ext cx="1238611" cy="6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4D65342-6B30-4C9A-84DE-06A3C7E10DE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5"/>
            <a:ext cx="1996610" cy="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9697" numSld="8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15820" y="680304"/>
            <a:ext cx="10767527" cy="1388633"/>
            <a:chOff x="1012373" y="354915"/>
            <a:chExt cx="7064827" cy="1303166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064827" cy="96229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5328" y="570200"/>
              <a:ext cx="6831872" cy="1087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Cá heo có điểm gì khác loài cá?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16220" y="1705708"/>
            <a:ext cx="4767943" cy="1444601"/>
            <a:chOff x="-2566052" y="924855"/>
            <a:chExt cx="6553200" cy="762000"/>
          </a:xfrm>
          <a:solidFill>
            <a:schemeClr val="bg1"/>
          </a:solidFill>
        </p:grpSpPr>
        <p:sp>
          <p:nvSpPr>
            <p:cNvPr id="31" name="Rectangle 30"/>
            <p:cNvSpPr/>
            <p:nvPr/>
          </p:nvSpPr>
          <p:spPr>
            <a:xfrm>
              <a:off x="-2566052" y="924855"/>
              <a:ext cx="6553200" cy="762000"/>
            </a:xfrm>
            <a:prstGeom prst="rect">
              <a:avLst/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2312413" y="971184"/>
              <a:ext cx="4869076" cy="6331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Không đẻ trứng như cá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714" y="1895515"/>
            <a:ext cx="1088571" cy="1064987"/>
          </a:xfrm>
          <a:prstGeom prst="rect">
            <a:avLst/>
          </a:prstGeom>
        </p:spPr>
      </p:pic>
      <p:pic>
        <p:nvPicPr>
          <p:cNvPr id="21" name="Picture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60" y="-190600"/>
            <a:ext cx="1755840" cy="189630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808653" y="821877"/>
            <a:ext cx="777829" cy="83217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-222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2" name="Picture 11" descr="C:\Users\ADMIN\Desktop\Tai nguyen thiet ke tro choi\Bảng gỗ\1a.png">
            <a:hlinkClick r:id="rId8" action="ppaction://hlinksldjump"/>
            <a:extLst>
              <a:ext uri="{FF2B5EF4-FFF2-40B4-BE49-F238E27FC236}">
                <a16:creationId xmlns:a16="http://schemas.microsoft.com/office/drawing/2014/main" id="{DCA85FF2-3828-415F-9A13-3ABAC0C8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380" y="6150495"/>
            <a:ext cx="1238611" cy="6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45F95B-BAC2-46BF-82DD-A289BCFCD4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5"/>
            <a:ext cx="1996610" cy="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75788" y="555677"/>
            <a:ext cx="8546706" cy="1098446"/>
            <a:chOff x="578031" y="282064"/>
            <a:chExt cx="7565239" cy="1111745"/>
          </a:xfrm>
        </p:grpSpPr>
        <p:sp>
          <p:nvSpPr>
            <p:cNvPr id="5" name="Rounded Rectangle 4"/>
            <p:cNvSpPr/>
            <p:nvPr/>
          </p:nvSpPr>
          <p:spPr>
            <a:xfrm>
              <a:off x="578031" y="282064"/>
              <a:ext cx="7499169" cy="11117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84934" y="577783"/>
              <a:ext cx="6858336" cy="716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Cá heo nuôi con bằng gì?</a:t>
              </a:r>
              <a:endPara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90636" y="1839453"/>
            <a:ext cx="7155254" cy="1364709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49625" y="1855641"/>
              <a:ext cx="5643574" cy="36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Cá heo 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nuôi con bằng sữa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723" y="1830292"/>
            <a:ext cx="1088571" cy="1064987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90" y="0"/>
            <a:ext cx="2046111" cy="22098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944147" y="683693"/>
            <a:ext cx="777829" cy="83217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-222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3" name="Picture 12" descr="C:\Users\ADMIN\Desktop\Tai nguyen thiet ke tro choi\Bảng gỗ\1a.png">
            <a:hlinkClick r:id="rId8" action="ppaction://hlinksldjump"/>
            <a:extLst>
              <a:ext uri="{FF2B5EF4-FFF2-40B4-BE49-F238E27FC236}">
                <a16:creationId xmlns:a16="http://schemas.microsoft.com/office/drawing/2014/main" id="{4E07D9E6-3EF5-4F58-BF85-83F9337F0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380" y="6150495"/>
            <a:ext cx="1238611" cy="6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9E3D7E-B587-42AD-A8EA-A02476149C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5"/>
            <a:ext cx="1996610" cy="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4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188</Words>
  <Application>Microsoft Office PowerPoint</Application>
  <PresentationFormat>Widescreen</PresentationFormat>
  <Paragraphs>47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AvantGarde</vt:lpstr>
      <vt:lpstr>Calibri</vt:lpstr>
      <vt:lpstr>Calibri Light</vt:lpstr>
      <vt:lpstr>HP-222</vt:lpstr>
      <vt:lpstr>UTM Avo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21</cp:revision>
  <dcterms:created xsi:type="dcterms:W3CDTF">2021-01-19T08:33:08Z</dcterms:created>
  <dcterms:modified xsi:type="dcterms:W3CDTF">2022-05-10T10:24:58Z</dcterms:modified>
</cp:coreProperties>
</file>