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739" r:id="rId2"/>
  </p:sldMasterIdLst>
  <p:notesMasterIdLst>
    <p:notesMasterId r:id="rId9"/>
  </p:notesMasterIdLst>
  <p:sldIdLst>
    <p:sldId id="479" r:id="rId3"/>
    <p:sldId id="277" r:id="rId4"/>
    <p:sldId id="295" r:id="rId5"/>
    <p:sldId id="260" r:id="rId6"/>
    <p:sldId id="345" r:id="rId7"/>
    <p:sldId id="34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3997" autoAdjust="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1FB7D-739E-4967-B969-45A098496153}" type="datetimeFigureOut">
              <a:rPr lang="en-US" smtClean="0"/>
              <a:t>10-May-22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EBBB3-A42B-4BCE-A694-1D7BF660F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54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47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580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777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87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10-May-22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9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10-May-22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70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10-May-22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7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10-May-22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51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10-May-22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29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10-May-22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94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CB0343-9CBA-4127-92D1-66C21816CB73}"/>
              </a:ext>
            </a:extLst>
          </p:cNvPr>
          <p:cNvSpPr/>
          <p:nvPr userDrawn="1"/>
        </p:nvSpPr>
        <p:spPr>
          <a:xfrm>
            <a:off x="11008797" y="0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03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7856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5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99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2517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04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10-May-22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874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10-May-22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1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10-May-22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14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10-May-22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20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746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3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4920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10-May-22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687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24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10-May-22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0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715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646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8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96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23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313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63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10-May-22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1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540280" y="1679860"/>
            <a:ext cx="9320180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104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32</a:t>
            </a:r>
          </a:p>
          <a:p>
            <a:pPr algn="ctr" defTabSz="914104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Tự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sách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báo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báo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81192" y="453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53200" y="579572"/>
            <a:ext cx="99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55293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3880" y="2461507"/>
            <a:ext cx="7756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07" y="4001174"/>
            <a:ext cx="2973699" cy="26223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46" y="287222"/>
            <a:ext cx="2332439" cy="27211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164" y="3908057"/>
            <a:ext cx="3536539" cy="35365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9" y="4240703"/>
            <a:ext cx="2426932" cy="23921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4FA234-1F0A-4AA1-9853-A557F1AD36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692" y="362978"/>
            <a:ext cx="2332439" cy="272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5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302" y="4226434"/>
            <a:ext cx="4146998" cy="252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Hộp Văn bản 8">
            <a:extLst>
              <a:ext uri="{FF2B5EF4-FFF2-40B4-BE49-F238E27FC236}">
                <a16:creationId xmlns:a16="http://schemas.microsoft.com/office/drawing/2014/main" id="{E38A232E-95D8-40E3-87ED-DC4121F3675B}"/>
              </a:ext>
            </a:extLst>
          </p:cNvPr>
          <p:cNvSpPr txBox="1"/>
          <p:nvPr/>
        </p:nvSpPr>
        <p:spPr>
          <a:xfrm>
            <a:off x="519995" y="-19686"/>
            <a:ext cx="12326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cs typeface="Times New Roman" panose="02020603050405020304" pitchFamily="18" charset="0"/>
              </a:rPr>
              <a:t>thiệu</a:t>
            </a:r>
            <a:r>
              <a:rPr lang="en-US" sz="3200">
                <a:solidFill>
                  <a:srgbClr val="0070C0"/>
                </a:solidFill>
                <a:cs typeface="Times New Roman" panose="02020603050405020304" pitchFamily="18" charset="0"/>
              </a:rPr>
              <a:t> quyển báo của em với </a:t>
            </a:r>
            <a:r>
              <a:rPr lang="en-US" sz="32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hought Bubble: Cloud 3">
            <a:extLst>
              <a:ext uri="{FF2B5EF4-FFF2-40B4-BE49-F238E27FC236}">
                <a16:creationId xmlns:a16="http://schemas.microsoft.com/office/drawing/2014/main" id="{E81948BD-AB31-4DC2-AF85-04E339FE6F38}"/>
              </a:ext>
            </a:extLst>
          </p:cNvPr>
          <p:cNvSpPr/>
          <p:nvPr/>
        </p:nvSpPr>
        <p:spPr>
          <a:xfrm>
            <a:off x="315624" y="948046"/>
            <a:ext cx="6135007" cy="3679371"/>
          </a:xfrm>
          <a:prstGeom prst="cloudCallout">
            <a:avLst>
              <a:gd name="adj1" fmla="val 60944"/>
              <a:gd name="adj2" fmla="val 49750"/>
            </a:avLst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endParaRPr lang="en-US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hôm</a:t>
            </a: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nay </a:t>
            </a:r>
            <a:r>
              <a:rPr 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quyển</a:t>
            </a: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Măng</a:t>
            </a: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non” </a:t>
            </a:r>
            <a:r>
              <a:rPr 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Tủ</a:t>
            </a: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hay. </a:t>
            </a:r>
            <a:r>
              <a:rPr 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Quyển</a:t>
            </a: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tấm</a:t>
            </a: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gương</a:t>
            </a: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mẩu</a:t>
            </a: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hay, </a:t>
            </a:r>
            <a:r>
              <a:rPr 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thú</a:t>
            </a: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hought Bubble: Cloud 2">
            <a:extLst>
              <a:ext uri="{FF2B5EF4-FFF2-40B4-BE49-F238E27FC236}">
                <a16:creationId xmlns:a16="http://schemas.microsoft.com/office/drawing/2014/main" id="{749FEB78-A66F-41BB-A961-A848D33E37DA}"/>
              </a:ext>
            </a:extLst>
          </p:cNvPr>
          <p:cNvSpPr/>
          <p:nvPr/>
        </p:nvSpPr>
        <p:spPr>
          <a:xfrm>
            <a:off x="6147712" y="948046"/>
            <a:ext cx="5988148" cy="3823853"/>
          </a:xfrm>
          <a:prstGeom prst="cloudCallout">
            <a:avLst>
              <a:gd name="adj1" fmla="val -53399"/>
              <a:gd name="adj2" fmla="val 43295"/>
            </a:avLst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Còn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đây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quyển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báo 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“Hoạ mi” .</a:t>
            </a:r>
            <a:r>
              <a:rPr lang="vi-VN" sz="2400">
                <a:solidFill>
                  <a:srgbClr val="050505"/>
                </a:solidFill>
                <a:latin typeface="+mj-lt"/>
              </a:rPr>
              <a:t> Báo Họa Mi là một tờ báo thân thương, đáng yêu dành cho các bé từ 3-6 tuổi, giúp các bé học chữ, tô màu và các trò chơi tương tác vô cùng lý thú.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FF25CA-B0AC-4455-AD93-D8073792E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2" y="4330230"/>
            <a:ext cx="2079026" cy="24925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116483-3956-4D77-8C4F-898ED7D4E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272" y="4530571"/>
            <a:ext cx="2404727" cy="223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2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6F240D-C9A4-448D-B0A2-AF7ECBF7FD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2"/>
          <a:stretch/>
        </p:blipFill>
        <p:spPr>
          <a:xfrm>
            <a:off x="2255729" y="456887"/>
            <a:ext cx="7680541" cy="640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50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4DB90A-60BB-402A-9E1D-9C1A0AFDA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176" y="599241"/>
            <a:ext cx="11451647" cy="2042167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49F98B23-C1C6-41DF-9F8B-23500BF3D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388" y="4216592"/>
            <a:ext cx="5264766" cy="264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50 đề kiểm tra cuối học kì 2 lớp 2 môn Toán - Tin Tức Giáo Dục Học Tập Tiny">
            <a:extLst>
              <a:ext uri="{FF2B5EF4-FFF2-40B4-BE49-F238E27FC236}">
                <a16:creationId xmlns:a16="http://schemas.microsoft.com/office/drawing/2014/main" id="{FAE6F1D0-04F5-49AC-AFE9-75555731E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777054"/>
            <a:ext cx="5264766" cy="276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221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2826724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477</TotalTime>
  <Words>122</Words>
  <Application>Microsoft Office PowerPoint</Application>
  <PresentationFormat>Widescreen</PresentationFormat>
  <Paragraphs>13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UTM Avo</vt:lpstr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30</cp:revision>
  <dcterms:created xsi:type="dcterms:W3CDTF">2021-01-19T08:33:08Z</dcterms:created>
  <dcterms:modified xsi:type="dcterms:W3CDTF">2022-05-10T10:34:02Z</dcterms:modified>
</cp:coreProperties>
</file>