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5"/>
  </p:notesMasterIdLst>
  <p:handoutMasterIdLst>
    <p:handoutMasterId r:id="rId16"/>
  </p:handoutMasterIdLst>
  <p:sldIdLst>
    <p:sldId id="1491" r:id="rId2"/>
    <p:sldId id="1463" r:id="rId3"/>
    <p:sldId id="1466" r:id="rId4"/>
    <p:sldId id="1468" r:id="rId5"/>
    <p:sldId id="1470" r:id="rId6"/>
    <p:sldId id="1472" r:id="rId7"/>
    <p:sldId id="1471" r:id="rId8"/>
    <p:sldId id="1467" r:id="rId9"/>
    <p:sldId id="1458" r:id="rId10"/>
    <p:sldId id="1469" r:id="rId11"/>
    <p:sldId id="1457" r:id="rId12"/>
    <p:sldId id="1473" r:id="rId13"/>
    <p:sldId id="337" r:id="rId14"/>
  </p:sldIdLst>
  <p:sldSz cx="12192000" cy="6858000"/>
  <p:notesSz cx="6858000" cy="9144000"/>
  <p:embeddedFontLst>
    <p:embeddedFont>
      <p:font typeface="HP001 4 hàng" panose="020B060305030202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7E9"/>
    <a:srgbClr val="FFFFFF"/>
    <a:srgbClr val="FF8119"/>
    <a:srgbClr val="FFFBD0"/>
    <a:srgbClr val="FF7707"/>
    <a:srgbClr val="29AE9D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1" autoAdjust="0"/>
    <p:restoredTop sz="89346" autoAdjust="0"/>
  </p:normalViewPr>
  <p:slideViewPr>
    <p:cSldViewPr snapToGrid="0">
      <p:cViewPr varScale="1">
        <p:scale>
          <a:sx n="72" d="100"/>
          <a:sy n="72" d="100"/>
        </p:scale>
        <p:origin x="6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11AE32-FF07-4912-B2C5-BE2C59D535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DDBF5-913C-4FB7-8D6C-0FBF73F3F0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46EC9-7AC9-415B-A124-2247A0B39570}" type="datetimeFigureOut">
              <a:rPr lang="en-US" smtClean="0">
                <a:latin typeface="UTM Avo" panose="02040603050506020204" pitchFamily="18" charset="0"/>
              </a:rPr>
              <a:t>21-May-22</a:t>
            </a:fld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33637-D2D5-483F-9D0E-84FADD485D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DB73B-04D2-4ED1-9127-21BD8F416A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27670-9645-4009-97CE-80E7C2C6AF87}" type="slidenum">
              <a:rPr lang="en-US" smtClean="0">
                <a:latin typeface="UTM Avo" panose="02040603050506020204" pitchFamily="18" charset="0"/>
              </a:rPr>
              <a:t>‹#›</a:t>
            </a:fld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54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DF8B27D-DEBB-4E30-8071-9F32B71333DE}" type="datetimeFigureOut">
              <a:rPr lang="en-US" smtClean="0"/>
              <a:pPr/>
              <a:t>21-May-22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CA5DAA26-E148-46EF-9F03-4E1981EEB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5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38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11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1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pPr/>
              <a:t>21-May-22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21-May-22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21-May-22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BB1E393-F139-4437-A81C-86BE25AA2FCB}" type="datetime1">
              <a:rPr lang="en-US" smtClean="0"/>
              <a:pPr/>
              <a:t>21-May-22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F3EA311-C0A7-497A-A51B-27BFA09C1C02}"/>
              </a:ext>
            </a:extLst>
          </p:cNvPr>
          <p:cNvSpPr/>
          <p:nvPr userDrawn="1"/>
        </p:nvSpPr>
        <p:spPr>
          <a:xfrm>
            <a:off x="10835438" y="136525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5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21-May-22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9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pPr/>
              <a:t>21-May-22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6" r:id="rId2"/>
    <p:sldLayoutId id="2147483708" r:id="rId3"/>
    <p:sldLayoutId id="2147483704" r:id="rId4"/>
    <p:sldLayoutId id="214748370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749" y="1648606"/>
            <a:ext cx="12190645" cy="3537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 sáng tạo: Tr</a:t>
            </a:r>
            <a:r>
              <a:rPr lang="vi-VN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ư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 bày tranh ảnh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“Em là cây nến hồng”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75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A6EAF-F601-49AD-80A1-7B05C2F8A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37849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BB380-1653-4539-B5AE-208EE065DD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A35C8-0E74-4234-814B-4DCF75EB1754}"/>
              </a:ext>
            </a:extLst>
          </p:cNvPr>
          <p:cNvSpPr txBox="1"/>
          <p:nvPr/>
        </p:nvSpPr>
        <p:spPr>
          <a:xfrm>
            <a:off x="1245476" y="125562"/>
            <a:ext cx="945931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2.4</a:t>
            </a:r>
            <a:r>
              <a:rPr lang="en-US" sz="4000">
                <a:solidFill>
                  <a:srgbClr val="00B050"/>
                </a:solidFill>
                <a:latin typeface="UTM Avo" panose="02040603050506020204" pitchFamily="18" charset="0"/>
              </a:rPr>
              <a:t>. Giới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thiệu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sản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phẩm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chọn</a:t>
            </a:r>
            <a:endParaRPr lang="en-US" sz="4000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C7F079-DE55-4DFE-A4A6-2D670268F5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17444" r="9581" b="12798"/>
          <a:stretch/>
        </p:blipFill>
        <p:spPr>
          <a:xfrm>
            <a:off x="601595" y="1085499"/>
            <a:ext cx="10988808" cy="5054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0300AD-0FFA-405D-BE62-077CDECFE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303" y="5162901"/>
            <a:ext cx="12192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7E7A76-4999-4C2E-95C8-6721F6FD7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0" y="520728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D0060B-39A6-4158-B738-531AAC529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25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B048B9-55E5-4657-8A41-7AA17F3788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t="10410" r="8628" b="9341"/>
          <a:stretch/>
        </p:blipFill>
        <p:spPr>
          <a:xfrm>
            <a:off x="1510915" y="1707032"/>
            <a:ext cx="9603776" cy="3875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63A800-500F-4127-B093-A956F8CD1B56}"/>
              </a:ext>
            </a:extLst>
          </p:cNvPr>
          <p:cNvSpPr txBox="1"/>
          <p:nvPr/>
        </p:nvSpPr>
        <p:spPr>
          <a:xfrm>
            <a:off x="3531476" y="134697"/>
            <a:ext cx="4750676" cy="729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2.5</a:t>
            </a:r>
            <a:r>
              <a:rPr lang="en-US" sz="4000">
                <a:solidFill>
                  <a:srgbClr val="00B050"/>
                </a:solidFill>
                <a:latin typeface="UTM Avo" panose="02040603050506020204" pitchFamily="18" charset="0"/>
              </a:rPr>
              <a:t>. Thưởng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thức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9AAC27-DC9F-4903-BAA5-FDDE1FA60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93" y="4315790"/>
            <a:ext cx="2680795" cy="2173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ED60CC-25D3-451F-A85A-0254E7081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015"/>
            <a:ext cx="1688552" cy="13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181C4-CAA2-4C9C-AEC4-E89E29ECD22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979008" y="6577576"/>
            <a:ext cx="2743200" cy="365125"/>
          </a:xfrm>
        </p:spPr>
        <p:txBody>
          <a:bodyPr/>
          <a:lstStyle/>
          <a:p>
            <a:fld id="{9306B73E-E889-4101-943F-C932486AC5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F682CB-1DEF-4C11-8EAD-03ADB9F5FEBA}"/>
              </a:ext>
            </a:extLst>
          </p:cNvPr>
          <p:cNvSpPr/>
          <p:nvPr/>
        </p:nvSpPr>
        <p:spPr>
          <a:xfrm>
            <a:off x="997943" y="3715094"/>
            <a:ext cx="7981065" cy="46824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052049"/>
              </a:avLst>
            </a:prstTxWarp>
            <a:spAutoFit/>
          </a:bodyPr>
          <a:lstStyle/>
          <a:p>
            <a:pPr algn="ctr"/>
            <a:r>
              <a:rPr lang="en-US" sz="6000" b="1" cap="none" spc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3.DẶN DÒ</a:t>
            </a:r>
            <a:endParaRPr lang="en-US" sz="60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BDAE39-6D55-4631-B11A-108B8F3FBA09}"/>
              </a:ext>
            </a:extLst>
          </p:cNvPr>
          <p:cNvGrpSpPr/>
          <p:nvPr/>
        </p:nvGrpSpPr>
        <p:grpSpPr>
          <a:xfrm>
            <a:off x="0" y="-281131"/>
            <a:ext cx="12429760" cy="7002606"/>
            <a:chOff x="298267" y="-731921"/>
            <a:chExt cx="12429760" cy="700260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5318EE7-C128-4C9B-8580-944387FA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210" y="855524"/>
              <a:ext cx="9439804" cy="505003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1FD3C6-44D9-4D04-81E8-5BFE28C8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4797" y="2159663"/>
              <a:ext cx="3523230" cy="411102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339C2A8-D4D3-4C4D-ADCB-BF5E629F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67" y="-731921"/>
              <a:ext cx="2456682" cy="220368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F6A0F63-BB7C-4920-A176-252D76867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899" y="-450790"/>
              <a:ext cx="2190608" cy="142956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2DAFC0C-BDEB-4525-9BCC-8A43AF112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226" y="-344863"/>
              <a:ext cx="3137015" cy="1429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19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29D79F47-64B0-4190-A974-735F91E95598}"/>
              </a:ext>
            </a:extLst>
          </p:cNvPr>
          <p:cNvSpPr txBox="1">
            <a:spLocks/>
          </p:cNvSpPr>
          <p:nvPr/>
        </p:nvSpPr>
        <p:spPr>
          <a:xfrm>
            <a:off x="2065706" y="2872681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8119"/>
                </a:solidFill>
                <a:latin typeface="UTM Avo" panose="02040603050506020204" pitchFamily="18" charset="0"/>
              </a:rPr>
              <a:t>Hoc10 chúc các em học tốt!</a:t>
            </a:r>
            <a:endParaRPr lang="en-US" sz="4800" b="1" dirty="0">
              <a:solidFill>
                <a:srgbClr val="FF8119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4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FF5209-E58E-4D10-8E0E-890C58D5A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1834"/>
          </a:xfrm>
          <a:prstGeom prst="rect">
            <a:avLst/>
          </a:prstGeom>
        </p:spPr>
      </p:pic>
      <p:sp>
        <p:nvSpPr>
          <p:cNvPr id="6" name="文本框 8197">
            <a:extLst>
              <a:ext uri="{FF2B5EF4-FFF2-40B4-BE49-F238E27FC236}">
                <a16:creationId xmlns:a16="http://schemas.microsoft.com/office/drawing/2014/main" id="{79907141-E18E-414A-B409-F8FA20B015DD}"/>
              </a:ext>
            </a:extLst>
          </p:cNvPr>
          <p:cNvSpPr txBox="1"/>
          <p:nvPr/>
        </p:nvSpPr>
        <p:spPr>
          <a:xfrm>
            <a:off x="5240594" y="2113258"/>
            <a:ext cx="6096000" cy="1082659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>
                <a:ln w="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SimSun" panose="02010600030101010101" pitchFamily="2" charset="-122"/>
              </a:rPr>
              <a:t>KHỞI ĐỘNG</a:t>
            </a:r>
            <a:endParaRPr kumimoji="0" lang="en-US" altLang="zh-CN" sz="6600" i="0" u="none" strike="noStrike" kern="1200" normalizeH="0" baseline="0" noProof="0" dirty="0">
              <a:ln w="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UTM Avo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38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786533-38C2-4B51-87B7-3BBC5E8864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719F6-04D9-44DD-AD21-C32B783E1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7"/>
          <a:stretch/>
        </p:blipFill>
        <p:spPr>
          <a:xfrm>
            <a:off x="1" y="-30163"/>
            <a:ext cx="12191999" cy="63865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2EA62F-B2A4-4056-B7D1-573BFD199072}"/>
              </a:ext>
            </a:extLst>
          </p:cNvPr>
          <p:cNvSpPr/>
          <p:nvPr/>
        </p:nvSpPr>
        <p:spPr>
          <a:xfrm>
            <a:off x="-12255" y="447503"/>
            <a:ext cx="4570483" cy="34541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6484"/>
              </a:avLst>
            </a:prstTxWarp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GÓC SÁNG TẠO</a:t>
            </a:r>
            <a:endParaRPr lang="en-US" sz="4400" b="1" cap="none" spc="0" dirty="0">
              <a:ln w="95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文本框 8197">
            <a:extLst>
              <a:ext uri="{FF2B5EF4-FFF2-40B4-BE49-F238E27FC236}">
                <a16:creationId xmlns:a16="http://schemas.microsoft.com/office/drawing/2014/main" id="{63CE297A-97F1-4210-92F8-80BD0BD1FC2E}"/>
              </a:ext>
            </a:extLst>
          </p:cNvPr>
          <p:cNvSpPr txBox="1"/>
          <p:nvPr/>
        </p:nvSpPr>
        <p:spPr>
          <a:xfrm rot="343039">
            <a:off x="4561279" y="1872008"/>
            <a:ext cx="2676158" cy="3113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Em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là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cây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nến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hồng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E907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SimSun" panose="02010600030101010101" pitchFamily="2" charset="-122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4FECE1-068A-4241-B2C0-BA6AAC597102}"/>
              </a:ext>
            </a:extLst>
          </p:cNvPr>
          <p:cNvGrpSpPr/>
          <p:nvPr/>
        </p:nvGrpSpPr>
        <p:grpSpPr>
          <a:xfrm>
            <a:off x="6764641" y="-395288"/>
            <a:ext cx="4122022" cy="3759415"/>
            <a:chOff x="6684580" y="-330415"/>
            <a:chExt cx="4122022" cy="37594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5F37BF2-4FBE-490F-A623-EDBE312C1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580" y="-330415"/>
              <a:ext cx="4122022" cy="3759415"/>
            </a:xfrm>
            <a:prstGeom prst="rect">
              <a:avLst/>
            </a:prstGeom>
          </p:spPr>
        </p:pic>
        <p:sp>
          <p:nvSpPr>
            <p:cNvPr id="11" name="文本框 8197">
              <a:extLst>
                <a:ext uri="{FF2B5EF4-FFF2-40B4-BE49-F238E27FC236}">
                  <a16:creationId xmlns:a16="http://schemas.microsoft.com/office/drawing/2014/main" id="{EE5030A5-BBFD-41FC-9F1D-DDFAB875695E}"/>
                </a:ext>
              </a:extLst>
            </p:cNvPr>
            <p:cNvSpPr txBox="1"/>
            <p:nvPr/>
          </p:nvSpPr>
          <p:spPr>
            <a:xfrm>
              <a:off x="7175605" y="644907"/>
              <a:ext cx="2613339" cy="12981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6349" tIns="33174" rIns="66349" bIns="33174">
              <a:spAutoFit/>
            </a:bodyPr>
            <a:lstStyle/>
            <a:p>
              <a:pPr marL="0" marR="0" lvl="0" indent="0" algn="ctr" defTabSz="815975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Trưng</a:t>
              </a: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bày</a:t>
              </a: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tranh</a:t>
              </a: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ảnh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661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181C4-CAA2-4C9C-AEC4-E89E29ECD2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F682CB-1DEF-4C11-8EAD-03ADB9F5FEBA}"/>
              </a:ext>
            </a:extLst>
          </p:cNvPr>
          <p:cNvSpPr/>
          <p:nvPr/>
        </p:nvSpPr>
        <p:spPr>
          <a:xfrm>
            <a:off x="990581" y="3298715"/>
            <a:ext cx="7981065" cy="46824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052049"/>
              </a:avLst>
            </a:prstTxWarp>
            <a:spAutoFit/>
          </a:bodyPr>
          <a:lstStyle/>
          <a:p>
            <a:pPr algn="ctr"/>
            <a:r>
              <a:rPr lang="en-US" sz="6000" b="1" cap="none" spc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1.GIỚI THIỆU</a:t>
            </a:r>
            <a:endParaRPr lang="en-US" sz="60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BDAE39-6D55-4631-B11A-108B8F3FBA09}"/>
              </a:ext>
            </a:extLst>
          </p:cNvPr>
          <p:cNvGrpSpPr/>
          <p:nvPr/>
        </p:nvGrpSpPr>
        <p:grpSpPr>
          <a:xfrm>
            <a:off x="-393191" y="-259198"/>
            <a:ext cx="12617155" cy="6856749"/>
            <a:chOff x="-237760" y="-344863"/>
            <a:chExt cx="12617155" cy="685674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5318EE7-C128-4C9B-8580-944387FA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119" y="1005725"/>
              <a:ext cx="9439804" cy="505003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1FD3C6-44D9-4D04-81E8-5BFE28C8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6165" y="2400864"/>
              <a:ext cx="3523230" cy="411102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339C2A8-D4D3-4C4D-ADCB-BF5E629F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7760" y="-344863"/>
              <a:ext cx="2456682" cy="220368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F6A0F63-BB7C-4920-A176-252D76867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618" y="290942"/>
              <a:ext cx="2190608" cy="142956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2DAFC0C-BDEB-4525-9BCC-8A43AF112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853" y="-126179"/>
              <a:ext cx="3137015" cy="1429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276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71212-25EB-48EC-96BE-A7CD3C8C83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6C7A0E-D189-4B4F-A48B-1E95A564E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F7C281-EAC2-4863-9970-C696FE46EF2B}"/>
              </a:ext>
            </a:extLst>
          </p:cNvPr>
          <p:cNvSpPr/>
          <p:nvPr/>
        </p:nvSpPr>
        <p:spPr>
          <a:xfrm>
            <a:off x="2001135" y="1321729"/>
            <a:ext cx="7981065" cy="46824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052049"/>
              </a:avLst>
            </a:prstTxWarp>
            <a:spAutoFit/>
          </a:bodyPr>
          <a:lstStyle/>
          <a:p>
            <a:pPr algn="ctr"/>
            <a:r>
              <a:rPr lang="en-US" sz="6000" b="1" cap="none" spc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1.GIỚI THIỆU</a:t>
            </a:r>
            <a:endParaRPr lang="en-US" sz="60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6A5CF-545F-4B75-94B7-71E40202037E}"/>
              </a:ext>
            </a:extLst>
          </p:cNvPr>
          <p:cNvSpPr txBox="1"/>
          <p:nvPr/>
        </p:nvSpPr>
        <p:spPr>
          <a:xfrm>
            <a:off x="1529334" y="3429000"/>
            <a:ext cx="21886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Trưng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bày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tranh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ảnh</a:t>
            </a:r>
            <a:endParaRPr lang="en-US" sz="32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E3E3F-1ED5-4D8A-B6AC-3D4B648E9FA2}"/>
              </a:ext>
            </a:extLst>
          </p:cNvPr>
          <p:cNvSpPr txBox="1"/>
          <p:nvPr/>
        </p:nvSpPr>
        <p:spPr>
          <a:xfrm>
            <a:off x="4890796" y="3428998"/>
            <a:ext cx="236322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Tham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gia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bình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chọn</a:t>
            </a:r>
            <a:endParaRPr lang="en-US" sz="32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AF42A-538B-4D0B-9A2C-D55DF7C501A8}"/>
              </a:ext>
            </a:extLst>
          </p:cNvPr>
          <p:cNvSpPr txBox="1"/>
          <p:nvPr/>
        </p:nvSpPr>
        <p:spPr>
          <a:xfrm>
            <a:off x="8473972" y="3428998"/>
            <a:ext cx="218869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Giới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thiệu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sản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phẩm</a:t>
            </a:r>
            <a:endParaRPr lang="en-US" sz="32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0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181C4-CAA2-4C9C-AEC4-E89E29ECD2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F682CB-1DEF-4C11-8EAD-03ADB9F5FEBA}"/>
              </a:ext>
            </a:extLst>
          </p:cNvPr>
          <p:cNvSpPr/>
          <p:nvPr/>
        </p:nvSpPr>
        <p:spPr>
          <a:xfrm>
            <a:off x="629535" y="3493868"/>
            <a:ext cx="7981065" cy="46824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052049"/>
              </a:avLst>
            </a:prstTxWarp>
            <a:spAutoFit/>
          </a:bodyPr>
          <a:lstStyle/>
          <a:p>
            <a:pPr algn="ctr"/>
            <a:r>
              <a:rPr lang="en-US" sz="6000" b="1" cap="none" spc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2.LUYỆN TẬP</a:t>
            </a:r>
            <a:endParaRPr lang="en-US" sz="60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BDAE39-6D55-4631-B11A-108B8F3FBA09}"/>
              </a:ext>
            </a:extLst>
          </p:cNvPr>
          <p:cNvGrpSpPr/>
          <p:nvPr/>
        </p:nvGrpSpPr>
        <p:grpSpPr>
          <a:xfrm>
            <a:off x="-208228" y="-387058"/>
            <a:ext cx="12429760" cy="7002606"/>
            <a:chOff x="298267" y="-731921"/>
            <a:chExt cx="12429760" cy="700260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5318EE7-C128-4C9B-8580-944387FA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608" y="855524"/>
              <a:ext cx="9439804" cy="505003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1FD3C6-44D9-4D04-81E8-5BFE28C8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4797" y="2159663"/>
              <a:ext cx="3523230" cy="411102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339C2A8-D4D3-4C4D-ADCB-BF5E629F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67" y="-731921"/>
              <a:ext cx="2456682" cy="220368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F6A0F63-BB7C-4920-A176-252D76867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899" y="-450790"/>
              <a:ext cx="2190608" cy="142956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2DAFC0C-BDEB-4525-9BCC-8A43AF112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226" y="-344863"/>
              <a:ext cx="3137015" cy="1429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4881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C9F7D9-DA3D-495A-B508-15268C7B93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A0C30-5A78-4FBF-A50F-37D2EF70E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00"/>
            <a:ext cx="12192000" cy="6617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9A0AC6-C541-4923-9131-6BC65E2F3BE1}"/>
              </a:ext>
            </a:extLst>
          </p:cNvPr>
          <p:cNvSpPr txBox="1"/>
          <p:nvPr/>
        </p:nvSpPr>
        <p:spPr>
          <a:xfrm>
            <a:off x="2091445" y="107935"/>
            <a:ext cx="779878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2.1.Tiến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trình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C3135-9DBB-4C13-9ADC-35C4A32AD333}"/>
              </a:ext>
            </a:extLst>
          </p:cNvPr>
          <p:cNvSpPr txBox="1"/>
          <p:nvPr/>
        </p:nvSpPr>
        <p:spPr>
          <a:xfrm>
            <a:off x="2837872" y="1028429"/>
            <a:ext cx="838565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1. Quan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sát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lắng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nghe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trưng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bày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sản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phẩm</a:t>
            </a:r>
            <a:endParaRPr lang="en-US" sz="28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08F82-220D-4D4F-9EBA-0746FD724123}"/>
              </a:ext>
            </a:extLst>
          </p:cNvPr>
          <p:cNvSpPr txBox="1"/>
          <p:nvPr/>
        </p:nvSpPr>
        <p:spPr>
          <a:xfrm>
            <a:off x="2985358" y="2437354"/>
            <a:ext cx="79431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bình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9DBB22-3C71-42C5-AE09-3F631DC78894}"/>
              </a:ext>
            </a:extLst>
          </p:cNvPr>
          <p:cNvSpPr txBox="1"/>
          <p:nvPr/>
        </p:nvSpPr>
        <p:spPr>
          <a:xfrm>
            <a:off x="2985357" y="3677809"/>
            <a:ext cx="66640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8B2C0-F1EE-47B0-AFC8-6F19469B07BC}"/>
              </a:ext>
            </a:extLst>
          </p:cNvPr>
          <p:cNvSpPr txBox="1"/>
          <p:nvPr/>
        </p:nvSpPr>
        <p:spPr>
          <a:xfrm>
            <a:off x="2837872" y="4736119"/>
            <a:ext cx="855008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4. Sau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học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gắn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sản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phẩm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mình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lên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góc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học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tập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lớp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để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suốt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tuần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418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CDEC25-FC35-446D-9191-7A143A935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36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F6CACF-B6C3-4284-B15E-A430DE5BB9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EBA12-B058-4B6B-BE12-E3183A0BF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0" t="27714" r="12784" b="20460"/>
          <a:stretch/>
        </p:blipFill>
        <p:spPr>
          <a:xfrm>
            <a:off x="429364" y="1024759"/>
            <a:ext cx="6940059" cy="54206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35C5B2-B412-473D-AB7B-7366ED64E24C}"/>
              </a:ext>
            </a:extLst>
          </p:cNvPr>
          <p:cNvSpPr txBox="1"/>
          <p:nvPr/>
        </p:nvSpPr>
        <p:spPr>
          <a:xfrm>
            <a:off x="0" y="158437"/>
            <a:ext cx="779878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2.2.Trưng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bày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2441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8A74418-891D-4162-ADA8-DD1F3E7CC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" y="139306"/>
            <a:ext cx="12169303" cy="62254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2C51E4-10C2-462A-A11A-4DD54FB8D925}"/>
              </a:ext>
            </a:extLst>
          </p:cNvPr>
          <p:cNvSpPr txBox="1"/>
          <p:nvPr/>
        </p:nvSpPr>
        <p:spPr>
          <a:xfrm>
            <a:off x="2995448" y="382573"/>
            <a:ext cx="717945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2.3.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Bình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chọn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8DA222-C889-48F2-A9BB-F36DAC3AD6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6" t="25581" r="18624" b="13489"/>
          <a:stretch/>
        </p:blipFill>
        <p:spPr>
          <a:xfrm>
            <a:off x="1295400" y="1497726"/>
            <a:ext cx="9601200" cy="44597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4A8A62-168F-4FB6-853E-25439252A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5" y="-379198"/>
            <a:ext cx="2314873" cy="18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</TotalTime>
  <Words>169</Words>
  <Application>Microsoft Office PowerPoint</Application>
  <PresentationFormat>Widescreen</PresentationFormat>
  <Paragraphs>40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HP001 4 hàng</vt:lpstr>
      <vt:lpstr>UTM Avo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118</cp:revision>
  <dcterms:created xsi:type="dcterms:W3CDTF">2021-11-01T08:16:43Z</dcterms:created>
  <dcterms:modified xsi:type="dcterms:W3CDTF">2022-05-21T02:23:17Z</dcterms:modified>
</cp:coreProperties>
</file>