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1491" r:id="rId2"/>
    <p:sldId id="259" r:id="rId3"/>
    <p:sldId id="1457" r:id="rId4"/>
    <p:sldId id="1485" r:id="rId5"/>
    <p:sldId id="1458" r:id="rId6"/>
    <p:sldId id="1459" r:id="rId7"/>
    <p:sldId id="1460" r:id="rId8"/>
    <p:sldId id="1486" r:id="rId9"/>
    <p:sldId id="1462" r:id="rId10"/>
    <p:sldId id="1463" r:id="rId11"/>
    <p:sldId id="1464" r:id="rId12"/>
    <p:sldId id="1477" r:id="rId13"/>
    <p:sldId id="1466" r:id="rId14"/>
    <p:sldId id="1481" r:id="rId15"/>
    <p:sldId id="1480" r:id="rId16"/>
    <p:sldId id="430" r:id="rId17"/>
    <p:sldId id="1479" r:id="rId18"/>
    <p:sldId id="1474" r:id="rId19"/>
    <p:sldId id="1484" r:id="rId20"/>
    <p:sldId id="442" r:id="rId21"/>
    <p:sldId id="1483" r:id="rId22"/>
    <p:sldId id="1482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FE"/>
    <a:srgbClr val="FFFBF7"/>
    <a:srgbClr val="42D64C"/>
    <a:srgbClr val="4472C4"/>
    <a:srgbClr val="FCBD4B"/>
    <a:srgbClr val="29AE9D"/>
    <a:srgbClr val="895527"/>
    <a:srgbClr val="FF7707"/>
    <a:srgbClr val="5F360E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73" d="100"/>
          <a:sy n="73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Hướng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dẫn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-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mải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mất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vai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thám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tử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nhí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chuẩn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đầy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đủ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trả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lần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lượt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đưa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khung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cảnh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từng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Trả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sẽ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1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loại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0.jp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94000" y="1648606"/>
            <a:ext cx="800411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Chuyện ở lớp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4" name="矩形 13">
            <a:extLst>
              <a:ext uri="{FF2B5EF4-FFF2-40B4-BE49-F238E27FC236}">
                <a16:creationId xmlns:a16="http://schemas.microsoft.com/office/drawing/2014/main" id="{43C7B25E-F930-48F3-8B3B-1128DD5936A0}"/>
              </a:ext>
            </a:extLst>
          </p:cNvPr>
          <p:cNvSpPr/>
          <p:nvPr/>
        </p:nvSpPr>
        <p:spPr>
          <a:xfrm>
            <a:off x="806773" y="1702459"/>
            <a:ext cx="656367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TỪ NGỮ</a:t>
            </a:r>
            <a:endParaRPr lang="zh-CN" altLang="en-US" sz="7200" i="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2FCDD4-75A0-476D-A2EA-E61C778A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b="7481"/>
          <a:stretch/>
        </p:blipFill>
        <p:spPr>
          <a:xfrm>
            <a:off x="9370" y="0"/>
            <a:ext cx="12192000" cy="647923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DB8655-8EE8-4841-B6E1-D41AAB090B76}"/>
              </a:ext>
            </a:extLst>
          </p:cNvPr>
          <p:cNvSpPr/>
          <p:nvPr/>
        </p:nvSpPr>
        <p:spPr>
          <a:xfrm>
            <a:off x="1719103" y="65008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lớp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0E18AE-DAA7-4AAE-A0BE-63319E41371B}"/>
              </a:ext>
            </a:extLst>
          </p:cNvPr>
          <p:cNvSpPr/>
          <p:nvPr/>
        </p:nvSpPr>
        <p:spPr>
          <a:xfrm>
            <a:off x="1719103" y="833399"/>
            <a:ext cx="3658809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nay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908D58-59DB-4871-AF70-0B7C33E9F46C}"/>
              </a:ext>
            </a:extLst>
          </p:cNvPr>
          <p:cNvSpPr/>
          <p:nvPr/>
        </p:nvSpPr>
        <p:spPr>
          <a:xfrm>
            <a:off x="1719103" y="1628092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đỏ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bừng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tai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4EB730-E8E0-4D54-B432-E12EE9BB3379}"/>
              </a:ext>
            </a:extLst>
          </p:cNvPr>
          <p:cNvSpPr/>
          <p:nvPr/>
        </p:nvSpPr>
        <p:spPr>
          <a:xfrm>
            <a:off x="1719103" y="2419430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trêu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FCF164-C422-471B-A6E2-E6EBFD54EE7F}"/>
              </a:ext>
            </a:extLst>
          </p:cNvPr>
          <p:cNvSpPr/>
          <p:nvPr/>
        </p:nvSpPr>
        <p:spPr>
          <a:xfrm>
            <a:off x="1719103" y="3217479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đầy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mực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id="{07D04F14-DDAA-468E-A3D8-2C513C95C1A3}"/>
              </a:ext>
            </a:extLst>
          </p:cNvPr>
          <p:cNvSpPr/>
          <p:nvPr/>
        </p:nvSpPr>
        <p:spPr>
          <a:xfrm>
            <a:off x="6799934" y="56981"/>
            <a:ext cx="56710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đọc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từ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ngữ</a:t>
            </a:r>
            <a:endParaRPr lang="zh-CN" altLang="en-US" sz="44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48DC9DC-CA41-472E-B7C1-C5AAA342C6F0}"/>
              </a:ext>
            </a:extLst>
          </p:cNvPr>
          <p:cNvSpPr/>
          <p:nvPr/>
        </p:nvSpPr>
        <p:spPr>
          <a:xfrm>
            <a:off x="1719103" y="4025795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bôi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bẩn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847950-09B6-4D17-9461-A00556960B89}"/>
              </a:ext>
            </a:extLst>
          </p:cNvPr>
          <p:cNvSpPr/>
          <p:nvPr/>
        </p:nvSpPr>
        <p:spPr>
          <a:xfrm>
            <a:off x="1719103" y="4806866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vuốt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tóc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C1374F-AFD4-457E-948B-522BD3E42B57}"/>
              </a:ext>
            </a:extLst>
          </p:cNvPr>
          <p:cNvSpPr/>
          <p:nvPr/>
        </p:nvSpPr>
        <p:spPr>
          <a:xfrm>
            <a:off x="1719103" y="5587937"/>
            <a:ext cx="4318696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chẳng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nhớ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nổi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矩形 13">
            <a:extLst>
              <a:ext uri="{FF2B5EF4-FFF2-40B4-BE49-F238E27FC236}">
                <a16:creationId xmlns:a16="http://schemas.microsoft.com/office/drawing/2014/main" id="{C60E0C9C-31E7-4628-BE3C-27F40D3AD080}"/>
              </a:ext>
            </a:extLst>
          </p:cNvPr>
          <p:cNvSpPr/>
          <p:nvPr/>
        </p:nvSpPr>
        <p:spPr>
          <a:xfrm>
            <a:off x="742833" y="1702459"/>
            <a:ext cx="687329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DÒNG THƠ</a:t>
            </a:r>
            <a:endParaRPr lang="zh-CN" altLang="en-US" sz="72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023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矩形 13">
            <a:extLst>
              <a:ext uri="{FF2B5EF4-FFF2-40B4-BE49-F238E27FC236}">
                <a16:creationId xmlns:a16="http://schemas.microsoft.com/office/drawing/2014/main" id="{C60E0C9C-31E7-4628-BE3C-27F40D3AD080}"/>
              </a:ext>
            </a:extLst>
          </p:cNvPr>
          <p:cNvSpPr/>
          <p:nvPr/>
        </p:nvSpPr>
        <p:spPr>
          <a:xfrm>
            <a:off x="849282" y="1633377"/>
            <a:ext cx="687329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KHỔ THƠ</a:t>
            </a:r>
            <a:endParaRPr lang="zh-CN" altLang="en-US" sz="72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00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1BD1B4E5-041F-47A6-B22A-D07F8C0D8BC6}"/>
              </a:ext>
            </a:extLst>
          </p:cNvPr>
          <p:cNvSpPr/>
          <p:nvPr/>
        </p:nvSpPr>
        <p:spPr>
          <a:xfrm>
            <a:off x="2337096" y="592490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C030115-5B13-43AB-B384-5C1E9F971D5A}"/>
              </a:ext>
            </a:extLst>
          </p:cNvPr>
          <p:cNvSpPr/>
          <p:nvPr/>
        </p:nvSpPr>
        <p:spPr>
          <a:xfrm>
            <a:off x="2367399" y="2558797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745D42B-21EB-49E4-BEA8-DBB24B7BC857}"/>
              </a:ext>
            </a:extLst>
          </p:cNvPr>
          <p:cNvSpPr/>
          <p:nvPr/>
        </p:nvSpPr>
        <p:spPr>
          <a:xfrm>
            <a:off x="2351186" y="4251144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D6BF7-36CD-41BD-AD44-F2089B6F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954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5CB9F6-A85E-42CF-A7C1-80FE091424F4}"/>
              </a:ext>
            </a:extLst>
          </p:cNvPr>
          <p:cNvGrpSpPr/>
          <p:nvPr/>
        </p:nvGrpSpPr>
        <p:grpSpPr>
          <a:xfrm>
            <a:off x="3671609" y="650931"/>
            <a:ext cx="5317408" cy="2778069"/>
            <a:chOff x="1532843" y="1822985"/>
            <a:chExt cx="4217028" cy="2778069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C300CF7-556D-49DF-9FD9-A9D7D10E9FE0}"/>
                </a:ext>
              </a:extLst>
            </p:cNvPr>
            <p:cNvSpPr/>
            <p:nvPr/>
          </p:nvSpPr>
          <p:spPr>
            <a:xfrm>
              <a:off x="1532843" y="1822985"/>
              <a:ext cx="4217028" cy="2778069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7116A6-DC4B-4A55-A9AD-8986E1FC76A5}"/>
                </a:ext>
              </a:extLst>
            </p:cNvPr>
            <p:cNvSpPr txBox="1"/>
            <p:nvPr/>
          </p:nvSpPr>
          <p:spPr>
            <a:xfrm flipH="1">
              <a:off x="2038484" y="2517582"/>
              <a:ext cx="3495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THƯ GIÃN</a:t>
              </a:r>
              <a:endParaRPr lang="en-US" sz="66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96847367-B530-4067-A6F7-F6CD540C28BA}"/>
              </a:ext>
            </a:extLst>
          </p:cNvPr>
          <p:cNvSpPr/>
          <p:nvPr/>
        </p:nvSpPr>
        <p:spPr>
          <a:xfrm>
            <a:off x="955730" y="2071958"/>
            <a:ext cx="6464968" cy="2714083"/>
          </a:xfrm>
          <a:prstGeom prst="cloud">
            <a:avLst/>
          </a:prstGeom>
          <a:solidFill>
            <a:srgbClr val="D1FAFE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TÌM HIỂU BÀI ĐỌC</a:t>
            </a:r>
            <a:endParaRPr lang="vi-VN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357F31C-FD95-4F55-9209-DA6573D50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2"/>
            <a:ext cx="12192001" cy="6430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2E63-D150-40DA-A6FA-892C2F4DC134}"/>
              </a:ext>
            </a:extLst>
          </p:cNvPr>
          <p:cNvSpPr txBox="1"/>
          <p:nvPr/>
        </p:nvSpPr>
        <p:spPr>
          <a:xfrm>
            <a:off x="3235272" y="141725"/>
            <a:ext cx="6098582" cy="646331"/>
          </a:xfrm>
          <a:prstGeom prst="rect">
            <a:avLst/>
          </a:prstGeom>
          <a:solidFill>
            <a:srgbClr val="D1FAF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Trả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lời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câu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hỏi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sau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  <a:endParaRPr lang="vi-VN" sz="3600" dirty="0">
              <a:solidFill>
                <a:srgbClr val="C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9B8F8C-6C9C-481C-8191-185E44484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3458" r="21565" b="65392"/>
          <a:stretch/>
        </p:blipFill>
        <p:spPr>
          <a:xfrm>
            <a:off x="1027121" y="1849453"/>
            <a:ext cx="10693385" cy="12038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872EC4-A78B-4889-AF37-1BFF860FAE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9909" r="55466" b="46114"/>
          <a:stretch/>
        </p:blipFill>
        <p:spPr>
          <a:xfrm>
            <a:off x="2615442" y="3236426"/>
            <a:ext cx="3188946" cy="74217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A91021-EB21-4F3D-BA76-DC36B0EF1AC1}"/>
              </a:ext>
            </a:extLst>
          </p:cNvPr>
          <p:cNvCxnSpPr/>
          <p:nvPr/>
        </p:nvCxnSpPr>
        <p:spPr>
          <a:xfrm>
            <a:off x="5749871" y="3626603"/>
            <a:ext cx="1301858" cy="898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78DBDD-B6B3-4E0E-86E6-561276C26A66}"/>
              </a:ext>
            </a:extLst>
          </p:cNvPr>
          <p:cNvCxnSpPr/>
          <p:nvPr/>
        </p:nvCxnSpPr>
        <p:spPr>
          <a:xfrm>
            <a:off x="5777129" y="4455967"/>
            <a:ext cx="1301858" cy="898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D95BA7-4743-4EAB-BB7B-43DFF7851834}"/>
              </a:ext>
            </a:extLst>
          </p:cNvPr>
          <p:cNvCxnSpPr>
            <a:cxnSpLocks/>
          </p:cNvCxnSpPr>
          <p:nvPr/>
        </p:nvCxnSpPr>
        <p:spPr>
          <a:xfrm flipV="1">
            <a:off x="5804387" y="3730158"/>
            <a:ext cx="1138854" cy="1555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2B538503-411E-4EF2-A2F4-F30F566D38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t="40600" r="18053" b="13466"/>
          <a:stretch/>
        </p:blipFill>
        <p:spPr>
          <a:xfrm>
            <a:off x="6943241" y="3222502"/>
            <a:ext cx="4572620" cy="24390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D8E645-1AE4-4B0D-B96D-BFB1409AB5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56447" r="55202" b="28539"/>
          <a:stretch/>
        </p:blipFill>
        <p:spPr>
          <a:xfrm>
            <a:off x="2518164" y="3958502"/>
            <a:ext cx="3325671" cy="7972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0D8EAB-F3F8-464A-96A0-16FB63AEBC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71126" r="54728" b="13860"/>
          <a:stretch/>
        </p:blipFill>
        <p:spPr>
          <a:xfrm>
            <a:off x="2625553" y="4708627"/>
            <a:ext cx="3325671" cy="7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357F31C-FD95-4F55-9209-DA6573D50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2"/>
            <a:ext cx="12192001" cy="6430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2E63-D150-40DA-A6FA-892C2F4DC134}"/>
              </a:ext>
            </a:extLst>
          </p:cNvPr>
          <p:cNvSpPr txBox="1"/>
          <p:nvPr/>
        </p:nvSpPr>
        <p:spPr>
          <a:xfrm>
            <a:off x="3235272" y="141725"/>
            <a:ext cx="6098582" cy="646331"/>
          </a:xfrm>
          <a:prstGeom prst="rect">
            <a:avLst/>
          </a:prstGeom>
          <a:solidFill>
            <a:srgbClr val="D1FAF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Trả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lời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câu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hỏi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sau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  <a:endParaRPr lang="vi-VN" sz="36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5BD0E1-D5EC-4A30-AFDD-C4C3C8983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13166" r="20567" b="10396"/>
          <a:stretch/>
        </p:blipFill>
        <p:spPr>
          <a:xfrm>
            <a:off x="1016989" y="1673787"/>
            <a:ext cx="10713650" cy="284324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882DCCCE-4F64-46B9-9BE9-32A3DA69989A}"/>
              </a:ext>
            </a:extLst>
          </p:cNvPr>
          <p:cNvSpPr/>
          <p:nvPr/>
        </p:nvSpPr>
        <p:spPr>
          <a:xfrm>
            <a:off x="1584566" y="3468707"/>
            <a:ext cx="879082" cy="898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73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211232-26E5-42B4-8A92-D6A307F7E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1"/>
            <a:ext cx="12192000" cy="6412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13692" y="452437"/>
            <a:ext cx="664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0">
                  <a:solidFill>
                    <a:srgbClr val="FFFF00"/>
                  </a:solidFill>
                </a:ln>
                <a:solidFill>
                  <a:srgbClr val="29AE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6600" b="1" dirty="0">
              <a:ln w="0">
                <a:solidFill>
                  <a:srgbClr val="FFFF00"/>
                </a:solidFill>
              </a:ln>
              <a:solidFill>
                <a:srgbClr val="29AE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33333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4225D4-797D-4505-976A-E9E39608A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84785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D0DD899-11D3-42AF-B4E3-DA7D63C3DF87}"/>
              </a:ext>
            </a:extLst>
          </p:cNvPr>
          <p:cNvSpPr/>
          <p:nvPr/>
        </p:nvSpPr>
        <p:spPr>
          <a:xfrm>
            <a:off x="778360" y="1982493"/>
            <a:ext cx="8220990" cy="334499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</a:rPr>
              <a:t>Hôm</a:t>
            </a:r>
            <a:r>
              <a:rPr lang="en-US" sz="3600" dirty="0">
                <a:solidFill>
                  <a:srgbClr val="0070C0"/>
                </a:solidFill>
              </a:rPr>
              <a:t> nay ở </a:t>
            </a:r>
            <a:r>
              <a:rPr lang="en-US" sz="3600" dirty="0" err="1">
                <a:solidFill>
                  <a:srgbClr val="0070C0"/>
                </a:solidFill>
              </a:rPr>
              <a:t>lớp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các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đã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ngoan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nào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55D42C-567C-418D-9E4E-AD31FA64A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8" y="-139484"/>
            <a:ext cx="2402238" cy="24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A1B4A-F865-47F0-82FE-1527A8D89556}"/>
              </a:ext>
            </a:extLst>
          </p:cNvPr>
          <p:cNvSpPr txBox="1"/>
          <p:nvPr/>
        </p:nvSpPr>
        <p:spPr>
          <a:xfrm>
            <a:off x="1236636" y="2069715"/>
            <a:ext cx="60985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i="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汉仪喵小姐简" panose="02010509060101010101" pitchFamily="49" charset="-122"/>
              </a:rPr>
              <a:t>Đ</a:t>
            </a:r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ỌC THUỘC LÒNG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47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1BD1B4E5-041F-47A6-B22A-D07F8C0D8BC6}"/>
              </a:ext>
            </a:extLst>
          </p:cNvPr>
          <p:cNvSpPr/>
          <p:nvPr/>
        </p:nvSpPr>
        <p:spPr>
          <a:xfrm>
            <a:off x="2337096" y="592490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C030115-5B13-43AB-B384-5C1E9F971D5A}"/>
              </a:ext>
            </a:extLst>
          </p:cNvPr>
          <p:cNvSpPr/>
          <p:nvPr/>
        </p:nvSpPr>
        <p:spPr>
          <a:xfrm>
            <a:off x="2367399" y="2558797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745D42B-21EB-49E4-BEA8-DBB24B7BC857}"/>
              </a:ext>
            </a:extLst>
          </p:cNvPr>
          <p:cNvSpPr/>
          <p:nvPr/>
        </p:nvSpPr>
        <p:spPr>
          <a:xfrm>
            <a:off x="2351186" y="4251144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7036D2-EFAD-41F6-A15C-E6C3221F0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215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62FD7-AAB9-4843-ADEE-E96CF78D80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t="11236" r="2540" b="-2084"/>
          <a:stretch/>
        </p:blipFill>
        <p:spPr>
          <a:xfrm>
            <a:off x="5219058" y="1979988"/>
            <a:ext cx="4543586" cy="3246990"/>
          </a:xfrm>
          <a:prstGeom prst="cloudCallout">
            <a:avLst>
              <a:gd name="adj1" fmla="val -52602"/>
              <a:gd name="adj2" fmla="val 48658"/>
            </a:avLst>
          </a:prstGeom>
          <a:ln w="57150">
            <a:solidFill>
              <a:srgbClr val="FFFF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63208-8B14-4979-9524-E485771205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22" t="24436" r="45371" b="-2868"/>
          <a:stretch/>
        </p:blipFill>
        <p:spPr>
          <a:xfrm>
            <a:off x="2980842" y="3872815"/>
            <a:ext cx="1720309" cy="270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0F3DB-76C7-494A-BBE6-5FB1AED62A23}"/>
              </a:ext>
            </a:extLst>
          </p:cNvPr>
          <p:cNvSpPr/>
          <p:nvPr/>
        </p:nvSpPr>
        <p:spPr>
          <a:xfrm>
            <a:off x="3204277" y="1085059"/>
            <a:ext cx="62712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thám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tử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nhí</a:t>
            </a:r>
            <a:endParaRPr lang="en-US" sz="48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Snack Time - The Green Orbs">
            <a:hlinkClick r:id="" action="ppaction://media"/>
            <a:extLst>
              <a:ext uri="{FF2B5EF4-FFF2-40B4-BE49-F238E27FC236}">
                <a16:creationId xmlns:a16="http://schemas.microsoft.com/office/drawing/2014/main" id="{96043324-4FBF-49E1-83F2-BBB8FAE84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2527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4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322D17-0C66-4F7F-BDE7-DB702EF8A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" y="-7209"/>
            <a:ext cx="12192287" cy="6436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C62C5-032D-44F3-97E8-5370E7A2B1FA}"/>
              </a:ext>
            </a:extLst>
          </p:cNvPr>
          <p:cNvSpPr txBox="1"/>
          <p:nvPr/>
        </p:nvSpPr>
        <p:spPr>
          <a:xfrm>
            <a:off x="4531611" y="67595"/>
            <a:ext cx="3810701" cy="884922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Câu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hỏi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số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AFCFE-BC09-4F8B-9C21-2C77E7FACF89}"/>
              </a:ext>
            </a:extLst>
          </p:cNvPr>
          <p:cNvSpPr txBox="1"/>
          <p:nvPr/>
        </p:nvSpPr>
        <p:spPr>
          <a:xfrm>
            <a:off x="2014852" y="3678391"/>
            <a:ext cx="7919156" cy="76944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thước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,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bút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kéo</a:t>
            </a:r>
            <a:r>
              <a:rPr lang="en-US" altLang="en-US" sz="44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altLang="en-US" sz="44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dao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96394-D747-4E2E-83C2-70C1605464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874311" y="3941645"/>
            <a:ext cx="1101388" cy="881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FF19F-8E78-4B6D-9A4A-4D339C8DE50B}"/>
              </a:ext>
            </a:extLst>
          </p:cNvPr>
          <p:cNvSpPr txBox="1"/>
          <p:nvPr/>
        </p:nvSpPr>
        <p:spPr>
          <a:xfrm>
            <a:off x="523855" y="1792334"/>
            <a:ext cx="10901150" cy="163666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dùng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nhắc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đến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bài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“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Sử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dụng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dùng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an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”.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820C79-F6A4-4A4D-AF8B-D4AD6C08E5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t="11236" r="2540" b="-2084"/>
          <a:stretch/>
        </p:blipFill>
        <p:spPr>
          <a:xfrm>
            <a:off x="9336497" y="130981"/>
            <a:ext cx="2639202" cy="1886057"/>
          </a:xfrm>
          <a:prstGeom prst="cloud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147932-548A-4C73-9CDB-200FCD783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11" y="1000681"/>
            <a:ext cx="2658808" cy="5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A7D4F0-D71D-447D-8BDE-17DFC2975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70"/>
            <a:ext cx="12192000" cy="6425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0151A-E631-4514-A30F-52F89BBE4D24}"/>
              </a:ext>
            </a:extLst>
          </p:cNvPr>
          <p:cNvSpPr txBox="1"/>
          <p:nvPr/>
        </p:nvSpPr>
        <p:spPr>
          <a:xfrm>
            <a:off x="3875642" y="312456"/>
            <a:ext cx="4245701" cy="884922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4000" u="sng">
                <a:solidFill>
                  <a:srgbClr val="FF0000"/>
                </a:solidFill>
                <a:latin typeface="UTM Avo" panose="02040603050506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r>
              <a:rPr lang="en-US" altLang="en-US" dirty="0"/>
              <a:t> </a:t>
            </a:r>
            <a:r>
              <a:rPr lang="en-US" altLang="en-US" dirty="0" err="1"/>
              <a:t>số</a:t>
            </a:r>
            <a:r>
              <a:rPr lang="en-US" altLang="en-US" dirty="0"/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CA1C8-1FA4-432E-8803-69831F9F8E37}"/>
              </a:ext>
            </a:extLst>
          </p:cNvPr>
          <p:cNvSpPr txBox="1"/>
          <p:nvPr/>
        </p:nvSpPr>
        <p:spPr>
          <a:xfrm>
            <a:off x="2493264" y="3526328"/>
            <a:ext cx="7924352" cy="18774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endParaRPr lang="en-US" altLang="en-US" sz="4400" dirty="0">
              <a:solidFill>
                <a:srgbClr val="00B05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>
              <a:defRPr/>
            </a:pPr>
            <a:r>
              <a:rPr lang="en-US" sz="400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- Để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tránh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gây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thương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tích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bản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khác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6AC24-5B6B-4175-B940-F8A0810C3B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71C12-9924-403D-A913-BA8680A99D05}"/>
              </a:ext>
            </a:extLst>
          </p:cNvPr>
          <p:cNvSpPr txBox="1"/>
          <p:nvPr/>
        </p:nvSpPr>
        <p:spPr>
          <a:xfrm>
            <a:off x="162232" y="1834405"/>
            <a:ext cx="12029768" cy="80567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defRPr sz="3600">
                <a:solidFill>
                  <a:srgbClr val="002060"/>
                </a:solidFill>
                <a:latin typeface="UTM Avo" panose="02040603050506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/>
              <a:t>- Vì </a:t>
            </a:r>
            <a:r>
              <a:rPr lang="en-US" altLang="en-US" dirty="0" err="1"/>
              <a:t>sao</a:t>
            </a:r>
            <a:r>
              <a:rPr lang="en-US" altLang="en-US" dirty="0"/>
              <a:t>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dùng</a:t>
            </a:r>
            <a:r>
              <a:rPr lang="en-US" altLang="en-US" dirty="0"/>
              <a:t> </a:t>
            </a:r>
            <a:r>
              <a:rPr lang="en-US" altLang="en-US" dirty="0" err="1"/>
              <a:t>đồ</a:t>
            </a:r>
            <a:r>
              <a:rPr lang="en-US" altLang="en-US" dirty="0"/>
              <a:t> </a:t>
            </a:r>
            <a:r>
              <a:rPr lang="en-US" altLang="en-US" dirty="0" err="1"/>
              <a:t>vật</a:t>
            </a:r>
            <a:r>
              <a:rPr lang="en-US" altLang="en-US" dirty="0"/>
              <a:t> </a:t>
            </a:r>
            <a:r>
              <a:rPr lang="en-US" altLang="en-US" dirty="0" err="1"/>
              <a:t>sắc</a:t>
            </a:r>
            <a:r>
              <a:rPr lang="en-US" altLang="en-US" dirty="0"/>
              <a:t> </a:t>
            </a:r>
            <a:r>
              <a:rPr lang="en-US" altLang="en-US" dirty="0" err="1"/>
              <a:t>nhọn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phải</a:t>
            </a:r>
            <a:r>
              <a:rPr lang="en-US" altLang="en-US" dirty="0"/>
              <a:t> </a:t>
            </a:r>
            <a:r>
              <a:rPr lang="en-US" altLang="en-US" dirty="0" err="1"/>
              <a:t>cẩn</a:t>
            </a:r>
            <a:r>
              <a:rPr lang="en-US" altLang="en-US" dirty="0"/>
              <a:t> </a:t>
            </a:r>
            <a:r>
              <a:rPr lang="en-US" altLang="en-US" dirty="0" err="1"/>
              <a:t>thận</a:t>
            </a:r>
            <a:r>
              <a:rPr lang="en-US" alt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770FF-D3F6-45D1-AF25-709668C26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6922" y="-221905"/>
            <a:ext cx="2466975" cy="1953644"/>
          </a:xfrm>
          <a:prstGeom prst="cloud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7C15A-99DB-4671-A6B1-E586F06BD4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091" t="1808" r="38970"/>
          <a:stretch/>
        </p:blipFill>
        <p:spPr>
          <a:xfrm rot="16200000">
            <a:off x="5669070" y="902373"/>
            <a:ext cx="1275830" cy="546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919133-123E-40D3-9DCE-5EFC4350E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386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CE26E-40B2-433C-B8E8-E5BA24584BB8}"/>
              </a:ext>
            </a:extLst>
          </p:cNvPr>
          <p:cNvSpPr txBox="1"/>
          <p:nvPr/>
        </p:nvSpPr>
        <p:spPr>
          <a:xfrm>
            <a:off x="737419" y="527403"/>
            <a:ext cx="963858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</a:t>
            </a: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- Khi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dùng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bút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,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em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cần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chú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ý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điều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742F631-19C3-4111-AAF4-E03FB0273A3C}"/>
              </a:ext>
            </a:extLst>
          </p:cNvPr>
          <p:cNvSpPr/>
          <p:nvPr/>
        </p:nvSpPr>
        <p:spPr bwMode="auto">
          <a:xfrm>
            <a:off x="1330271" y="2085931"/>
            <a:ext cx="9531457" cy="19274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lang="en-US" altLang="en-US" sz="40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Đáp</a:t>
            </a:r>
            <a:r>
              <a:rPr lang="en-US" altLang="en-US" sz="40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lang="en-US" altLang="en-US" sz="4000" b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lang="en-US" sz="3600" b="0">
                <a:solidFill>
                  <a:srgbClr val="C00000"/>
                </a:solidFill>
                <a:latin typeface="UTM Avo" panose="02040603050506020204" charset="0"/>
              </a:rPr>
              <a:t>- Không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cắn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hay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ngậm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đầu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bút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và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rửa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tay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sạch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sẽ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sau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khi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dùng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D09B2-08EC-4269-8671-455B011072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553339" y="3723571"/>
            <a:ext cx="1101386" cy="881045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D80684B4-1504-475A-96CE-D0E6DB145821}"/>
              </a:ext>
            </a:extLst>
          </p:cNvPr>
          <p:cNvSpPr/>
          <p:nvPr/>
        </p:nvSpPr>
        <p:spPr>
          <a:xfrm>
            <a:off x="7286194" y="5251234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7E6C87-EDC8-44CA-ACA4-6542FB79A5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2" t="24436" r="45371" b="-2868"/>
          <a:stretch/>
        </p:blipFill>
        <p:spPr>
          <a:xfrm>
            <a:off x="0" y="0"/>
            <a:ext cx="1214216" cy="1911571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035E2B-3D04-4016-B84A-CEBB9566A8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95" y="1399931"/>
            <a:ext cx="2623131" cy="41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2D4EE-25A6-4EE0-9B7B-305B217A5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2" y="-1"/>
            <a:ext cx="12205541" cy="6385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91142-5265-4A62-A21A-ED918812B9E8}"/>
              </a:ext>
            </a:extLst>
          </p:cNvPr>
          <p:cNvSpPr txBox="1"/>
          <p:nvPr/>
        </p:nvSpPr>
        <p:spPr>
          <a:xfrm>
            <a:off x="1321123" y="120529"/>
            <a:ext cx="10290876" cy="1636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</a:t>
            </a:r>
            <a:r>
              <a:rPr kumimoji="0" lang="en-US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4: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- Vì</a:t>
            </a:r>
            <a:r>
              <a:rPr kumimoji="0" lang="en-US" alt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sao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không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nên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làm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gãy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thước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kẻ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0FB73-7301-4F7F-A811-C042389AEA29}"/>
              </a:ext>
            </a:extLst>
          </p:cNvPr>
          <p:cNvSpPr txBox="1"/>
          <p:nvPr/>
        </p:nvSpPr>
        <p:spPr>
          <a:xfrm>
            <a:off x="1196089" y="2237328"/>
            <a:ext cx="9547807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Đáp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:</a:t>
            </a:r>
          </a:p>
          <a:p>
            <a:pPr lvl="0">
              <a:defRPr/>
            </a:pPr>
            <a:r>
              <a:rPr lang="en-US" sz="3200">
                <a:solidFill>
                  <a:srgbClr val="C00000"/>
                </a:solidFill>
                <a:latin typeface="UTM Avo" panose="02040603050506020204" charset="0"/>
              </a:rPr>
              <a:t>- Để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tránh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nhọn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gây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thương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tích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C6947-4EE1-431F-B3C4-D9F4C9E658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626816" y="3665214"/>
            <a:ext cx="1101386" cy="881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2990F-E5F6-48AB-A9D8-895AE7E7C7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22" t="24436" r="45371" b="-2868"/>
          <a:stretch/>
        </p:blipFill>
        <p:spPr>
          <a:xfrm>
            <a:off x="27542" y="0"/>
            <a:ext cx="1214216" cy="1979838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EED25-48B4-4F59-9F0C-B2C5B39E35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098" t="7359" r="27864" b="8010"/>
          <a:stretch/>
        </p:blipFill>
        <p:spPr>
          <a:xfrm rot="16200000">
            <a:off x="4348311" y="-258037"/>
            <a:ext cx="2596929" cy="49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0AB2AB-BBC4-4237-B687-CEDB37F4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"/>
            <a:ext cx="12191999" cy="6437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DFFBA-E217-485D-A186-F811084C6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64" y="3952068"/>
            <a:ext cx="2486660" cy="248666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D7FBA9D-3524-474F-B471-A1F2F8D05D0B}"/>
              </a:ext>
            </a:extLst>
          </p:cNvPr>
          <p:cNvSpPr/>
          <p:nvPr/>
        </p:nvSpPr>
        <p:spPr>
          <a:xfrm>
            <a:off x="3440624" y="1"/>
            <a:ext cx="6843793" cy="3781586"/>
          </a:xfrm>
          <a:prstGeom prst="cloudCallout">
            <a:avLst>
              <a:gd name="adj1" fmla="val -45800"/>
              <a:gd name="adj2" fmla="val 74506"/>
            </a:avLst>
          </a:prstGeom>
          <a:solidFill>
            <a:srgbClr val="D1FAF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Cảm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thám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tìm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giúp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>
                <a:solidFill>
                  <a:srgbClr val="002060"/>
                </a:solidFill>
              </a:rPr>
              <a:t>dùng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tập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Giờ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đây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Bye, bye!!!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2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E592552-4F6F-4286-9DED-A9427E2E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76"/>
            <a:ext cx="12192000" cy="638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35688-1851-4494-A43E-C8B308392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083170" y="1222255"/>
            <a:ext cx="3254483" cy="50416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BC0623-D926-4603-A646-7547F47944B1}"/>
              </a:ext>
            </a:extLst>
          </p:cNvPr>
          <p:cNvGrpSpPr/>
          <p:nvPr/>
        </p:nvGrpSpPr>
        <p:grpSpPr>
          <a:xfrm>
            <a:off x="80551" y="0"/>
            <a:ext cx="7729616" cy="6486951"/>
            <a:chOff x="-1364233" y="-80357"/>
            <a:chExt cx="7356366" cy="624034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516696-326D-45AA-89EE-AE2E982B363D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1024AC-1374-4BE7-953C-297828AE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1642129" y="425751"/>
              <a:ext cx="4350004" cy="564601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DB0BB7-47D7-4AB0-BC37-C165DF05C5AC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622569-C07A-4742-8EB1-4BBE6ACFD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358</Words>
  <Application>Microsoft Office PowerPoint</Application>
  <PresentationFormat>Widescreen</PresentationFormat>
  <Paragraphs>60</Paragraphs>
  <Slides>23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127</cp:revision>
  <dcterms:created xsi:type="dcterms:W3CDTF">2021-10-30T04:56:06Z</dcterms:created>
  <dcterms:modified xsi:type="dcterms:W3CDTF">2022-05-21T02:21:48Z</dcterms:modified>
</cp:coreProperties>
</file>