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</p:sldMasterIdLst>
  <p:notesMasterIdLst>
    <p:notesMasterId r:id="rId23"/>
  </p:notesMasterIdLst>
  <p:sldIdLst>
    <p:sldId id="1462" r:id="rId3"/>
    <p:sldId id="300" r:id="rId4"/>
    <p:sldId id="321" r:id="rId5"/>
    <p:sldId id="322" r:id="rId6"/>
    <p:sldId id="326" r:id="rId7"/>
    <p:sldId id="323" r:id="rId8"/>
    <p:sldId id="316" r:id="rId9"/>
    <p:sldId id="324" r:id="rId10"/>
    <p:sldId id="318" r:id="rId11"/>
    <p:sldId id="325" r:id="rId12"/>
    <p:sldId id="333" r:id="rId13"/>
    <p:sldId id="1451" r:id="rId14"/>
    <p:sldId id="1452" r:id="rId15"/>
    <p:sldId id="1454" r:id="rId16"/>
    <p:sldId id="1457" r:id="rId17"/>
    <p:sldId id="1455" r:id="rId18"/>
    <p:sldId id="308" r:id="rId19"/>
    <p:sldId id="1458" r:id="rId20"/>
    <p:sldId id="1453" r:id="rId21"/>
    <p:sldId id="1463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CFCFC"/>
    <a:srgbClr val="4472C4"/>
    <a:srgbClr val="FF7707"/>
    <a:srgbClr val="D1FAFE"/>
    <a:srgbClr val="42D64C"/>
    <a:srgbClr val="FFFBF7"/>
    <a:srgbClr val="29AE9D"/>
    <a:srgbClr val="895527"/>
    <a:srgbClr val="FCBD4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90291" autoAdjust="0"/>
  </p:normalViewPr>
  <p:slideViewPr>
    <p:cSldViewPr snapToGrid="0">
      <p:cViewPr varScale="1">
        <p:scale>
          <a:sx n="77" d="100"/>
          <a:sy n="77" d="100"/>
        </p:scale>
        <p:origin x="75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CC5DA-588C-413F-A877-8DAD1F20E088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4C0D23-9FF9-44D0-8A45-F921EE6DDE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738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>
                <a:latin typeface="UTM Avo" panose="02040603050506020204" pitchFamily="18" charset="0"/>
              </a:rPr>
              <a:t>1</a:t>
            </a:fld>
            <a:endParaRPr lang="zh-CN" altLang="en-US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34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7356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5608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/>
              <a:t>GV click trình</a:t>
            </a:r>
            <a:r>
              <a:rPr lang="en-US" b="1" baseline="0"/>
              <a:t> chiếu slide như bình thường.</a:t>
            </a:r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3B68AD-D346-44F1-8A2C-3235B8AE22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26270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47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0464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9827681-B913-4050-BF70-0CBB0321C47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4375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85582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E2EB359-58AC-4B8A-BF0F-73FFF7F6DC58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238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6B4D996-D27A-45F3-8A94-7114A45F77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AFCBFE-611A-4CAB-A894-937638D9F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2E8545-01CE-4FAF-BFB4-D08B76DD5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9B6410-3F70-4DB6-82F8-946CB7F5F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0153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58C8D-0F65-41F2-8D2B-8E662F01D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23DC4F-F04B-4EF7-855D-738F4446D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48651F-A381-4808-8187-C91BA0034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A18D3B-4ACD-4E73-89EB-965186A19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1623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CEE7A-CDA2-43A3-8345-F0F170370B1F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89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27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9858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627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749599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519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06576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8773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7499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925948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176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20-May-22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23204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048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042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3968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7276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208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6512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584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3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445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894148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4578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232229" y="-159657"/>
            <a:ext cx="12670972" cy="714102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E0539A96-04F5-4E02-8D26-ED9E230D45BD}"/>
              </a:ext>
            </a:extLst>
          </p:cNvPr>
          <p:cNvSpPr/>
          <p:nvPr userDrawn="1"/>
        </p:nvSpPr>
        <p:spPr>
          <a:xfrm>
            <a:off x="10872515" y="105230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1077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21437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D2C5CFF-FB72-4892-B9F1-D4449E22AFBE}"/>
              </a:ext>
            </a:extLst>
          </p:cNvPr>
          <p:cNvSpPr/>
          <p:nvPr userDrawn="1"/>
        </p:nvSpPr>
        <p:spPr>
          <a:xfrm>
            <a:off x="10985862" y="91439"/>
            <a:ext cx="1423852" cy="133241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3137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2861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23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5" r:id="rId6"/>
    <p:sldLayoutId id="2147483673" r:id="rId7"/>
    <p:sldLayoutId id="2147483662" r:id="rId8"/>
    <p:sldLayoutId id="2147483663" r:id="rId9"/>
    <p:sldLayoutId id="2147483665" r:id="rId10"/>
    <p:sldLayoutId id="2147483667" r:id="rId11"/>
    <p:sldLayoutId id="214748367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20-May-22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02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14.png"/><Relationship Id="rId7" Type="http://schemas.openxmlformats.org/officeDocument/2006/relationships/image" Target="../media/image2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microsoft.com/office/2007/relationships/hdphoto" Target="../media/hdphoto4.wdp"/><Relationship Id="rId5" Type="http://schemas.openxmlformats.org/officeDocument/2006/relationships/image" Target="../media/image20.png"/><Relationship Id="rId10" Type="http://schemas.microsoft.com/office/2007/relationships/hdphoto" Target="../media/hdphoto7.wdp"/><Relationship Id="rId4" Type="http://schemas.microsoft.com/office/2007/relationships/hdphoto" Target="../media/hdphoto2.wdp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4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5.xml"/><Relationship Id="rId6" Type="http://schemas.openxmlformats.org/officeDocument/2006/relationships/image" Target="../media/image39.png"/><Relationship Id="rId11" Type="http://schemas.openxmlformats.org/officeDocument/2006/relationships/image" Target="../media/image33.png"/><Relationship Id="rId5" Type="http://schemas.openxmlformats.org/officeDocument/2006/relationships/image" Target="../media/image36.pn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41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microsoft.com/office/2007/relationships/hdphoto" Target="../media/hdphoto2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microsoft.com/office/2007/relationships/media" Target="../media/media1.mp3"/><Relationship Id="rId7" Type="http://schemas.openxmlformats.org/officeDocument/2006/relationships/image" Target="../media/image16.pn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5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" Target="slide6.xml"/><Relationship Id="rId7" Type="http://schemas.microsoft.com/office/2007/relationships/hdphoto" Target="../media/hdphoto4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microsoft.com/office/2007/relationships/hdphoto" Target="../media/hdphoto2.wdp"/><Relationship Id="rId10" Type="http://schemas.microsoft.com/office/2007/relationships/hdphoto" Target="../media/hdphoto5.wdp"/><Relationship Id="rId4" Type="http://schemas.openxmlformats.org/officeDocument/2006/relationships/image" Target="../media/image13.png"/><Relationship Id="rId9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1.mp3"/><Relationship Id="rId7" Type="http://schemas.openxmlformats.org/officeDocument/2006/relationships/image" Target="../media/image15.png"/><Relationship Id="rId2" Type="http://schemas.openxmlformats.org/officeDocument/2006/relationships/audio" Target="NULL" TargetMode="Externa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15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1570193" y="1875530"/>
            <a:ext cx="9680855" cy="249299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33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đọc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Em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mình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là</a:t>
            </a:r>
            <a:r>
              <a:rPr lang="en-US" sz="52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52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nhất</a:t>
            </a:r>
            <a:endParaRPr lang="en-US" sz="5200" b="1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7278" y="99936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9823" y="68471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8363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86079"/>
            <a:ext cx="12232640" cy="65330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A9A6A63-2BE6-4627-9F9F-D2F7112BBB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4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5328" y="3511499"/>
            <a:ext cx="1769615" cy="206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779285" y="2543305"/>
            <a:ext cx="1505401" cy="2152293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0" y="449854"/>
            <a:ext cx="4172041" cy="2486469"/>
          </a:xfrm>
          <a:prstGeom prst="cloud">
            <a:avLst/>
          </a:prstGeom>
          <a:solidFill>
            <a:sysClr val="window" lastClr="FFFFFF"/>
          </a:solidFill>
          <a:ln w="28575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1E3BBE-C668-4A0B-A8FE-FA0BD2C2A4C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167" b="95278" l="9966" r="91065">
                        <a14:foregroundMark x1="33333" y1="8333" x2="27148" y2="10278"/>
                        <a14:foregroundMark x1="36770" y1="4444" x2="24055" y2="9444"/>
                        <a14:foregroundMark x1="39519" y1="83889" x2="32990" y2="89722"/>
                        <a14:foregroundMark x1="48797" y1="89722" x2="45704" y2="95278"/>
                        <a14:foregroundMark x1="91065" y1="57500" x2="90034" y2="5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5946" y="1562335"/>
            <a:ext cx="2007203" cy="230515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1377" y="908258"/>
            <a:ext cx="28669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Xin chào các bạn</a:t>
            </a:r>
          </a:p>
        </p:txBody>
      </p:sp>
    </p:spTree>
    <p:extLst>
      <p:ext uri="{BB962C8B-B14F-4D97-AF65-F5344CB8AC3E}">
        <p14:creationId xmlns:p14="http://schemas.microsoft.com/office/powerpoint/2010/main" val="4209734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repeatCount="5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 descr="觅元素584a989cd6c5a">
            <a:extLst>
              <a:ext uri="{FF2B5EF4-FFF2-40B4-BE49-F238E27FC236}">
                <a16:creationId xmlns:a16="http://schemas.microsoft.com/office/drawing/2014/main" id="{E91D5F37-F64E-49E7-9CA5-547FDB6F4C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6254" y="134118"/>
            <a:ext cx="8872989" cy="1879015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E4C27F98-F461-483D-B298-819FDFEFF46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22267" y="1806065"/>
            <a:ext cx="9589102" cy="3756791"/>
          </a:xfrm>
          <a:prstGeom prst="rect">
            <a:avLst/>
          </a:prstGeom>
        </p:spPr>
      </p:pic>
      <p:pic>
        <p:nvPicPr>
          <p:cNvPr id="6" name="图片 8" descr="觅元素58b0fbac4bf92">
            <a:extLst>
              <a:ext uri="{FF2B5EF4-FFF2-40B4-BE49-F238E27FC236}">
                <a16:creationId xmlns:a16="http://schemas.microsoft.com/office/drawing/2014/main" id="{550D6546-B9D5-4A11-82A4-F34FA21F5BF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909" y="5051935"/>
            <a:ext cx="11777345" cy="1574700"/>
          </a:xfrm>
          <a:prstGeom prst="rect">
            <a:avLst/>
          </a:prstGeom>
        </p:spPr>
      </p:pic>
      <p:pic>
        <p:nvPicPr>
          <p:cNvPr id="7" name="图片 15" descr="a05684f714522ad77246dba9447411ba">
            <a:extLst>
              <a:ext uri="{FF2B5EF4-FFF2-40B4-BE49-F238E27FC236}">
                <a16:creationId xmlns:a16="http://schemas.microsoft.com/office/drawing/2014/main" id="{DF481CFE-6CC8-49A4-A839-3CFE1415608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54215" y="3190424"/>
            <a:ext cx="2428219" cy="27337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AADCE84-ECE6-481E-AE29-0A51D944B1A2}"/>
              </a:ext>
            </a:extLst>
          </p:cNvPr>
          <p:cNvSpPr txBox="1"/>
          <p:nvPr/>
        </p:nvSpPr>
        <p:spPr>
          <a:xfrm>
            <a:off x="3014144" y="3013501"/>
            <a:ext cx="91778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Em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nhất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68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FC2F4BE-F944-429A-B98E-902EFB3555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822" y="429523"/>
            <a:ext cx="10766262" cy="5707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88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3BCE2CB-B72D-4A13-9831-B9E6B71C07FA}"/>
              </a:ext>
            </a:extLst>
          </p:cNvPr>
          <p:cNvSpPr/>
          <p:nvPr/>
        </p:nvSpPr>
        <p:spPr>
          <a:xfrm>
            <a:off x="274320" y="274320"/>
            <a:ext cx="1160272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Em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nhất</a:t>
            </a:r>
            <a:endParaRPr lang="en-US" sz="2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lvl="0" indent="457200" algn="just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sinh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</a:t>
            </a:r>
            <a:r>
              <a:rPr lang="en-US" dirty="0">
                <a:cs typeface="Times New Roman" panose="02020603050405020304" pitchFamily="18" charset="0"/>
              </a:rPr>
              <a:t>Thanh </a:t>
            </a:r>
            <a:r>
              <a:rPr lang="en-US" dirty="0" err="1">
                <a:cs typeface="Times New Roman" panose="02020603050405020304" pitchFamily="18" charset="0"/>
              </a:rPr>
              <a:t>Uyên</a:t>
            </a:r>
            <a:endParaRPr lang="en-US" sz="2400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23514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46C0A-7297-42D6-9422-BCD83A872622}"/>
              </a:ext>
            </a:extLst>
          </p:cNvPr>
          <p:cNvSpPr/>
          <p:nvPr/>
        </p:nvSpPr>
        <p:spPr>
          <a:xfrm>
            <a:off x="63062" y="174178"/>
            <a:ext cx="12128938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giao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hẹn</a:t>
            </a:r>
            <a:r>
              <a:rPr lang="en-US" sz="2400" dirty="0"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 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 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mừng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gọi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xinh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lắm</a:t>
            </a:r>
            <a:r>
              <a:rPr lang="en-US" sz="2400" b="1" dirty="0">
                <a:solidFill>
                  <a:srgbClr val="FF0000"/>
                </a:solidFill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vùng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vằng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u="sng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u="sng" dirty="0" err="1">
                <a:cs typeface="Times New Roman" panose="02020603050405020304" pitchFamily="18" charset="0"/>
              </a:rPr>
              <a:t>kêu</a:t>
            </a:r>
            <a:r>
              <a:rPr lang="en-US" sz="2400" u="sng" dirty="0"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toáng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cười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quả</a:t>
            </a:r>
            <a:r>
              <a:rPr lang="en-US" sz="2400" b="1" u="sng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quyết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cs typeface="Times New Roman" panose="02020603050405020304" pitchFamily="18" charset="0"/>
              </a:rPr>
              <a:t>                                             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4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124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A_库_图片 6">
            <a:extLst>
              <a:ext uri="{FF2B5EF4-FFF2-40B4-BE49-F238E27FC236}">
                <a16:creationId xmlns:a16="http://schemas.microsoft.com/office/drawing/2014/main" id="{D752A238-C2DA-4CFF-ABFA-447743F7042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452" y="146297"/>
            <a:ext cx="6172862" cy="4042698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19" name="图片 11">
            <a:extLst>
              <a:ext uri="{FF2B5EF4-FFF2-40B4-BE49-F238E27FC236}">
                <a16:creationId xmlns:a16="http://schemas.microsoft.com/office/drawing/2014/main" id="{6E70CCF6-9CC6-43A1-A461-A1C68710EF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02735" y="2063899"/>
            <a:ext cx="1607464" cy="4168998"/>
          </a:xfrm>
          <a:prstGeom prst="rect">
            <a:avLst/>
          </a:prstGeom>
        </p:spPr>
      </p:pic>
      <p:pic>
        <p:nvPicPr>
          <p:cNvPr id="11" name="图片 36">
            <a:extLst>
              <a:ext uri="{FF2B5EF4-FFF2-40B4-BE49-F238E27FC236}">
                <a16:creationId xmlns:a16="http://schemas.microsoft.com/office/drawing/2014/main" id="{C1F712D0-2E71-4485-8254-6DA8B5B6DB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53998" y="190764"/>
            <a:ext cx="2638002" cy="5235304"/>
          </a:xfrm>
          <a:prstGeom prst="rect">
            <a:avLst/>
          </a:prstGeom>
        </p:spPr>
      </p:pic>
      <p:pic>
        <p:nvPicPr>
          <p:cNvPr id="12" name="图片 37">
            <a:extLst>
              <a:ext uri="{FF2B5EF4-FFF2-40B4-BE49-F238E27FC236}">
                <a16:creationId xmlns:a16="http://schemas.microsoft.com/office/drawing/2014/main" id="{E0982AC1-79A8-413F-942A-E91CC963AF7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302044" y="42550"/>
            <a:ext cx="1445829" cy="1688125"/>
          </a:xfrm>
          <a:prstGeom prst="rect">
            <a:avLst/>
          </a:prstGeom>
        </p:spPr>
      </p:pic>
      <p:pic>
        <p:nvPicPr>
          <p:cNvPr id="13" name="图片 38">
            <a:extLst>
              <a:ext uri="{FF2B5EF4-FFF2-40B4-BE49-F238E27FC236}">
                <a16:creationId xmlns:a16="http://schemas.microsoft.com/office/drawing/2014/main" id="{3466E525-FD07-4D81-BC1D-CCFCF6B2421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7478408" y="497249"/>
            <a:ext cx="1072664" cy="1462568"/>
          </a:xfrm>
          <a:prstGeom prst="rect">
            <a:avLst/>
          </a:prstGeom>
        </p:spPr>
      </p:pic>
      <p:grpSp>
        <p:nvGrpSpPr>
          <p:cNvPr id="7" name="组合 2">
            <a:extLst>
              <a:ext uri="{FF2B5EF4-FFF2-40B4-BE49-F238E27FC236}">
                <a16:creationId xmlns:a16="http://schemas.microsoft.com/office/drawing/2014/main" id="{A7AE0381-B9F1-45B3-A1C7-376FCAB77FD2}"/>
              </a:ext>
            </a:extLst>
          </p:cNvPr>
          <p:cNvGrpSpPr/>
          <p:nvPr/>
        </p:nvGrpSpPr>
        <p:grpSpPr>
          <a:xfrm>
            <a:off x="0" y="3948758"/>
            <a:ext cx="12193676" cy="2486426"/>
            <a:chOff x="-175847" y="4352544"/>
            <a:chExt cx="12367847" cy="2505456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04DD59F0-5C20-4144-A0A3-9D3BF1644A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9" name="图片 4">
              <a:extLst>
                <a:ext uri="{FF2B5EF4-FFF2-40B4-BE49-F238E27FC236}">
                  <a16:creationId xmlns:a16="http://schemas.microsoft.com/office/drawing/2014/main" id="{E096FEFA-6F68-4ADE-9D5D-DD7495126A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16" name="原创设计师QQ：178119980 喵小姐">
            <a:extLst>
              <a:ext uri="{FF2B5EF4-FFF2-40B4-BE49-F238E27FC236}">
                <a16:creationId xmlns:a16="http://schemas.microsoft.com/office/drawing/2014/main" id="{9EFDE926-3307-419D-AB42-C0445F77D1DB}"/>
              </a:ext>
            </a:extLst>
          </p:cNvPr>
          <p:cNvSpPr/>
          <p:nvPr/>
        </p:nvSpPr>
        <p:spPr>
          <a:xfrm>
            <a:off x="1787039" y="1283626"/>
            <a:ext cx="5376016" cy="19059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LUYỆN ĐỌC </a:t>
            </a:r>
          </a:p>
          <a:p>
            <a:pPr marL="0" marR="0" lvl="0" indent="0" algn="ct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360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CÂU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5F360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Arial"/>
              <a:sym typeface="Arial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0974075-C13B-44B6-A04D-6B8C2C3AFF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16357" y="3053439"/>
            <a:ext cx="2512546" cy="205571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07056E4-8B76-43D8-8863-CD85190C3B7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446" y="3915620"/>
            <a:ext cx="1813744" cy="1813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8667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7950887-C2E9-4727-A8E8-0F893DDE3629}"/>
              </a:ext>
            </a:extLst>
          </p:cNvPr>
          <p:cNvSpPr/>
          <p:nvPr/>
        </p:nvSpPr>
        <p:spPr>
          <a:xfrm>
            <a:off x="252248" y="148165"/>
            <a:ext cx="11824138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cs typeface="Times New Roman" panose="02020603050405020304" pitchFamily="18" charset="0"/>
              </a:rPr>
              <a:t>nhất</a:t>
            </a:r>
            <a:endParaRPr lang="en-US" sz="2800" b="1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đưa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giao</a:t>
            </a:r>
            <a:r>
              <a:rPr lang="en-US" sz="2400" dirty="0">
                <a:cs typeface="Times New Roman" panose="02020603050405020304" pitchFamily="18" charset="0"/>
              </a:rPr>
              <a:t> hẹn: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để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?”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</a:p>
          <a:p>
            <a:pPr lvl="0" indent="457200"/>
            <a:r>
              <a:rPr lang="en-US" sz="2400" dirty="0" err="1">
                <a:cs typeface="Times New Roman" panose="02020603050405020304" pitchFamily="18" charset="0"/>
              </a:rPr>
              <a:t>Hôm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sau</a:t>
            </a:r>
            <a:r>
              <a:rPr lang="en-US" sz="2400" dirty="0"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đón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bé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về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.// Nam </a:t>
            </a:r>
            <a:r>
              <a:rPr lang="en-US" sz="2400" dirty="0" err="1">
                <a:cs typeface="Times New Roman" panose="02020603050405020304" pitchFamily="18" charset="0"/>
              </a:rPr>
              <a:t>mừng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quýnh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gọi: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cs typeface="Times New Roman" panose="02020603050405020304" pitchFamily="18" charset="0"/>
              </a:rPr>
              <a:t>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vào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chơi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với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xinh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lắm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vùng</a:t>
            </a:r>
            <a:r>
              <a:rPr lang="en-US" sz="2400" dirty="0">
                <a:cs typeface="Times New Roman" panose="02020603050405020304" pitchFamily="18" charset="0"/>
              </a:rPr>
              <a:t> vằng: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bảo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mẹ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sinh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đùa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Hay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lấy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trai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cô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Cúc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nhé</a:t>
            </a:r>
            <a:r>
              <a:rPr lang="en-US" sz="2400" dirty="0">
                <a:cs typeface="Times New Roman" panose="02020603050405020304" pitchFamily="18" charset="0"/>
              </a:rPr>
              <a:t>?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cs typeface="Times New Roman" panose="02020603050405020304" pitchFamily="18" charset="0"/>
              </a:rPr>
              <a:t>vậy</a:t>
            </a:r>
            <a:r>
              <a:rPr lang="en-US" sz="2400" dirty="0"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cs typeface="Times New Roman" panose="02020603050405020304" pitchFamily="18" charset="0"/>
              </a:rPr>
              <a:t>kêu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toáng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lên</a:t>
            </a:r>
            <a:r>
              <a:rPr lang="en-US" sz="2400" dirty="0">
                <a:cs typeface="Times New Roman" panose="02020603050405020304" pitchFamily="18" charset="0"/>
              </a:rPr>
              <a:t>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 err="1">
                <a:cs typeface="Times New Roman" panose="02020603050405020304" pitchFamily="18" charset="0"/>
              </a:rPr>
              <a:t>Bố</a:t>
            </a:r>
            <a:r>
              <a:rPr lang="en-US" sz="2400" dirty="0">
                <a:cs typeface="Times New Roman" panose="02020603050405020304" pitchFamily="18" charset="0"/>
              </a:rPr>
              <a:t> cười: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Nhưng</a:t>
            </a:r>
            <a:r>
              <a:rPr lang="en-US" sz="2400" dirty="0"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thích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mà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indent="457200"/>
            <a:r>
              <a:rPr lang="en-US" sz="2400" dirty="0"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cs typeface="Times New Roman" panose="02020603050405020304" pitchFamily="18" charset="0"/>
              </a:rPr>
              <a:t>quả</a:t>
            </a:r>
            <a:r>
              <a:rPr lang="en-US" sz="2400" dirty="0">
                <a:cs typeface="Times New Roman" panose="02020603050405020304" pitchFamily="18" charset="0"/>
              </a:rPr>
              <a:t> quyết: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endParaRPr lang="en-US" sz="2400" dirty="0">
              <a:cs typeface="Times New Roman" panose="02020603050405020304" pitchFamily="18" charset="0"/>
            </a:endParaRPr>
          </a:p>
          <a:p>
            <a:pPr marL="457200" indent="457200">
              <a:buFontTx/>
              <a:buChar char="-"/>
            </a:pP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gái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cũng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đá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bóng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Em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mình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là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nhất</a:t>
            </a:r>
            <a:r>
              <a:rPr lang="en-US" sz="2400" dirty="0">
                <a:cs typeface="Times New Roman" panose="02020603050405020304" pitchFamily="18" charset="0"/>
              </a:rPr>
              <a:t>! 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//</a:t>
            </a:r>
            <a:r>
              <a:rPr lang="en-US" sz="2400" dirty="0">
                <a:cs typeface="Times New Roman" panose="02020603050405020304" pitchFamily="18" charset="0"/>
              </a:rPr>
              <a:t>Con </a:t>
            </a:r>
            <a:r>
              <a:rPr lang="en-US" sz="2400" dirty="0" err="1">
                <a:cs typeface="Times New Roman" panose="02020603050405020304" pitchFamily="18" charset="0"/>
              </a:rPr>
              <a:t>không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đổi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cs typeface="Times New Roman" panose="02020603050405020304" pitchFamily="18" charset="0"/>
              </a:rPr>
              <a:t>đâu</a:t>
            </a:r>
            <a:r>
              <a:rPr lang="en-US" sz="2400" dirty="0">
                <a:cs typeface="Times New Roman" panose="02020603050405020304" pitchFamily="18" charset="0"/>
              </a:rPr>
              <a:t>!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 //</a:t>
            </a:r>
            <a:endParaRPr lang="en-US" sz="2400" dirty="0">
              <a:cs typeface="Times New Roman" panose="02020603050405020304" pitchFamily="18" charset="0"/>
            </a:endParaRPr>
          </a:p>
          <a:p>
            <a:pPr lvl="0" indent="457200" algn="ctr"/>
            <a:r>
              <a:rPr lang="en-US" sz="2000" i="1" dirty="0"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000" b="1" i="1" dirty="0">
                <a:cs typeface="Times New Roman" panose="02020603050405020304" pitchFamily="18" charset="0"/>
              </a:rPr>
              <a:t>Thanh </a:t>
            </a:r>
            <a:r>
              <a:rPr lang="en-US" sz="2000" b="1" i="1" dirty="0" err="1">
                <a:cs typeface="Times New Roman" panose="02020603050405020304" pitchFamily="18" charset="0"/>
              </a:rPr>
              <a:t>Uyên</a:t>
            </a:r>
            <a:endParaRPr lang="en-US" sz="2000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74477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>
            <a:extLst>
              <a:ext uri="{FF2B5EF4-FFF2-40B4-BE49-F238E27FC236}">
                <a16:creationId xmlns:a16="http://schemas.microsoft.com/office/drawing/2014/main" id="{DE724406-B20D-4227-97A3-AC15772105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3006" y="103492"/>
            <a:ext cx="7494309" cy="61608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58A64BC-4ED4-470C-8FF6-632840BE326A}"/>
              </a:ext>
            </a:extLst>
          </p:cNvPr>
          <p:cNvSpPr txBox="1"/>
          <p:nvPr/>
        </p:nvSpPr>
        <p:spPr>
          <a:xfrm>
            <a:off x="4787246" y="3012490"/>
            <a:ext cx="336983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Giải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/>
                <a:ea typeface="+mn-ea"/>
                <a:cs typeface="Arial"/>
                <a:sym typeface="Arial"/>
              </a:rPr>
              <a:t> lao</a:t>
            </a:r>
          </a:p>
        </p:txBody>
      </p:sp>
    </p:spTree>
    <p:extLst>
      <p:ext uri="{BB962C8B-B14F-4D97-AF65-F5344CB8AC3E}">
        <p14:creationId xmlns:p14="http://schemas.microsoft.com/office/powerpoint/2010/main" val="6629840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A_库_图片 6">
            <a:extLst>
              <a:ext uri="{FF2B5EF4-FFF2-40B4-BE49-F238E27FC236}">
                <a16:creationId xmlns:a16="http://schemas.microsoft.com/office/drawing/2014/main" id="{28075BBB-7718-48B9-811A-0713ED95E92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33868" y="224661"/>
            <a:ext cx="5493902" cy="3461882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>
                <a:solidFill>
                  <a:srgbClr val="FF0000"/>
                </a:solidFill>
              </a14:hiddenLine>
            </a:ext>
          </a:extLst>
        </p:spPr>
      </p:pic>
      <p:pic>
        <p:nvPicPr>
          <p:cNvPr id="34" name="图片 29">
            <a:extLst>
              <a:ext uri="{FF2B5EF4-FFF2-40B4-BE49-F238E27FC236}">
                <a16:creationId xmlns:a16="http://schemas.microsoft.com/office/drawing/2014/main" id="{8208C961-8E27-4E15-9894-71376052B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4434" y="3077022"/>
            <a:ext cx="3048000" cy="2493818"/>
          </a:xfrm>
          <a:prstGeom prst="rect">
            <a:avLst/>
          </a:prstGeom>
        </p:spPr>
      </p:pic>
      <p:pic>
        <p:nvPicPr>
          <p:cNvPr id="12" name="图片 2">
            <a:extLst>
              <a:ext uri="{FF2B5EF4-FFF2-40B4-BE49-F238E27FC236}">
                <a16:creationId xmlns:a16="http://schemas.microsoft.com/office/drawing/2014/main" id="{A9C3853C-DDF9-4F55-9A7A-B7E106C6305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7847" r="-2418" b="39501"/>
          <a:stretch/>
        </p:blipFill>
        <p:spPr>
          <a:xfrm>
            <a:off x="2057579" y="2751051"/>
            <a:ext cx="3709549" cy="3189766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6A8658B1-639E-4B0E-B427-D1B1C617C23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564" y="4345934"/>
            <a:ext cx="2200275" cy="2200275"/>
          </a:xfrm>
          <a:prstGeom prst="rect">
            <a:avLst/>
          </a:prstGeom>
        </p:spPr>
      </p:pic>
      <p:pic>
        <p:nvPicPr>
          <p:cNvPr id="2" name="图片 36">
            <a:extLst>
              <a:ext uri="{FF2B5EF4-FFF2-40B4-BE49-F238E27FC236}">
                <a16:creationId xmlns:a16="http://schemas.microsoft.com/office/drawing/2014/main" id="{664CE208-B3A3-4F9D-A6F3-69E326508E4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581707" y="1047497"/>
            <a:ext cx="2638002" cy="5235304"/>
          </a:xfrm>
          <a:prstGeom prst="rect">
            <a:avLst/>
          </a:prstGeom>
        </p:spPr>
      </p:pic>
      <p:grpSp>
        <p:nvGrpSpPr>
          <p:cNvPr id="35" name="组合 30">
            <a:extLst>
              <a:ext uri="{FF2B5EF4-FFF2-40B4-BE49-F238E27FC236}">
                <a16:creationId xmlns:a16="http://schemas.microsoft.com/office/drawing/2014/main" id="{34CD9A9D-7C7E-4113-A437-517E9CB45775}"/>
              </a:ext>
            </a:extLst>
          </p:cNvPr>
          <p:cNvGrpSpPr/>
          <p:nvPr/>
        </p:nvGrpSpPr>
        <p:grpSpPr>
          <a:xfrm>
            <a:off x="-17585" y="5309440"/>
            <a:ext cx="12203723" cy="1123362"/>
            <a:chOff x="-17585" y="5729324"/>
            <a:chExt cx="12203723" cy="1123362"/>
          </a:xfrm>
        </p:grpSpPr>
        <p:pic>
          <p:nvPicPr>
            <p:cNvPr id="36" name="图片 31">
              <a:extLst>
                <a:ext uri="{FF2B5EF4-FFF2-40B4-BE49-F238E27FC236}">
                  <a16:creationId xmlns:a16="http://schemas.microsoft.com/office/drawing/2014/main" id="{2D98B064-9EFD-485D-BFC6-EE924F2276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37" name="图片 32">
              <a:extLst>
                <a:ext uri="{FF2B5EF4-FFF2-40B4-BE49-F238E27FC236}">
                  <a16:creationId xmlns:a16="http://schemas.microsoft.com/office/drawing/2014/main" id="{2EDC17DE-4B67-4A45-8289-CC9EE9AA24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38" name="图片 37">
            <a:extLst>
              <a:ext uri="{FF2B5EF4-FFF2-40B4-BE49-F238E27FC236}">
                <a16:creationId xmlns:a16="http://schemas.microsoft.com/office/drawing/2014/main" id="{B2AAC5F2-7D29-4438-96F3-3EE2EBA1D4C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480974" y="576465"/>
            <a:ext cx="1445829" cy="1688125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D4EE53A3-3ECD-4A36-A959-B3C91F0AC8B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7" t="62033" r="12160" b="11047"/>
          <a:stretch/>
        </p:blipFill>
        <p:spPr>
          <a:xfrm>
            <a:off x="3448161" y="868637"/>
            <a:ext cx="1072664" cy="1462568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F68AA0C2-6150-4460-B185-C11B2CA25A3D}"/>
              </a:ext>
            </a:extLst>
          </p:cNvPr>
          <p:cNvSpPr txBox="1"/>
          <p:nvPr/>
        </p:nvSpPr>
        <p:spPr>
          <a:xfrm flipH="1">
            <a:off x="5632523" y="1304501"/>
            <a:ext cx="3808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60380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 ĐỌC ĐOẠN</a:t>
            </a:r>
          </a:p>
        </p:txBody>
      </p:sp>
    </p:spTree>
    <p:extLst>
      <p:ext uri="{BB962C8B-B14F-4D97-AF65-F5344CB8AC3E}">
        <p14:creationId xmlns:p14="http://schemas.microsoft.com/office/powerpoint/2010/main" val="242470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 p14:presetBounceEnd="67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7000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7000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500" fill="hold"/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5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ACCE04E-7D2B-431E-8D34-33A534FA41CE}"/>
              </a:ext>
            </a:extLst>
          </p:cNvPr>
          <p:cNvSpPr/>
          <p:nvPr/>
        </p:nvSpPr>
        <p:spPr>
          <a:xfrm>
            <a:off x="205766" y="153671"/>
            <a:ext cx="12076386" cy="60631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 algn="ctr"/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endParaRPr lang="en-US" sz="2800" b="1" dirty="0">
              <a:solidFill>
                <a:srgbClr val="FF0000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hẹn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?”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Hôm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đón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quýnh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xinh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vằng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đùa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Hay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trai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cô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Cúc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nhé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Nghe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kêu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toáng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Bố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thích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Nam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quyết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457200" lvl="0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gái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đá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bóng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nhất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đâu</a:t>
            </a:r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  <a:p>
            <a:pPr lvl="0" indent="457200" algn="ctr"/>
            <a:r>
              <a:rPr lang="en-US" sz="2400" dirty="0">
                <a:latin typeface="UTM Avo" panose="02040603050506020204" pitchFamily="18" charset="0"/>
                <a:cs typeface="Times New Roman" panose="02020603050405020304" pitchFamily="18" charset="0"/>
              </a:rPr>
              <a:t>                                                      </a:t>
            </a:r>
            <a:r>
              <a:rPr lang="en-US" sz="2400" b="1" dirty="0">
                <a:latin typeface="UTM Avo" panose="02040603050506020204" pitchFamily="18" charset="0"/>
                <a:cs typeface="Times New Roman" panose="02020603050405020304" pitchFamily="18" charset="0"/>
              </a:rPr>
              <a:t>Thanh </a:t>
            </a:r>
            <a:r>
              <a:rPr lang="en-US" sz="24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Uyên</a:t>
            </a:r>
            <a:endParaRPr lang="en-US" sz="24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07C735D-09E5-4F55-AF98-A3DCB8AABC3A}"/>
              </a:ext>
            </a:extLst>
          </p:cNvPr>
          <p:cNvSpPr/>
          <p:nvPr/>
        </p:nvSpPr>
        <p:spPr>
          <a:xfrm>
            <a:off x="336331" y="641131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6A8682B-274C-4334-A4C5-D66C1D12349D}"/>
              </a:ext>
            </a:extLst>
          </p:cNvPr>
          <p:cNvSpPr/>
          <p:nvPr/>
        </p:nvSpPr>
        <p:spPr>
          <a:xfrm>
            <a:off x="336331" y="214936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D8F926-00E2-4792-BAED-74C9EE97680E}"/>
              </a:ext>
            </a:extLst>
          </p:cNvPr>
          <p:cNvSpPr/>
          <p:nvPr/>
        </p:nvSpPr>
        <p:spPr>
          <a:xfrm>
            <a:off x="336331" y="4372305"/>
            <a:ext cx="315310" cy="336331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76318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2194560" y="567848"/>
            <a:ext cx="7802879" cy="572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971058" y="3096426"/>
            <a:ext cx="424988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Khởi</a:t>
            </a:r>
            <a:r>
              <a:rPr kumimoji="0" lang="en-US" sz="6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động</a:t>
            </a:r>
            <a:endParaRPr kumimoji="0" lang="en-US" sz="60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5B9BD5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uLnTx/>
              <a:uFillTx/>
              <a:latin typeface="UTM Av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370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065475" y="3078514"/>
            <a:ext cx="9144000" cy="898525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chúc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các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em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học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 </a:t>
            </a:r>
            <a:r>
              <a:rPr lang="en-US" sz="4800" b="1" dirty="0" err="1">
                <a:solidFill>
                  <a:srgbClr val="FF8119"/>
                </a:solidFill>
                <a:latin typeface="UTM Avo" panose="02040603050506020204" pitchFamily="18" charset="0"/>
              </a:rPr>
              <a:t>tốt</a:t>
            </a:r>
            <a:r>
              <a:rPr lang="en-US" sz="4800" b="1" dirty="0">
                <a:solidFill>
                  <a:srgbClr val="FF8119"/>
                </a:solidFill>
                <a:latin typeface="UTM Avo" panose="020406030505060202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4250415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3412"/>
            <a:ext cx="12192000" cy="6585217"/>
          </a:xfrm>
          <a:prstGeom prst="rect">
            <a:avLst/>
          </a:prstGeom>
        </p:spPr>
      </p:pic>
      <p:sp>
        <p:nvSpPr>
          <p:cNvPr id="5" name="Scroll: Horizontal 6"/>
          <p:cNvSpPr/>
          <p:nvPr/>
        </p:nvSpPr>
        <p:spPr>
          <a:xfrm>
            <a:off x="2652765" y="1019894"/>
            <a:ext cx="6923314" cy="3165243"/>
          </a:xfrm>
          <a:prstGeom prst="horizontalScroll">
            <a:avLst/>
          </a:prstGeom>
          <a:ln w="38100"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7200" b="1" i="0" u="none" strike="noStrike" kern="1200" cap="none" spc="0" normalizeH="0" baseline="0" noProof="0" dirty="0">
              <a:ln w="19050">
                <a:solidFill>
                  <a:srgbClr val="FFFF00"/>
                </a:solidFill>
                <a:prstDash val="solid"/>
              </a:ln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VN Phuong Tay" panose="04040805070802020D02" pitchFamily="82" charset="0"/>
              <a:ea typeface="+mn-ea"/>
              <a:cs typeface="+mn-cs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060602" y="2103176"/>
            <a:ext cx="637225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>
                <a:ln/>
                <a:solidFill>
                  <a:srgbClr val="FFC00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Quả trứng kì diệu</a:t>
            </a:r>
          </a:p>
        </p:txBody>
      </p:sp>
    </p:spTree>
    <p:extLst>
      <p:ext uri="{BB962C8B-B14F-4D97-AF65-F5344CB8AC3E}">
        <p14:creationId xmlns:p14="http://schemas.microsoft.com/office/powerpoint/2010/main" val="2082101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200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6859"/>
            <a:ext cx="12192000" cy="66571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704" b="90000" l="514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8881" t="49333" r="11119" b="16667"/>
          <a:stretch/>
        </p:blipFill>
        <p:spPr>
          <a:xfrm>
            <a:off x="8886697" y="2966720"/>
            <a:ext cx="1688408" cy="20666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03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81411"/>
            <a:ext cx="12191999" cy="647659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934715" y="455086"/>
            <a:ext cx="788765" cy="76273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1" name="Rounded Rectangle 1">
            <a:extLst>
              <a:ext uri="{FF2B5EF4-FFF2-40B4-BE49-F238E27FC236}">
                <a16:creationId xmlns:a16="http://schemas.microsoft.com/office/drawing/2014/main" id="{B958C684-540A-4E40-B575-252535902BF5}"/>
              </a:ext>
            </a:extLst>
          </p:cNvPr>
          <p:cNvSpPr/>
          <p:nvPr/>
        </p:nvSpPr>
        <p:spPr>
          <a:xfrm>
            <a:off x="640080" y="550582"/>
            <a:ext cx="5341007" cy="119364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2" name="Cloud 1">
            <a:extLst>
              <a:ext uri="{FF2B5EF4-FFF2-40B4-BE49-F238E27FC236}">
                <a16:creationId xmlns:a16="http://schemas.microsoft.com/office/drawing/2014/main" id="{655F9E5C-1358-4C33-BDB5-9362DFC96F2C}"/>
              </a:ext>
            </a:extLst>
          </p:cNvPr>
          <p:cNvSpPr/>
          <p:nvPr/>
        </p:nvSpPr>
        <p:spPr>
          <a:xfrm rot="480208">
            <a:off x="1566621" y="1301822"/>
            <a:ext cx="10355551" cy="5959138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68155" y="722562"/>
            <a:ext cx="5247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4DD3F6E-D4B2-46E6-AAE4-138E6EEB6B1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0819" t="4135" r="9498" b="73862"/>
          <a:stretch/>
        </p:blipFill>
        <p:spPr>
          <a:xfrm>
            <a:off x="2261460" y="2383274"/>
            <a:ext cx="9049430" cy="30000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6327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5351" objId="8"/>
        <p14:stopEvt time="28241" objId="8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008"/>
            <a:ext cx="12192000" cy="674244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12094" y="3440062"/>
            <a:ext cx="1578523" cy="19581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59839" y="1756641"/>
            <a:ext cx="1523403" cy="19165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949384" y="2563845"/>
            <a:ext cx="1451844" cy="2075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913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398589"/>
            <a:ext cx="12192000" cy="6459411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0910800" y="398589"/>
            <a:ext cx="836596" cy="8382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7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30" name="Rounded Rectangle 1">
            <a:extLst>
              <a:ext uri="{FF2B5EF4-FFF2-40B4-BE49-F238E27FC236}">
                <a16:creationId xmlns:a16="http://schemas.microsoft.com/office/drawing/2014/main" id="{A037F85F-687F-4905-9482-FEA9314395AE}"/>
              </a:ext>
            </a:extLst>
          </p:cNvPr>
          <p:cNvSpPr/>
          <p:nvPr/>
        </p:nvSpPr>
        <p:spPr>
          <a:xfrm>
            <a:off x="74335" y="467232"/>
            <a:ext cx="5381065" cy="123877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63E3F87E-F2D7-4817-95D7-DBD4E75FA4F9}"/>
              </a:ext>
            </a:extLst>
          </p:cNvPr>
          <p:cNvSpPr/>
          <p:nvPr/>
        </p:nvSpPr>
        <p:spPr>
          <a:xfrm rot="580512">
            <a:off x="3044642" y="876566"/>
            <a:ext cx="8970805" cy="6194344"/>
          </a:xfrm>
          <a:prstGeom prst="cloud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303" y="645566"/>
            <a:ext cx="54863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đoạn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60A6C7F-A6F1-40DE-B6A2-D0308262AA5C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25633" r="9942" b="57377"/>
          <a:stretch/>
        </p:blipFill>
        <p:spPr>
          <a:xfrm>
            <a:off x="3507286" y="2672080"/>
            <a:ext cx="8240110" cy="23763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7806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3488" objId="7"/>
        <p14:stopEvt time="26379" objId="7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69" y="432302"/>
            <a:ext cx="12192000" cy="6616839"/>
          </a:xfrm>
          <a:prstGeom prst="rect">
            <a:avLst/>
          </a:prstGeom>
        </p:spPr>
      </p:pic>
      <p:pic>
        <p:nvPicPr>
          <p:cNvPr id="6" name="Picture 5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815" b="47963" l="73800" r="93400"/>
                    </a14:imgEffect>
                    <a14:imgEffect>
                      <a14:colorTemperature colorTemp="47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0" t="24666" r="8480" b="53556"/>
          <a:stretch/>
        </p:blipFill>
        <p:spPr>
          <a:xfrm rot="845761">
            <a:off x="1542240" y="3704820"/>
            <a:ext cx="1578523" cy="1880826"/>
          </a:xfrm>
          <a:prstGeom prst="rect">
            <a:avLst/>
          </a:prstGeom>
        </p:spPr>
      </p:pic>
      <p:pic>
        <p:nvPicPr>
          <p:cNvPr id="7" name="Picture 2" descr="Cute baduck cartoon Royalty Free Vector Image - VectorStoc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78" b="93241" l="0" r="100000">
                        <a14:backgroundMark x1="17946" y1="3241" x2="10270" y2="35463"/>
                        <a14:backgroundMark x1="5514" y1="2130" x2="13838" y2="52963"/>
                        <a14:backgroundMark x1="21514" y1="40093" x2="24108" y2="52963"/>
                        <a14:backgroundMark x1="22486" y1="64907" x2="22486" y2="64907"/>
                        <a14:backgroundMark x1="54595" y1="1204" x2="24108" y2="8241"/>
                        <a14:backgroundMark x1="70162" y1="2778" x2="91784" y2="14722"/>
                        <a14:backgroundMark x1="86919" y1="19815" x2="85730" y2="31296"/>
                        <a14:backgroundMark x1="96865" y1="35741" x2="96108" y2="56389"/>
                        <a14:backgroundMark x1="91243" y1="59907" x2="86919" y2="61481"/>
                        <a14:backgroundMark x1="82595" y1="63796" x2="74270" y2="74537"/>
                        <a14:backgroundMark x1="98378" y1="82778" x2="87676" y2="90926"/>
                        <a14:backgroundMark x1="63784" y1="90185" x2="20757" y2="91574"/>
                        <a14:backgroundMark x1="1189" y1="84815" x2="6486" y2="90185"/>
                        <a14:backgroundMark x1="22595" y1="76667" x2="21946" y2="77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00" y="3781075"/>
            <a:ext cx="1770602" cy="2067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167" b="45370" l="50000" r="7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99" t="24167" r="29901" b="54167"/>
          <a:stretch/>
        </p:blipFill>
        <p:spPr>
          <a:xfrm rot="1127673">
            <a:off x="3989985" y="1982728"/>
            <a:ext cx="1523403" cy="19165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2593" l="342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334"/>
          <a:stretch/>
        </p:blipFill>
        <p:spPr>
          <a:xfrm>
            <a:off x="8829330" y="2780955"/>
            <a:ext cx="1502148" cy="214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33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12489"/>
            <a:ext cx="12192000" cy="6435437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10890648" y="412490"/>
            <a:ext cx="876899" cy="875529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Fiolex Girl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8" name="Am-thanh-tra-loi-dung-www_yeualo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41" end="5188.8333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192000" y="-1428750"/>
            <a:ext cx="1085850" cy="1085850"/>
          </a:xfrm>
          <a:prstGeom prst="rect">
            <a:avLst/>
          </a:prstGeom>
        </p:spPr>
      </p:pic>
      <p:sp>
        <p:nvSpPr>
          <p:cNvPr id="12" name="Rounded Rectangle 1">
            <a:extLst>
              <a:ext uri="{FF2B5EF4-FFF2-40B4-BE49-F238E27FC236}">
                <a16:creationId xmlns:a16="http://schemas.microsoft.com/office/drawing/2014/main" id="{1EF0FF11-9D95-4719-84AA-9D40AF80128E}"/>
              </a:ext>
            </a:extLst>
          </p:cNvPr>
          <p:cNvSpPr/>
          <p:nvPr/>
        </p:nvSpPr>
        <p:spPr>
          <a:xfrm>
            <a:off x="271741" y="534151"/>
            <a:ext cx="5608320" cy="87552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" name="Cloud 2">
            <a:extLst>
              <a:ext uri="{FF2B5EF4-FFF2-40B4-BE49-F238E27FC236}">
                <a16:creationId xmlns:a16="http://schemas.microsoft.com/office/drawing/2014/main" id="{CACCF029-D2CF-4209-B896-3B3765127CC6}"/>
              </a:ext>
            </a:extLst>
          </p:cNvPr>
          <p:cNvSpPr/>
          <p:nvPr/>
        </p:nvSpPr>
        <p:spPr>
          <a:xfrm rot="268614">
            <a:off x="1526731" y="1245730"/>
            <a:ext cx="10318575" cy="4748304"/>
          </a:xfrm>
          <a:prstGeom prst="cloud">
            <a:avLst/>
          </a:prstGeom>
          <a:solidFill>
            <a:schemeClr val="bg1"/>
          </a:solidFill>
          <a:ln w="57150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25773" y="577059"/>
            <a:ext cx="5741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Em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đọc</a:t>
            </a:r>
            <a:r>
              <a:rPr lang="en-US" sz="4000" dirty="0">
                <a:solidFill>
                  <a:srgbClr val="002060"/>
                </a:solidFill>
                <a:latin typeface="UTM Avo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UTM Avo"/>
              </a:rPr>
              <a:t>đoạn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sau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3F72029-EB29-47A5-BF35-5FAFBEAA1066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819" t="42319" r="9942" b="36035"/>
          <a:stretch/>
        </p:blipFill>
        <p:spPr>
          <a:xfrm>
            <a:off x="2091559" y="2406869"/>
            <a:ext cx="9585435" cy="224956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043680" y="4450080"/>
            <a:ext cx="518160" cy="487680"/>
          </a:xfrm>
          <a:prstGeom prst="rect">
            <a:avLst/>
          </a:prstGeom>
          <a:solidFill>
            <a:srgbClr val="FFFFFF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1431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39821" objId="8"/>
        <p14:stopEvt time="42691" objId="8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7|11.4|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1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2|37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2218</TotalTime>
  <Words>667</Words>
  <Application>Microsoft Office PowerPoint</Application>
  <PresentationFormat>Widescreen</PresentationFormat>
  <Paragraphs>87</Paragraphs>
  <Slides>20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SVN-Fiolex Girls</vt:lpstr>
      <vt:lpstr>UTM Avo</vt:lpstr>
      <vt:lpstr>UVN Phuong Tay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Thuy Van</dc:creator>
  <cp:lastModifiedBy>admin</cp:lastModifiedBy>
  <cp:revision>138</cp:revision>
  <dcterms:created xsi:type="dcterms:W3CDTF">2021-10-30T04:56:06Z</dcterms:created>
  <dcterms:modified xsi:type="dcterms:W3CDTF">2022-05-20T13:56:05Z</dcterms:modified>
</cp:coreProperties>
</file>