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7"/>
  </p:notesMasterIdLst>
  <p:sldIdLst>
    <p:sldId id="1431" r:id="rId3"/>
    <p:sldId id="300" r:id="rId4"/>
    <p:sldId id="257" r:id="rId5"/>
    <p:sldId id="302" r:id="rId6"/>
    <p:sldId id="301" r:id="rId7"/>
    <p:sldId id="424" r:id="rId8"/>
    <p:sldId id="303" r:id="rId9"/>
    <p:sldId id="436" r:id="rId10"/>
    <p:sldId id="1425" r:id="rId11"/>
    <p:sldId id="1426" r:id="rId12"/>
    <p:sldId id="332" r:id="rId13"/>
    <p:sldId id="433" r:id="rId14"/>
    <p:sldId id="1427" r:id="rId15"/>
    <p:sldId id="143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9.7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058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D4E40-178C-4562-8C98-F86548C1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6"/>
          <a:stretch/>
        </p:blipFill>
        <p:spPr>
          <a:xfrm>
            <a:off x="203201" y="1076960"/>
            <a:ext cx="11988799" cy="4968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14:cNvPr>
              <p14:cNvContentPartPr/>
              <p14:nvPr/>
            </p14:nvContentPartPr>
            <p14:xfrm>
              <a:off x="761640" y="13307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000" y="129472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889632" y="873520"/>
            <a:ext cx="6025415" cy="5702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067" y="5159141"/>
            <a:ext cx="924026" cy="760396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CHIA SẺ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68AD211D-1640-4549-9FED-63FEA1286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" y="4967217"/>
            <a:ext cx="12170004" cy="20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565940" y="155805"/>
            <a:ext cx="11234763" cy="6129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2194" y="6179419"/>
            <a:ext cx="673768" cy="211222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787039" y="1283626"/>
            <a:ext cx="5376016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68</Words>
  <Application>Microsoft Office PowerPoint</Application>
  <PresentationFormat>Widescreen</PresentationFormat>
  <Paragraphs>35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admin</cp:lastModifiedBy>
  <cp:revision>17</cp:revision>
  <dcterms:created xsi:type="dcterms:W3CDTF">2021-11-01T08:16:43Z</dcterms:created>
  <dcterms:modified xsi:type="dcterms:W3CDTF">2022-05-20T13:58:03Z</dcterms:modified>
</cp:coreProperties>
</file>