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1491" r:id="rId2"/>
    <p:sldId id="1471" r:id="rId3"/>
    <p:sldId id="1472" r:id="rId4"/>
    <p:sldId id="1474" r:id="rId5"/>
    <p:sldId id="442" r:id="rId6"/>
    <p:sldId id="1476" r:id="rId7"/>
    <p:sldId id="1475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AFE"/>
    <a:srgbClr val="4472C4"/>
    <a:srgbClr val="FCBD4B"/>
    <a:srgbClr val="29AE9D"/>
    <a:srgbClr val="895527"/>
    <a:srgbClr val="42D64C"/>
    <a:srgbClr val="FF7707"/>
    <a:srgbClr val="FFFBF7"/>
    <a:srgbClr val="5F360E"/>
    <a:srgbClr val="8C7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8" autoAdjust="0"/>
    <p:restoredTop sz="90291" autoAdjust="0"/>
  </p:normalViewPr>
  <p:slideViewPr>
    <p:cSldViewPr snapToGrid="0">
      <p:cViewPr varScale="1">
        <p:scale>
          <a:sx n="73" d="100"/>
          <a:sy n="73" d="100"/>
        </p:scale>
        <p:origin x="85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3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530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2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0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9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3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41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57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2229" y="-159657"/>
            <a:ext cx="12670972" cy="71410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0539A96-04F5-4E02-8D26-ED9E230D45BD}"/>
              </a:ext>
            </a:extLst>
          </p:cNvPr>
          <p:cNvSpPr/>
          <p:nvPr userDrawn="1"/>
        </p:nvSpPr>
        <p:spPr>
          <a:xfrm>
            <a:off x="10872515" y="105230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19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43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2C5CFF-FB72-4892-B9F1-D4449E22AFBE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1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61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5" r:id="rId6"/>
    <p:sldLayoutId id="2147483673" r:id="rId7"/>
    <p:sldLayoutId id="2147483662" r:id="rId8"/>
    <p:sldLayoutId id="2147483663" r:id="rId9"/>
    <p:sldLayoutId id="2147483665" r:id="rId10"/>
    <p:sldLayoutId id="2147483667" r:id="rId11"/>
    <p:sldLayoutId id="2147483674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350213" y="1648606"/>
            <a:ext cx="9491701" cy="3537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34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đọc: Sử dụng đồ dùng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 tập an toàn 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4752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479413-9370-493C-A815-1F889AC9C0F8}"/>
              </a:ext>
            </a:extLst>
          </p:cNvPr>
          <p:cNvGrpSpPr/>
          <p:nvPr/>
        </p:nvGrpSpPr>
        <p:grpSpPr>
          <a:xfrm>
            <a:off x="-20737" y="0"/>
            <a:ext cx="12212737" cy="6355699"/>
            <a:chOff x="192109" y="13875"/>
            <a:chExt cx="12212737" cy="63556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63E1BE2-43D6-4C6B-938B-57676519F4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6" t="56678" r="4718" b="4163"/>
            <a:stretch/>
          </p:blipFill>
          <p:spPr>
            <a:xfrm>
              <a:off x="339736" y="4927143"/>
              <a:ext cx="3086746" cy="144243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035F53-83B4-4ABE-8D03-0317B5D4D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5" t="9944" r="9690" b="45085"/>
            <a:stretch/>
          </p:blipFill>
          <p:spPr>
            <a:xfrm>
              <a:off x="2036478" y="174356"/>
              <a:ext cx="10368368" cy="599798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D365D8C-4A88-4A14-BDE1-8AF0FF7C86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0" t="3310" r="83067" b="89681"/>
            <a:stretch/>
          </p:blipFill>
          <p:spPr>
            <a:xfrm>
              <a:off x="192109" y="13875"/>
              <a:ext cx="1301858" cy="1209005"/>
            </a:xfrm>
            <a:prstGeom prst="rect">
              <a:avLst/>
            </a:prstGeom>
          </p:spPr>
        </p:pic>
      </p:grpSp>
      <p:sp>
        <p:nvSpPr>
          <p:cNvPr id="6" name="Cloud 5">
            <a:extLst>
              <a:ext uri="{FF2B5EF4-FFF2-40B4-BE49-F238E27FC236}">
                <a16:creationId xmlns:a16="http://schemas.microsoft.com/office/drawing/2014/main" id="{5C299A4D-4768-4979-B15F-3F0BD08CB369}"/>
              </a:ext>
            </a:extLst>
          </p:cNvPr>
          <p:cNvSpPr/>
          <p:nvPr/>
        </p:nvSpPr>
        <p:spPr>
          <a:xfrm>
            <a:off x="1113611" y="790042"/>
            <a:ext cx="1052389" cy="837925"/>
          </a:xfrm>
          <a:prstGeom prst="cloud">
            <a:avLst/>
          </a:prstGeom>
          <a:solidFill>
            <a:srgbClr val="D1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F6260933-1F87-474C-8CAE-57F3D6CE0495}"/>
              </a:ext>
            </a:extLst>
          </p:cNvPr>
          <p:cNvSpPr/>
          <p:nvPr/>
        </p:nvSpPr>
        <p:spPr>
          <a:xfrm>
            <a:off x="1113611" y="1842168"/>
            <a:ext cx="1025470" cy="699854"/>
          </a:xfrm>
          <a:prstGeom prst="cloud">
            <a:avLst/>
          </a:prstGeom>
          <a:solidFill>
            <a:srgbClr val="D1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2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A68F4F46-2626-415D-9DC0-1E352BF1DB0F}"/>
              </a:ext>
            </a:extLst>
          </p:cNvPr>
          <p:cNvSpPr/>
          <p:nvPr/>
        </p:nvSpPr>
        <p:spPr>
          <a:xfrm>
            <a:off x="1039642" y="2817527"/>
            <a:ext cx="1025470" cy="699854"/>
          </a:xfrm>
          <a:prstGeom prst="cloud">
            <a:avLst/>
          </a:prstGeom>
          <a:solidFill>
            <a:srgbClr val="D1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3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2E612573-BEA1-4F3C-BD0C-3E145EC90A22}"/>
              </a:ext>
            </a:extLst>
          </p:cNvPr>
          <p:cNvSpPr/>
          <p:nvPr/>
        </p:nvSpPr>
        <p:spPr>
          <a:xfrm>
            <a:off x="961374" y="4271401"/>
            <a:ext cx="1025470" cy="837928"/>
          </a:xfrm>
          <a:prstGeom prst="cloud">
            <a:avLst/>
          </a:prstGeom>
          <a:solidFill>
            <a:srgbClr val="D1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4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5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6F72AB-2CF1-447B-8C33-D49BD2F7A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96"/>
            <a:ext cx="12192000" cy="6412854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DD953106-776C-4796-8811-A4D2C54C460B}"/>
              </a:ext>
            </a:extLst>
          </p:cNvPr>
          <p:cNvSpPr/>
          <p:nvPr/>
        </p:nvSpPr>
        <p:spPr>
          <a:xfrm>
            <a:off x="983801" y="2448477"/>
            <a:ext cx="6464968" cy="2714083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002060"/>
                </a:solidFill>
              </a:rPr>
              <a:t>TÌM HIỂU BÀI ĐỌC</a:t>
            </a:r>
            <a:endParaRPr lang="vi-VN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90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4E96A4-3D44-45B1-A775-D4A86B65DE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8"/>
          <a:stretch/>
        </p:blipFill>
        <p:spPr>
          <a:xfrm>
            <a:off x="0" y="0"/>
            <a:ext cx="12192000" cy="64162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4B2E63-D150-40DA-A6FA-892C2F4DC134}"/>
              </a:ext>
            </a:extLst>
          </p:cNvPr>
          <p:cNvSpPr txBox="1"/>
          <p:nvPr/>
        </p:nvSpPr>
        <p:spPr>
          <a:xfrm>
            <a:off x="3266268" y="52547"/>
            <a:ext cx="6098582" cy="64633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Trả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lời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các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câu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hỏi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sau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  <a:endParaRPr lang="vi-VN" sz="36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5014DD-6A02-4614-8AE0-07BACD10DE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7" t="43145" r="24771" b="45658"/>
          <a:stretch/>
        </p:blipFill>
        <p:spPr>
          <a:xfrm>
            <a:off x="1199140" y="4259352"/>
            <a:ext cx="7311527" cy="516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61E7C4-0802-468A-9E3A-9D4C4A0F72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9" t="42537" r="22671" b="42875"/>
          <a:stretch/>
        </p:blipFill>
        <p:spPr>
          <a:xfrm>
            <a:off x="1172702" y="2282608"/>
            <a:ext cx="7638780" cy="672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F08732-21E1-4B07-9653-0F6136E6FF7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42948" r="11073" b="43912"/>
          <a:stretch/>
        </p:blipFill>
        <p:spPr>
          <a:xfrm>
            <a:off x="1172702" y="859802"/>
            <a:ext cx="10243460" cy="572172"/>
          </a:xfrm>
          <a:prstGeom prst="rect">
            <a:avLst/>
          </a:prstGeom>
        </p:spPr>
      </p:pic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10C3EA18-C468-4378-8E95-1B102CDEE179}"/>
              </a:ext>
            </a:extLst>
          </p:cNvPr>
          <p:cNvSpPr/>
          <p:nvPr/>
        </p:nvSpPr>
        <p:spPr>
          <a:xfrm>
            <a:off x="1231650" y="1551264"/>
            <a:ext cx="10125563" cy="6729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tránh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.</a:t>
            </a: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94607D35-C123-4C86-B34A-39DA9B621E56}"/>
              </a:ext>
            </a:extLst>
          </p:cNvPr>
          <p:cNvSpPr/>
          <p:nvPr/>
        </p:nvSpPr>
        <p:spPr>
          <a:xfrm>
            <a:off x="1292696" y="2961502"/>
            <a:ext cx="7220069" cy="11785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cắn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hay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ngậm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đầu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bút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rửa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tay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sạch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sẽ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sau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khi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dùng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3CEA2BA-93DE-42D3-A32E-82DC51DFAB6B}"/>
              </a:ext>
            </a:extLst>
          </p:cNvPr>
          <p:cNvSpPr/>
          <p:nvPr/>
        </p:nvSpPr>
        <p:spPr>
          <a:xfrm>
            <a:off x="1292696" y="4852004"/>
            <a:ext cx="7217971" cy="1146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Để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tránh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tạo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thành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vật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nhọn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gây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thương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6681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A98E66-2BCF-4A34-9DB7-819992883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421579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4D0DD899-11D3-42AF-B4E3-DA7D63C3DF87}"/>
              </a:ext>
            </a:extLst>
          </p:cNvPr>
          <p:cNvSpPr/>
          <p:nvPr/>
        </p:nvSpPr>
        <p:spPr>
          <a:xfrm>
            <a:off x="2293749" y="1007391"/>
            <a:ext cx="8856421" cy="3626604"/>
          </a:xfrm>
          <a:prstGeom prst="cloud">
            <a:avLst/>
          </a:prstGeom>
          <a:solidFill>
            <a:srgbClr val="D1FAFE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cung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cấp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thông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tin </a:t>
            </a:r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bổ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ích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gì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vi-VN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84314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6F72AB-2CF1-447B-8C33-D49BD2F7A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28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19CDBA-318E-4A26-874C-66C940422665}"/>
              </a:ext>
            </a:extLst>
          </p:cNvPr>
          <p:cNvSpPr txBox="1"/>
          <p:nvPr/>
        </p:nvSpPr>
        <p:spPr>
          <a:xfrm>
            <a:off x="792789" y="2617763"/>
            <a:ext cx="70091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altLang="zh-CN" sz="7200" dirty="0">
                <a:solidFill>
                  <a:srgbClr val="00206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LUYỆN ĐỌC LẠI</a:t>
            </a:r>
          </a:p>
          <a:p>
            <a:pPr algn="ctr" fontAlgn="base"/>
            <a:r>
              <a:rPr lang="en-US" altLang="zh-CN" sz="7200" i="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汉仪喵小姐简" panose="02010509060101010101" pitchFamily="49" charset="-122"/>
              </a:rPr>
              <a:t>THEO </a:t>
            </a:r>
            <a:r>
              <a:rPr lang="en-US" altLang="zh-CN" sz="7200" dirty="0">
                <a:solidFill>
                  <a:srgbClr val="00206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ĐOẠN</a:t>
            </a:r>
            <a:endParaRPr lang="zh-CN" altLang="en-US" sz="7200" i="0" dirty="0">
              <a:solidFill>
                <a:srgbClr val="002060"/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9891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479413-9370-493C-A815-1F889AC9C0F8}"/>
              </a:ext>
            </a:extLst>
          </p:cNvPr>
          <p:cNvGrpSpPr/>
          <p:nvPr/>
        </p:nvGrpSpPr>
        <p:grpSpPr>
          <a:xfrm>
            <a:off x="-20737" y="0"/>
            <a:ext cx="12212737" cy="6355699"/>
            <a:chOff x="192109" y="13875"/>
            <a:chExt cx="12212737" cy="63556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63E1BE2-43D6-4C6B-938B-57676519F4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6" t="56678" r="4718" b="4163"/>
            <a:stretch/>
          </p:blipFill>
          <p:spPr>
            <a:xfrm>
              <a:off x="339736" y="4927143"/>
              <a:ext cx="3086746" cy="144243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035F53-83B4-4ABE-8D03-0317B5D4D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5" t="9944" r="9690" b="45085"/>
            <a:stretch/>
          </p:blipFill>
          <p:spPr>
            <a:xfrm>
              <a:off x="2036478" y="174356"/>
              <a:ext cx="10368368" cy="599798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D365D8C-4A88-4A14-BDE1-8AF0FF7C86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0" t="3310" r="83067" b="89681"/>
            <a:stretch/>
          </p:blipFill>
          <p:spPr>
            <a:xfrm>
              <a:off x="192109" y="13875"/>
              <a:ext cx="1301858" cy="1209005"/>
            </a:xfrm>
            <a:prstGeom prst="rect">
              <a:avLst/>
            </a:prstGeom>
          </p:spPr>
        </p:pic>
      </p:grpSp>
      <p:sp>
        <p:nvSpPr>
          <p:cNvPr id="6" name="Cloud 5">
            <a:extLst>
              <a:ext uri="{FF2B5EF4-FFF2-40B4-BE49-F238E27FC236}">
                <a16:creationId xmlns:a16="http://schemas.microsoft.com/office/drawing/2014/main" id="{5C299A4D-4768-4979-B15F-3F0BD08CB369}"/>
              </a:ext>
            </a:extLst>
          </p:cNvPr>
          <p:cNvSpPr/>
          <p:nvPr/>
        </p:nvSpPr>
        <p:spPr>
          <a:xfrm>
            <a:off x="1113611" y="790042"/>
            <a:ext cx="1052389" cy="837925"/>
          </a:xfrm>
          <a:prstGeom prst="cloud">
            <a:avLst/>
          </a:prstGeom>
          <a:solidFill>
            <a:srgbClr val="D1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F6260933-1F87-474C-8CAE-57F3D6CE0495}"/>
              </a:ext>
            </a:extLst>
          </p:cNvPr>
          <p:cNvSpPr/>
          <p:nvPr/>
        </p:nvSpPr>
        <p:spPr>
          <a:xfrm>
            <a:off x="1113611" y="1842168"/>
            <a:ext cx="1025470" cy="699854"/>
          </a:xfrm>
          <a:prstGeom prst="cloud">
            <a:avLst/>
          </a:prstGeom>
          <a:solidFill>
            <a:srgbClr val="D1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2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A68F4F46-2626-415D-9DC0-1E352BF1DB0F}"/>
              </a:ext>
            </a:extLst>
          </p:cNvPr>
          <p:cNvSpPr/>
          <p:nvPr/>
        </p:nvSpPr>
        <p:spPr>
          <a:xfrm>
            <a:off x="1039642" y="2817527"/>
            <a:ext cx="1025470" cy="699854"/>
          </a:xfrm>
          <a:prstGeom prst="cloud">
            <a:avLst/>
          </a:prstGeom>
          <a:solidFill>
            <a:srgbClr val="D1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3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2E612573-BEA1-4F3C-BD0C-3E145EC90A22}"/>
              </a:ext>
            </a:extLst>
          </p:cNvPr>
          <p:cNvSpPr/>
          <p:nvPr/>
        </p:nvSpPr>
        <p:spPr>
          <a:xfrm>
            <a:off x="961374" y="4271401"/>
            <a:ext cx="1025470" cy="837928"/>
          </a:xfrm>
          <a:prstGeom prst="cloud">
            <a:avLst/>
          </a:prstGeom>
          <a:solidFill>
            <a:srgbClr val="D1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4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3057</TotalTime>
  <Words>94</Words>
  <Application>Microsoft Office PowerPoint</Application>
  <PresentationFormat>Widescreen</PresentationFormat>
  <Paragraphs>22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admin</cp:lastModifiedBy>
  <cp:revision>123</cp:revision>
  <dcterms:created xsi:type="dcterms:W3CDTF">2021-10-30T04:56:06Z</dcterms:created>
  <dcterms:modified xsi:type="dcterms:W3CDTF">2022-05-21T02:21:18Z</dcterms:modified>
</cp:coreProperties>
</file>