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20"/>
  </p:notesMasterIdLst>
  <p:sldIdLst>
    <p:sldId id="1491" r:id="rId2"/>
    <p:sldId id="259" r:id="rId3"/>
    <p:sldId id="1457" r:id="rId4"/>
    <p:sldId id="1458" r:id="rId5"/>
    <p:sldId id="1459" r:id="rId6"/>
    <p:sldId id="1460" r:id="rId7"/>
    <p:sldId id="1461" r:id="rId8"/>
    <p:sldId id="1462" r:id="rId9"/>
    <p:sldId id="1463" r:id="rId10"/>
    <p:sldId id="1464" r:id="rId11"/>
    <p:sldId id="1465" r:id="rId12"/>
    <p:sldId id="1466" r:id="rId13"/>
    <p:sldId id="1467" r:id="rId14"/>
    <p:sldId id="1468" r:id="rId15"/>
    <p:sldId id="430" r:id="rId16"/>
    <p:sldId id="1470" r:id="rId17"/>
    <p:sldId id="1471" r:id="rId18"/>
    <p:sldId id="270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1FAFE"/>
    <a:srgbClr val="4472C4"/>
    <a:srgbClr val="FCBD4B"/>
    <a:srgbClr val="29AE9D"/>
    <a:srgbClr val="895527"/>
    <a:srgbClr val="42D64C"/>
    <a:srgbClr val="FF7707"/>
    <a:srgbClr val="FFFBF7"/>
    <a:srgbClr val="5F360E"/>
    <a:srgbClr val="8C73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668" autoAdjust="0"/>
    <p:restoredTop sz="90291" autoAdjust="0"/>
  </p:normalViewPr>
  <p:slideViewPr>
    <p:cSldViewPr snapToGrid="0">
      <p:cViewPr varScale="1">
        <p:scale>
          <a:sx n="73" d="100"/>
          <a:sy n="73" d="100"/>
        </p:scale>
        <p:origin x="859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CCC5DA-588C-413F-A877-8DAD1F20E088}" type="datetimeFigureOut">
              <a:rPr lang="en-US" smtClean="0"/>
              <a:t>21-May-22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4C0D23-9FF9-44D0-8A45-F921EE6DDE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7383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AE39EF-C0E5-4896-B9D3-7E7938E4611D}" type="slidenum">
              <a:rPr lang="zh-CN" altLang="en-US" smtClean="0">
                <a:latin typeface="UTM Avo" panose="02040603050506020204" pitchFamily="18" charset="0"/>
              </a:rPr>
              <a:t>1</a:t>
            </a:fld>
            <a:endParaRPr lang="zh-CN" altLang="en-US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684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7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Hướng</a:t>
            </a:r>
            <a:r>
              <a:rPr lang="en-US" dirty="0"/>
              <a:t> </a:t>
            </a:r>
            <a:r>
              <a:rPr lang="en-US" dirty="0" err="1"/>
              <a:t>dẫn</a:t>
            </a:r>
            <a:r>
              <a:rPr lang="en-US" dirty="0"/>
              <a:t> </a:t>
            </a:r>
            <a:r>
              <a:rPr lang="en-US" dirty="0" err="1"/>
              <a:t>chơi</a:t>
            </a:r>
            <a:r>
              <a:rPr lang="en-US" dirty="0"/>
              <a:t>:</a:t>
            </a:r>
          </a:p>
          <a:p>
            <a:pPr marL="0" indent="0">
              <a:buFontTx/>
              <a:buNone/>
            </a:pPr>
            <a:r>
              <a:rPr lang="en-US" dirty="0"/>
              <a:t>- click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từng</a:t>
            </a:r>
            <a:r>
              <a:rPr lang="en-US" dirty="0"/>
              <a:t> ô </a:t>
            </a:r>
            <a:r>
              <a:rPr lang="en-US" dirty="0" err="1"/>
              <a:t>cửa</a:t>
            </a:r>
            <a:r>
              <a:rPr lang="en-US" dirty="0"/>
              <a:t> </a:t>
            </a:r>
            <a:r>
              <a:rPr lang="en-US" dirty="0" err="1"/>
              <a:t>sẽ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</a:t>
            </a:r>
            <a:r>
              <a:rPr lang="en-US" dirty="0" err="1"/>
              <a:t>lần</a:t>
            </a:r>
            <a:r>
              <a:rPr lang="en-US" dirty="0"/>
              <a:t> </a:t>
            </a:r>
            <a:r>
              <a:rPr lang="en-US" dirty="0" err="1"/>
              <a:t>lượt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.</a:t>
            </a:r>
          </a:p>
          <a:p>
            <a:pPr marL="171450" indent="-171450">
              <a:buFontTx/>
              <a:buChar char="-"/>
            </a:pPr>
            <a:r>
              <a:rPr lang="en-US" dirty="0" err="1"/>
              <a:t>Trả</a:t>
            </a:r>
            <a:r>
              <a:rPr lang="en-US" dirty="0"/>
              <a:t> </a:t>
            </a:r>
            <a:r>
              <a:rPr lang="en-US" dirty="0" err="1"/>
              <a:t>lời</a:t>
            </a:r>
            <a:r>
              <a:rPr lang="en-US" dirty="0"/>
              <a:t> </a:t>
            </a:r>
            <a:r>
              <a:rPr lang="en-US" dirty="0" err="1"/>
              <a:t>đúng</a:t>
            </a:r>
            <a:r>
              <a:rPr lang="en-US" dirty="0"/>
              <a:t>, click </a:t>
            </a:r>
            <a:r>
              <a:rPr lang="en-US" dirty="0" err="1"/>
              <a:t>mũi</a:t>
            </a:r>
            <a:r>
              <a:rPr lang="en-US" dirty="0"/>
              <a:t> </a:t>
            </a:r>
            <a:r>
              <a:rPr lang="en-US" dirty="0" err="1"/>
              <a:t>tên</a:t>
            </a:r>
            <a:r>
              <a:rPr lang="en-US" dirty="0"/>
              <a:t> </a:t>
            </a:r>
            <a:r>
              <a:rPr lang="en-US" dirty="0" err="1"/>
              <a:t>xanh</a:t>
            </a:r>
            <a:r>
              <a:rPr lang="en-US" dirty="0"/>
              <a:t> </a:t>
            </a:r>
            <a:r>
              <a:rPr lang="en-US" dirty="0" err="1"/>
              <a:t>về</a:t>
            </a:r>
            <a:r>
              <a:rPr lang="en-US" dirty="0"/>
              <a:t> </a:t>
            </a:r>
            <a:r>
              <a:rPr lang="en-US" dirty="0" err="1"/>
              <a:t>trang</a:t>
            </a:r>
            <a:r>
              <a:rPr lang="en-US" dirty="0"/>
              <a:t> </a:t>
            </a:r>
            <a:r>
              <a:rPr lang="en-US" dirty="0" err="1"/>
              <a:t>chủ</a:t>
            </a:r>
            <a:r>
              <a:rPr lang="en-US" dirty="0"/>
              <a:t>, click </a:t>
            </a:r>
            <a:r>
              <a:rPr lang="en-US" dirty="0" err="1"/>
              <a:t>màn</a:t>
            </a:r>
            <a:r>
              <a:rPr lang="en-US" dirty="0"/>
              <a:t> </a:t>
            </a:r>
            <a:r>
              <a:rPr lang="en-US" dirty="0" err="1"/>
              <a:t>che</a:t>
            </a:r>
            <a:r>
              <a:rPr lang="en-US" dirty="0"/>
              <a:t> </a:t>
            </a:r>
            <a:r>
              <a:rPr lang="en-US" dirty="0" err="1"/>
              <a:t>đen</a:t>
            </a:r>
            <a:r>
              <a:rPr lang="en-US" dirty="0"/>
              <a:t> </a:t>
            </a:r>
            <a:r>
              <a:rPr lang="en-US" dirty="0" err="1"/>
              <a:t>sẽ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</a:t>
            </a:r>
            <a:r>
              <a:rPr lang="en-US" dirty="0" err="1"/>
              <a:t>nội</a:t>
            </a:r>
            <a:r>
              <a:rPr lang="en-US" dirty="0"/>
              <a:t> dung 1 </a:t>
            </a:r>
            <a:r>
              <a:rPr lang="en-US" dirty="0" err="1"/>
              <a:t>góc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tranh</a:t>
            </a:r>
            <a:r>
              <a:rPr lang="en-US" dirty="0"/>
              <a:t> </a:t>
            </a:r>
            <a:r>
              <a:rPr lang="en-US" dirty="0" err="1"/>
              <a:t>chủ</a:t>
            </a:r>
            <a:r>
              <a:rPr lang="en-US" dirty="0"/>
              <a:t> </a:t>
            </a:r>
            <a:r>
              <a:rPr lang="en-US" dirty="0" err="1"/>
              <a:t>đề</a:t>
            </a:r>
            <a:r>
              <a:rPr lang="en-US" dirty="0"/>
              <a:t> </a:t>
            </a:r>
            <a:r>
              <a:rPr lang="en-US" dirty="0" err="1"/>
              <a:t>sau</a:t>
            </a:r>
            <a:r>
              <a:rPr lang="en-US" dirty="0"/>
              <a:t> </a:t>
            </a:r>
            <a:r>
              <a:rPr lang="en-US" dirty="0" err="1"/>
              <a:t>khung</a:t>
            </a:r>
            <a:r>
              <a:rPr lang="en-US" dirty="0"/>
              <a:t> </a:t>
            </a:r>
            <a:r>
              <a:rPr lang="en-US" dirty="0" err="1"/>
              <a:t>cửa</a:t>
            </a:r>
            <a:r>
              <a:rPr lang="en-US" dirty="0"/>
              <a:t> </a:t>
            </a:r>
            <a:r>
              <a:rPr lang="en-US" dirty="0" err="1"/>
              <a:t>sổ</a:t>
            </a:r>
            <a:r>
              <a:rPr lang="en-US" dirty="0"/>
              <a:t>.</a:t>
            </a:r>
          </a:p>
          <a:p>
            <a:pPr marL="171450" indent="-171450">
              <a:buFontTx/>
              <a:buChar char="-"/>
            </a:pPr>
            <a:r>
              <a:rPr lang="en-US" dirty="0" err="1"/>
              <a:t>Bí</a:t>
            </a:r>
            <a:r>
              <a:rPr lang="en-US" dirty="0"/>
              <a:t> </a:t>
            </a:r>
            <a:r>
              <a:rPr lang="en-US" dirty="0" err="1"/>
              <a:t>mật</a:t>
            </a:r>
            <a:r>
              <a:rPr lang="en-US" dirty="0"/>
              <a:t> </a:t>
            </a:r>
            <a:r>
              <a:rPr lang="en-US" dirty="0" err="1"/>
              <a:t>hiên</a:t>
            </a:r>
            <a:r>
              <a:rPr lang="en-US" dirty="0"/>
              <a:t> </a:t>
            </a:r>
            <a:r>
              <a:rPr lang="en-US" dirty="0" err="1"/>
              <a:t>ra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tranh</a:t>
            </a:r>
            <a:r>
              <a:rPr lang="en-US" dirty="0"/>
              <a:t> </a:t>
            </a:r>
            <a:r>
              <a:rPr lang="en-US" dirty="0" err="1"/>
              <a:t>minh</a:t>
            </a:r>
            <a:r>
              <a:rPr lang="en-US" dirty="0"/>
              <a:t> </a:t>
            </a:r>
            <a:r>
              <a:rPr lang="en-US" dirty="0" err="1"/>
              <a:t>hoạ</a:t>
            </a:r>
            <a:r>
              <a:rPr lang="en-US" dirty="0"/>
              <a:t> </a:t>
            </a:r>
            <a:r>
              <a:rPr lang="en-US" dirty="0" err="1"/>
              <a:t>cho</a:t>
            </a:r>
            <a:r>
              <a:rPr lang="en-US" dirty="0"/>
              <a:t> </a:t>
            </a: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mới</a:t>
            </a:r>
            <a:r>
              <a:rPr lang="en-US" dirty="0"/>
              <a:t>, </a:t>
            </a:r>
            <a:r>
              <a:rPr lang="en-US" dirty="0" err="1"/>
              <a:t>gv</a:t>
            </a:r>
            <a:r>
              <a:rPr lang="en-US" dirty="0"/>
              <a:t> </a:t>
            </a:r>
            <a:r>
              <a:rPr lang="en-US" dirty="0" err="1"/>
              <a:t>dẫn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học</a:t>
            </a:r>
            <a:r>
              <a:rPr lang="en-US" dirty="0"/>
              <a:t>.</a:t>
            </a:r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4C0D23-9FF9-44D0-8A45-F921EE6DDE0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3621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4C0D23-9FF9-44D0-8A45-F921EE6DDE0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8375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806479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 preserve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21-May-22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1146B2CB-5A67-4AB8-9A1B-7AE29B183FB4}"/>
              </a:ext>
            </a:extLst>
          </p:cNvPr>
          <p:cNvSpPr/>
          <p:nvPr userDrawn="1"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E2EB359-58AC-4B8A-BF0F-73FFF7F6DC58}"/>
              </a:ext>
            </a:extLst>
          </p:cNvPr>
          <p:cNvSpPr/>
          <p:nvPr userDrawn="1"/>
        </p:nvSpPr>
        <p:spPr>
          <a:xfrm>
            <a:off x="10985862" y="91439"/>
            <a:ext cx="1423852" cy="1332412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9238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6B4D996-D27A-45F3-8A94-7114A45F776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AAFCBFE-611A-4CAB-A894-937638D9FD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2E8545-01CE-4FAF-BFB4-D08B76DD53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9B6410-3F70-4DB6-82F8-946CB7F5F4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015308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758C8D-0F65-41F2-8D2B-8E662F01D8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323DC4F-F04B-4EF7-855D-738F4446D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21-May-22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48651F-A381-4808-8187-C91BA00346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FA18D3B-4ACD-4E73-89EB-965186A195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6232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t>21-May-22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2C4CEE7A-CDA2-43A3-8345-F0F170370B1F}"/>
              </a:ext>
            </a:extLst>
          </p:cNvPr>
          <p:cNvSpPr/>
          <p:nvPr userDrawn="1"/>
        </p:nvSpPr>
        <p:spPr>
          <a:xfrm>
            <a:off x="10985862" y="91439"/>
            <a:ext cx="1423852" cy="1332412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8905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1_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0" y="20643"/>
            <a:ext cx="12184879" cy="681671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21-May-22</a:t>
            </a:fld>
            <a:endParaRPr lang="en-US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7499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1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21-May-22</a:t>
            </a:fld>
            <a:endParaRPr lang="en-US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6361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2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894148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21-May-22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4578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 preserve="1">
  <p:cSld name="1_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2" name="Google Shape;42;p1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3" name="Google Shape;43;p1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4" name="Google Shape;44;p1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5" name="Google Shape;45;p1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21-May-22</a:t>
            </a:fld>
            <a:endParaRPr lang="en-US"/>
          </a:p>
        </p:txBody>
      </p:sp>
      <p:sp>
        <p:nvSpPr>
          <p:cNvPr id="47" name="Google Shape;47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48" name="Google Shape;48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pic>
        <p:nvPicPr>
          <p:cNvPr id="49" name="Google Shape;49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232229" y="-159657"/>
            <a:ext cx="12670972" cy="7141027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E0539A96-04F5-4E02-8D26-ED9E230D45BD}"/>
              </a:ext>
            </a:extLst>
          </p:cNvPr>
          <p:cNvSpPr/>
          <p:nvPr userDrawn="1"/>
        </p:nvSpPr>
        <p:spPr>
          <a:xfrm>
            <a:off x="10872515" y="105230"/>
            <a:ext cx="1423852" cy="1332412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6190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 preserve="1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2" name="Google Shape;42;p1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3" name="Google Shape;43;p1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4" name="Google Shape;44;p1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5" name="Google Shape;45;p1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21-May-22</a:t>
            </a:fld>
            <a:endParaRPr lang="en-US"/>
          </a:p>
        </p:txBody>
      </p:sp>
      <p:sp>
        <p:nvSpPr>
          <p:cNvPr id="47" name="Google Shape;47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48" name="Google Shape;48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pic>
        <p:nvPicPr>
          <p:cNvPr id="49" name="Google Shape;49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8651"/>
            <a:ext cx="12191999" cy="68206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214371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D1F7F18-CCB7-414F-B16B-64885FE5FE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01448" y="-90897"/>
            <a:ext cx="12613690" cy="7095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ED805BF-682A-40E7-A8E6-EFFF65BEC2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ACBDF3-D54A-4F8A-9ACC-26F0AF5421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DE62C5-69E7-4A83-8593-178101313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21-May-22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24EA7C-0BEB-441A-8A40-755387E10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DC6656-9747-40E9-A931-748DC0D7F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36E4766-883B-4D27-9EF0-95A9BD22266C}"/>
              </a:ext>
            </a:extLst>
          </p:cNvPr>
          <p:cNvSpPr/>
          <p:nvPr userDrawn="1"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D2C5CFF-FB72-4892-B9F1-D4449E22AFBE}"/>
              </a:ext>
            </a:extLst>
          </p:cNvPr>
          <p:cNvSpPr/>
          <p:nvPr userDrawn="1"/>
        </p:nvSpPr>
        <p:spPr>
          <a:xfrm>
            <a:off x="10985862" y="91439"/>
            <a:ext cx="1423852" cy="1332412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3137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B350663-EC9A-4C44-B607-B63DB2B7FE3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218487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5246000-100C-40C4-BEF3-5A3E38B69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FDF0F9-3FE1-432B-9703-5AE876434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75A5E0-2AFF-4AB5-ACE6-7DA7CD466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21-May-22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F69C67-F520-4179-9639-626A99809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5F03E5-824A-4731-8801-F2B2084D9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8610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CEE5A00-8F8E-42AF-90E2-066651466F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D880EE-B25B-4758-91EB-EBD635871C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8255D9-F2D3-47EC-8DB1-5B378E86D5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1C8935-5503-46B3-AA64-FDD06962785D}" type="datetimeFigureOut">
              <a:rPr lang="en-US" smtClean="0"/>
              <a:t>21-May-22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92A118-F643-4454-B34F-A87946B13F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A72231-B6D0-41EB-A4EC-39B7F5689F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1235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5" r:id="rId6"/>
    <p:sldLayoutId id="2147483673" r:id="rId7"/>
    <p:sldLayoutId id="2147483662" r:id="rId8"/>
    <p:sldLayoutId id="2147483663" r:id="rId9"/>
    <p:sldLayoutId id="2147483665" r:id="rId10"/>
    <p:sldLayoutId id="2147483667" r:id="rId11"/>
    <p:sldLayoutId id="2147483674" r:id="rId12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18" Type="http://schemas.openxmlformats.org/officeDocument/2006/relationships/image" Target="../media/image21.png"/><Relationship Id="rId3" Type="http://schemas.openxmlformats.org/officeDocument/2006/relationships/audio" Target="../media/audio1.wav"/><Relationship Id="rId21" Type="http://schemas.openxmlformats.org/officeDocument/2006/relationships/slide" Target="slide7.xml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17" Type="http://schemas.openxmlformats.org/officeDocument/2006/relationships/slide" Target="slide5.xml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20.png"/><Relationship Id="rId20" Type="http://schemas.openxmlformats.org/officeDocument/2006/relationships/image" Target="../media/image2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24" Type="http://schemas.openxmlformats.org/officeDocument/2006/relationships/image" Target="../media/image24.png"/><Relationship Id="rId5" Type="http://schemas.openxmlformats.org/officeDocument/2006/relationships/image" Target="../media/image10.png"/><Relationship Id="rId15" Type="http://schemas.openxmlformats.org/officeDocument/2006/relationships/slide" Target="slide4.xml"/><Relationship Id="rId23" Type="http://schemas.openxmlformats.org/officeDocument/2006/relationships/slide" Target="slide8.xml"/><Relationship Id="rId10" Type="http://schemas.openxmlformats.org/officeDocument/2006/relationships/image" Target="../media/image15.png"/><Relationship Id="rId19" Type="http://schemas.openxmlformats.org/officeDocument/2006/relationships/slide" Target="slide6.xml"/><Relationship Id="rId4" Type="http://schemas.openxmlformats.org/officeDocument/2006/relationships/audio" Target="../media/audio2.wav"/><Relationship Id="rId9" Type="http://schemas.openxmlformats.org/officeDocument/2006/relationships/image" Target="../media/image14.png"/><Relationship Id="rId14" Type="http://schemas.openxmlformats.org/officeDocument/2006/relationships/image" Target="../media/image19.GIF"/><Relationship Id="rId22" Type="http://schemas.openxmlformats.org/officeDocument/2006/relationships/image" Target="../media/image2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4.png"/><Relationship Id="rId5" Type="http://schemas.openxmlformats.org/officeDocument/2006/relationships/slide" Target="slide3.xml"/><Relationship Id="rId4" Type="http://schemas.openxmlformats.org/officeDocument/2006/relationships/image" Target="../media/image2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4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5.xml"/><Relationship Id="rId6" Type="http://schemas.openxmlformats.org/officeDocument/2006/relationships/slide" Target="slide3.xml"/><Relationship Id="rId5" Type="http://schemas.openxmlformats.org/officeDocument/2006/relationships/slide" Target="slide6.xml"/><Relationship Id="rId4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4.png"/><Relationship Id="rId5" Type="http://schemas.openxmlformats.org/officeDocument/2006/relationships/slide" Target="slide3.xml"/><Relationship Id="rId4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4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5.xml"/><Relationship Id="rId6" Type="http://schemas.openxmlformats.org/officeDocument/2006/relationships/slide" Target="slide3.xml"/><Relationship Id="rId5" Type="http://schemas.openxmlformats.org/officeDocument/2006/relationships/image" Target="../media/image26.png"/><Relationship Id="rId4" Type="http://schemas.openxmlformats.org/officeDocument/2006/relationships/slide" Target="slid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DA144B1-BC48-4FB5-81A0-5EEE0F41D92F}"/>
              </a:ext>
            </a:extLst>
          </p:cNvPr>
          <p:cNvSpPr/>
          <p:nvPr/>
        </p:nvSpPr>
        <p:spPr>
          <a:xfrm>
            <a:off x="1350213" y="1648606"/>
            <a:ext cx="9491701" cy="35375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377">
              <a:lnSpc>
                <a:spcPct val="150000"/>
              </a:lnSpc>
              <a:defRPr/>
            </a:pPr>
            <a:r>
              <a:rPr lang="en-US" sz="5200" b="1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Tuần</a:t>
            </a:r>
            <a:r>
              <a:rPr lang="en-US" sz="5200" b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34</a:t>
            </a:r>
            <a:endParaRPr lang="en-US" sz="5200" b="1" dirty="0">
              <a:solidFill>
                <a:srgbClr val="00206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  <a:p>
            <a:pPr algn="ctr" defTabSz="914377">
              <a:lnSpc>
                <a:spcPct val="150000"/>
              </a:lnSpc>
              <a:defRPr/>
            </a:pPr>
            <a:r>
              <a:rPr lang="en-US" sz="5200" b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Tập đọc: Sử dụng đồ dùng </a:t>
            </a:r>
          </a:p>
          <a:p>
            <a:pPr algn="ctr" defTabSz="914377">
              <a:lnSpc>
                <a:spcPct val="150000"/>
              </a:lnSpc>
              <a:defRPr/>
            </a:pPr>
            <a:r>
              <a:rPr lang="en-US" sz="5200" b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học tập an toàn </a:t>
            </a:r>
            <a:endParaRPr lang="en-US" sz="5200" b="1" dirty="0">
              <a:solidFill>
                <a:srgbClr val="FF000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08EF6DA-C8F1-435A-8108-A2019195E96B}"/>
              </a:ext>
            </a:extLst>
          </p:cNvPr>
          <p:cNvSpPr/>
          <p:nvPr/>
        </p:nvSpPr>
        <p:spPr>
          <a:xfrm>
            <a:off x="9467278" y="99936"/>
            <a:ext cx="25635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TIẾNG VIỆT 1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FE75980-B8E4-42A9-95B4-7B4E5FA54707}"/>
              </a:ext>
            </a:extLst>
          </p:cNvPr>
          <p:cNvSpPr/>
          <p:nvPr/>
        </p:nvSpPr>
        <p:spPr>
          <a:xfrm>
            <a:off x="11039823" y="684711"/>
            <a:ext cx="9909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Tập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1947525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15F4EB2C-988D-42B1-A2F3-F6E426A836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2145" cy="6442206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4CDB8655-8EE8-4841-B6E1-D41AAB090B76}"/>
              </a:ext>
            </a:extLst>
          </p:cNvPr>
          <p:cNvSpPr/>
          <p:nvPr/>
        </p:nvSpPr>
        <p:spPr>
          <a:xfrm>
            <a:off x="2572239" y="2291955"/>
            <a:ext cx="2697162" cy="69017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cẩn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thận</a:t>
            </a:r>
            <a:endParaRPr lang="en-US" sz="3200" dirty="0">
              <a:solidFill>
                <a:srgbClr val="002060"/>
              </a:solidFill>
              <a:latin typeface="UTM Avo" panose="02040603050506020204" pitchFamily="18" charset="0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0F0E18AE-DAA7-4AAE-A0BE-63319E41371B}"/>
              </a:ext>
            </a:extLst>
          </p:cNvPr>
          <p:cNvSpPr/>
          <p:nvPr/>
        </p:nvSpPr>
        <p:spPr>
          <a:xfrm>
            <a:off x="2261049" y="3233656"/>
            <a:ext cx="4850969" cy="69017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đồ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dùng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sắc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nhọn</a:t>
            </a:r>
            <a:endParaRPr lang="en-US" sz="3200" dirty="0">
              <a:solidFill>
                <a:srgbClr val="002060"/>
              </a:solidFill>
              <a:latin typeface="UTM Avo" panose="02040603050506020204" pitchFamily="18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3908D58-59DB-4871-AF70-0B7C33E9F46C}"/>
              </a:ext>
            </a:extLst>
          </p:cNvPr>
          <p:cNvSpPr/>
          <p:nvPr/>
        </p:nvSpPr>
        <p:spPr>
          <a:xfrm>
            <a:off x="2687979" y="4128800"/>
            <a:ext cx="3997107" cy="69017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gây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thương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tích</a:t>
            </a:r>
            <a:endParaRPr lang="en-US" sz="3200" dirty="0">
              <a:solidFill>
                <a:srgbClr val="002060"/>
              </a:solidFill>
              <a:latin typeface="UTM Avo" panose="02040603050506020204" pitchFamily="18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7A4EB730-E8E0-4D54-B432-E12EE9BB3379}"/>
              </a:ext>
            </a:extLst>
          </p:cNvPr>
          <p:cNvSpPr/>
          <p:nvPr/>
        </p:nvSpPr>
        <p:spPr>
          <a:xfrm>
            <a:off x="7523837" y="2276068"/>
            <a:ext cx="2697162" cy="69017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sạch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sẽ</a:t>
            </a:r>
            <a:endParaRPr lang="en-US" sz="3200" dirty="0">
              <a:solidFill>
                <a:srgbClr val="002060"/>
              </a:solidFill>
              <a:latin typeface="UTM Avo" panose="02040603050506020204" pitchFamily="18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97FCF164-C422-471B-A6E2-E6EBFD54EE7F}"/>
              </a:ext>
            </a:extLst>
          </p:cNvPr>
          <p:cNvSpPr/>
          <p:nvPr/>
        </p:nvSpPr>
        <p:spPr>
          <a:xfrm>
            <a:off x="7213445" y="3174683"/>
            <a:ext cx="3716762" cy="69017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chất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độc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hại</a:t>
            </a:r>
            <a:endParaRPr lang="en-US" sz="3200" dirty="0">
              <a:solidFill>
                <a:srgbClr val="002060"/>
              </a:solidFill>
              <a:latin typeface="UTM Avo" panose="02040603050506020204" pitchFamily="18" charset="0"/>
            </a:endParaRPr>
          </a:p>
        </p:txBody>
      </p:sp>
      <p:sp>
        <p:nvSpPr>
          <p:cNvPr id="9" name="矩形 13">
            <a:extLst>
              <a:ext uri="{FF2B5EF4-FFF2-40B4-BE49-F238E27FC236}">
                <a16:creationId xmlns:a16="http://schemas.microsoft.com/office/drawing/2014/main" id="{07D04F14-DDAA-468E-A3D8-2C513C95C1A3}"/>
              </a:ext>
            </a:extLst>
          </p:cNvPr>
          <p:cNvSpPr/>
          <p:nvPr/>
        </p:nvSpPr>
        <p:spPr>
          <a:xfrm>
            <a:off x="3133154" y="1171843"/>
            <a:ext cx="591583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/>
            <a:r>
              <a:rPr lang="en-US" altLang="zh-CN" sz="4800" dirty="0" err="1">
                <a:solidFill>
                  <a:srgbClr val="29AE9D"/>
                </a:solidFill>
                <a:latin typeface="UTM Avo" panose="02040603050506020204" pitchFamily="18" charset="0"/>
                <a:ea typeface="汉仪喵小姐简" panose="02010509060101010101" pitchFamily="49" charset="-122"/>
              </a:rPr>
              <a:t>Luyện</a:t>
            </a:r>
            <a:r>
              <a:rPr lang="en-US" altLang="zh-CN" sz="4800" dirty="0">
                <a:solidFill>
                  <a:srgbClr val="29AE9D"/>
                </a:solidFill>
                <a:latin typeface="UTM Avo" panose="02040603050506020204" pitchFamily="18" charset="0"/>
                <a:ea typeface="汉仪喵小姐简" panose="02010509060101010101" pitchFamily="49" charset="-122"/>
              </a:rPr>
              <a:t> </a:t>
            </a:r>
            <a:r>
              <a:rPr lang="en-US" altLang="zh-CN" sz="4800" dirty="0" err="1">
                <a:solidFill>
                  <a:srgbClr val="29AE9D"/>
                </a:solidFill>
                <a:latin typeface="UTM Avo" panose="02040603050506020204" pitchFamily="18" charset="0"/>
                <a:ea typeface="汉仪喵小姐简" panose="02010509060101010101" pitchFamily="49" charset="-122"/>
              </a:rPr>
              <a:t>đọc</a:t>
            </a:r>
            <a:r>
              <a:rPr lang="en-US" altLang="zh-CN" sz="4800" dirty="0">
                <a:solidFill>
                  <a:srgbClr val="29AE9D"/>
                </a:solidFill>
                <a:latin typeface="UTM Avo" panose="02040603050506020204" pitchFamily="18" charset="0"/>
                <a:ea typeface="汉仪喵小姐简" panose="02010509060101010101" pitchFamily="49" charset="-122"/>
              </a:rPr>
              <a:t> </a:t>
            </a:r>
            <a:r>
              <a:rPr lang="en-US" altLang="zh-CN" sz="4800" dirty="0" err="1">
                <a:solidFill>
                  <a:srgbClr val="29AE9D"/>
                </a:solidFill>
                <a:latin typeface="UTM Avo" panose="02040603050506020204" pitchFamily="18" charset="0"/>
                <a:ea typeface="汉仪喵小姐简" panose="02010509060101010101" pitchFamily="49" charset="-122"/>
              </a:rPr>
              <a:t>từ</a:t>
            </a:r>
            <a:r>
              <a:rPr lang="en-US" altLang="zh-CN" sz="4800" dirty="0">
                <a:solidFill>
                  <a:srgbClr val="29AE9D"/>
                </a:solidFill>
                <a:latin typeface="UTM Avo" panose="02040603050506020204" pitchFamily="18" charset="0"/>
                <a:ea typeface="汉仪喵小姐简" panose="02010509060101010101" pitchFamily="49" charset="-122"/>
              </a:rPr>
              <a:t> </a:t>
            </a:r>
            <a:r>
              <a:rPr lang="en-US" altLang="zh-CN" sz="4800" dirty="0" err="1">
                <a:solidFill>
                  <a:srgbClr val="29AE9D"/>
                </a:solidFill>
                <a:latin typeface="UTM Avo" panose="02040603050506020204" pitchFamily="18" charset="0"/>
                <a:ea typeface="汉仪喵小姐简" panose="02010509060101010101" pitchFamily="49" charset="-122"/>
              </a:rPr>
              <a:t>ngữ</a:t>
            </a:r>
            <a:endParaRPr lang="zh-CN" altLang="en-US" sz="4800" i="0" dirty="0">
              <a:solidFill>
                <a:srgbClr val="29AE9D"/>
              </a:solidFill>
              <a:effectLst/>
              <a:latin typeface="UTM Avo" panose="02040603050506020204" pitchFamily="18" charset="0"/>
              <a:ea typeface="汉仪喵小姐简" panose="020105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38360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BF4B391-C1F9-402F-B903-9915582B51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447754"/>
          </a:xfrm>
          <a:prstGeom prst="rect">
            <a:avLst/>
          </a:prstGeom>
        </p:spPr>
      </p:pic>
      <p:sp>
        <p:nvSpPr>
          <p:cNvPr id="5" name="矩形 13">
            <a:extLst>
              <a:ext uri="{FF2B5EF4-FFF2-40B4-BE49-F238E27FC236}">
                <a16:creationId xmlns:a16="http://schemas.microsoft.com/office/drawing/2014/main" id="{AF9ED87A-370B-4F7A-A697-1ED422BAA68C}"/>
              </a:ext>
            </a:extLst>
          </p:cNvPr>
          <p:cNvSpPr/>
          <p:nvPr/>
        </p:nvSpPr>
        <p:spPr>
          <a:xfrm>
            <a:off x="754125" y="2663438"/>
            <a:ext cx="687329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/>
            <a:r>
              <a:rPr lang="en-US" altLang="zh-CN" sz="7200" dirty="0">
                <a:solidFill>
                  <a:srgbClr val="002060"/>
                </a:solidFill>
                <a:latin typeface="UTM Avo" panose="02040603050506020204" pitchFamily="18" charset="0"/>
                <a:ea typeface="汉仪喵小姐简" panose="02010509060101010101" pitchFamily="49" charset="-122"/>
              </a:rPr>
              <a:t>LUYỆN ĐỌC CÂU</a:t>
            </a:r>
            <a:endParaRPr lang="zh-CN" altLang="en-US" sz="7200" i="0" dirty="0">
              <a:solidFill>
                <a:srgbClr val="002060"/>
              </a:solidFill>
              <a:effectLst/>
              <a:latin typeface="UTM Avo" panose="02040603050506020204" pitchFamily="18" charset="0"/>
              <a:ea typeface="汉仪喵小姐简" panose="020105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208437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CA6D50E2-77A1-45DB-85F6-B2B86C64CFD7}"/>
              </a:ext>
            </a:extLst>
          </p:cNvPr>
          <p:cNvGrpSpPr/>
          <p:nvPr/>
        </p:nvGrpSpPr>
        <p:grpSpPr>
          <a:xfrm>
            <a:off x="-20737" y="-105770"/>
            <a:ext cx="12212737" cy="6355699"/>
            <a:chOff x="192109" y="13875"/>
            <a:chExt cx="12212737" cy="6355699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33DC3FBA-C141-4B63-89E1-7AD27206635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06" t="56678" r="4718" b="4163"/>
            <a:stretch/>
          </p:blipFill>
          <p:spPr>
            <a:xfrm>
              <a:off x="339736" y="4927143"/>
              <a:ext cx="3086746" cy="1442431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D69FD3BC-D7DD-43D8-B4B9-930C2BFA7C8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535" t="9944" r="9690" b="45085"/>
            <a:stretch/>
          </p:blipFill>
          <p:spPr>
            <a:xfrm>
              <a:off x="2036478" y="174356"/>
              <a:ext cx="10368368" cy="5997981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0C7D0223-42F6-427E-89F9-53368CEA44A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090" t="3310" r="83067" b="89681"/>
            <a:stretch/>
          </p:blipFill>
          <p:spPr>
            <a:xfrm>
              <a:off x="192109" y="13875"/>
              <a:ext cx="1301858" cy="1209005"/>
            </a:xfrm>
            <a:prstGeom prst="rect">
              <a:avLst/>
            </a:prstGeom>
          </p:spPr>
        </p:pic>
      </p:grpSp>
      <p:sp>
        <p:nvSpPr>
          <p:cNvPr id="7" name="Cloud 6">
            <a:extLst>
              <a:ext uri="{FF2B5EF4-FFF2-40B4-BE49-F238E27FC236}">
                <a16:creationId xmlns:a16="http://schemas.microsoft.com/office/drawing/2014/main" id="{0DC8D6C4-EE5E-4B0A-8D93-BF0AAA1C5528}"/>
              </a:ext>
            </a:extLst>
          </p:cNvPr>
          <p:cNvSpPr/>
          <p:nvPr/>
        </p:nvSpPr>
        <p:spPr>
          <a:xfrm>
            <a:off x="2190219" y="622191"/>
            <a:ext cx="312801" cy="319316"/>
          </a:xfrm>
          <a:prstGeom prst="cloud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r>
              <a:rPr lang="en-US" sz="2000" b="1" dirty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8" name="Cloud 7">
            <a:extLst>
              <a:ext uri="{FF2B5EF4-FFF2-40B4-BE49-F238E27FC236}">
                <a16:creationId xmlns:a16="http://schemas.microsoft.com/office/drawing/2014/main" id="{6AED3028-36E2-4298-ACB7-40F0D5117E83}"/>
              </a:ext>
            </a:extLst>
          </p:cNvPr>
          <p:cNvSpPr/>
          <p:nvPr/>
        </p:nvSpPr>
        <p:spPr>
          <a:xfrm>
            <a:off x="10660252" y="648499"/>
            <a:ext cx="304800" cy="266700"/>
          </a:xfrm>
          <a:prstGeom prst="cloud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r>
              <a:rPr lang="vi-VN" sz="2000" b="1" dirty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2</a:t>
            </a:r>
            <a:endParaRPr lang="en-US" sz="2000" b="1" dirty="0">
              <a:solidFill>
                <a:srgbClr val="C0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9" name="Cloud 8">
            <a:extLst>
              <a:ext uri="{FF2B5EF4-FFF2-40B4-BE49-F238E27FC236}">
                <a16:creationId xmlns:a16="http://schemas.microsoft.com/office/drawing/2014/main" id="{B94E0886-679E-404B-8B29-E2F7E6307994}"/>
              </a:ext>
            </a:extLst>
          </p:cNvPr>
          <p:cNvSpPr/>
          <p:nvPr/>
        </p:nvSpPr>
        <p:spPr>
          <a:xfrm>
            <a:off x="9396770" y="1276706"/>
            <a:ext cx="304800" cy="266700"/>
          </a:xfrm>
          <a:prstGeom prst="cloud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r>
              <a:rPr lang="vi-VN" sz="2000" b="1" dirty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3</a:t>
            </a:r>
            <a:endParaRPr lang="en-US" sz="2000" b="1" dirty="0">
              <a:solidFill>
                <a:srgbClr val="C0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0" name="Cloud 9">
            <a:extLst>
              <a:ext uri="{FF2B5EF4-FFF2-40B4-BE49-F238E27FC236}">
                <a16:creationId xmlns:a16="http://schemas.microsoft.com/office/drawing/2014/main" id="{52B6C892-89BA-4BCA-BD56-07A1D2979D59}"/>
              </a:ext>
            </a:extLst>
          </p:cNvPr>
          <p:cNvSpPr/>
          <p:nvPr/>
        </p:nvSpPr>
        <p:spPr>
          <a:xfrm>
            <a:off x="2584083" y="1704094"/>
            <a:ext cx="304800" cy="319317"/>
          </a:xfrm>
          <a:prstGeom prst="cloud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r>
              <a:rPr lang="vi-VN" sz="2000" b="1" dirty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4</a:t>
            </a:r>
            <a:endParaRPr lang="en-US" sz="2000" b="1" dirty="0">
              <a:solidFill>
                <a:srgbClr val="C0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1" name="Cloud 10">
            <a:extLst>
              <a:ext uri="{FF2B5EF4-FFF2-40B4-BE49-F238E27FC236}">
                <a16:creationId xmlns:a16="http://schemas.microsoft.com/office/drawing/2014/main" id="{9CEB3ED3-0376-4730-A06C-3522D583F74B}"/>
              </a:ext>
            </a:extLst>
          </p:cNvPr>
          <p:cNvSpPr/>
          <p:nvPr/>
        </p:nvSpPr>
        <p:spPr>
          <a:xfrm>
            <a:off x="2431683" y="2741152"/>
            <a:ext cx="304800" cy="266700"/>
          </a:xfrm>
          <a:prstGeom prst="cloud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r>
              <a:rPr lang="vi-VN" sz="2000" b="1" dirty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5</a:t>
            </a:r>
            <a:endParaRPr lang="en-US" sz="2000" b="1" dirty="0">
              <a:solidFill>
                <a:srgbClr val="C0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2" name="Cloud 11">
            <a:extLst>
              <a:ext uri="{FF2B5EF4-FFF2-40B4-BE49-F238E27FC236}">
                <a16:creationId xmlns:a16="http://schemas.microsoft.com/office/drawing/2014/main" id="{21B84508-9CCF-4D07-A18F-CA9A3F08C828}"/>
              </a:ext>
            </a:extLst>
          </p:cNvPr>
          <p:cNvSpPr/>
          <p:nvPr/>
        </p:nvSpPr>
        <p:spPr>
          <a:xfrm>
            <a:off x="9426562" y="2755900"/>
            <a:ext cx="304800" cy="237204"/>
          </a:xfrm>
          <a:prstGeom prst="cloud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r>
              <a:rPr lang="vi-VN" sz="2000" b="1" dirty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6</a:t>
            </a:r>
            <a:endParaRPr lang="en-US" sz="2000" b="1" dirty="0">
              <a:solidFill>
                <a:srgbClr val="C0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3" name="Cloud 12">
            <a:extLst>
              <a:ext uri="{FF2B5EF4-FFF2-40B4-BE49-F238E27FC236}">
                <a16:creationId xmlns:a16="http://schemas.microsoft.com/office/drawing/2014/main" id="{926C2A41-4189-4FF8-A3D2-87E3F7A6E5AD}"/>
              </a:ext>
            </a:extLst>
          </p:cNvPr>
          <p:cNvSpPr/>
          <p:nvPr/>
        </p:nvSpPr>
        <p:spPr>
          <a:xfrm>
            <a:off x="2430656" y="4214834"/>
            <a:ext cx="304800" cy="266700"/>
          </a:xfrm>
          <a:prstGeom prst="cloud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r>
              <a:rPr lang="vi-VN" sz="2000" b="1" dirty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7</a:t>
            </a:r>
            <a:endParaRPr lang="en-US" sz="2000" b="1" dirty="0">
              <a:solidFill>
                <a:srgbClr val="C00000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6096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C053CB2-E250-46DA-9B42-5EA03835DA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40412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425D30B-FC1B-4B1C-952F-D0ECC962C9E2}"/>
              </a:ext>
            </a:extLst>
          </p:cNvPr>
          <p:cNvSpPr txBox="1"/>
          <p:nvPr/>
        </p:nvSpPr>
        <p:spPr>
          <a:xfrm>
            <a:off x="439118" y="734400"/>
            <a:ext cx="11313763" cy="2467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 err="1">
                <a:solidFill>
                  <a:srgbClr val="002060"/>
                </a:solidFill>
                <a:latin typeface="UTM Avo" panose="02040603050506020204" pitchFamily="18" charset="0"/>
              </a:rPr>
              <a:t>Cẩn</a:t>
            </a:r>
            <a:r>
              <a:rPr 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UTM Avo" panose="02040603050506020204" pitchFamily="18" charset="0"/>
              </a:rPr>
              <a:t>thận</a:t>
            </a:r>
            <a:r>
              <a:rPr 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UTM Avo" panose="02040603050506020204" pitchFamily="18" charset="0"/>
              </a:rPr>
              <a:t>khi</a:t>
            </a:r>
            <a:r>
              <a:rPr 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UTM Avo" panose="02040603050506020204" pitchFamily="18" charset="0"/>
              </a:rPr>
              <a:t>dùng</a:t>
            </a:r>
            <a:r>
              <a:rPr 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UTM Avo" panose="02040603050506020204" pitchFamily="18" charset="0"/>
              </a:rPr>
              <a:t>dao</a:t>
            </a:r>
            <a:r>
              <a:rPr 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, </a:t>
            </a:r>
            <a:r>
              <a:rPr lang="en-US" sz="3600" dirty="0" err="1">
                <a:solidFill>
                  <a:srgbClr val="002060"/>
                </a:solidFill>
                <a:latin typeface="UTM Avo" panose="02040603050506020204" pitchFamily="18" charset="0"/>
              </a:rPr>
              <a:t>kéo</a:t>
            </a:r>
            <a:r>
              <a:rPr 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UTM Avo" panose="02040603050506020204" pitchFamily="18" charset="0"/>
              </a:rPr>
              <a:t>và</a:t>
            </a:r>
            <a:r>
              <a:rPr 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UTM Avo" panose="02040603050506020204" pitchFamily="18" charset="0"/>
              </a:rPr>
              <a:t>những</a:t>
            </a:r>
            <a:r>
              <a:rPr 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UTM Avo" panose="02040603050506020204" pitchFamily="18" charset="0"/>
              </a:rPr>
              <a:t>đồ</a:t>
            </a:r>
            <a:r>
              <a:rPr 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UTM Avo" panose="02040603050506020204" pitchFamily="18" charset="0"/>
              </a:rPr>
              <a:t>dùng</a:t>
            </a:r>
            <a:r>
              <a:rPr 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UTM Avo" panose="02040603050506020204" pitchFamily="18" charset="0"/>
              </a:rPr>
              <a:t>sắc</a:t>
            </a:r>
            <a:r>
              <a:rPr 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UTM Avo" panose="02040603050506020204" pitchFamily="18" charset="0"/>
              </a:rPr>
              <a:t>nhọn</a:t>
            </a:r>
            <a:r>
              <a:rPr 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UTM Avo" panose="02040603050506020204" pitchFamily="18" charset="0"/>
              </a:rPr>
              <a:t>khác</a:t>
            </a:r>
            <a:r>
              <a:rPr 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UTM Avo" panose="02040603050506020204" pitchFamily="18" charset="0"/>
              </a:rPr>
              <a:t>để</a:t>
            </a:r>
            <a:r>
              <a:rPr 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UTM Avo" panose="02040603050506020204" pitchFamily="18" charset="0"/>
              </a:rPr>
              <a:t>tránh</a:t>
            </a:r>
            <a:r>
              <a:rPr 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UTM Avo" panose="02040603050506020204" pitchFamily="18" charset="0"/>
              </a:rPr>
              <a:t>gây</a:t>
            </a:r>
            <a:r>
              <a:rPr 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UTM Avo" panose="02040603050506020204" pitchFamily="18" charset="0"/>
              </a:rPr>
              <a:t>thương</a:t>
            </a:r>
            <a:r>
              <a:rPr 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UTM Avo" panose="02040603050506020204" pitchFamily="18" charset="0"/>
              </a:rPr>
              <a:t>tích</a:t>
            </a:r>
            <a:r>
              <a:rPr 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UTM Avo" panose="02040603050506020204" pitchFamily="18" charset="0"/>
              </a:rPr>
              <a:t>cho</a:t>
            </a:r>
            <a:r>
              <a:rPr 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UTM Avo" panose="02040603050506020204" pitchFamily="18" charset="0"/>
              </a:rPr>
              <a:t>bản</a:t>
            </a:r>
            <a:r>
              <a:rPr 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UTM Avo" panose="02040603050506020204" pitchFamily="18" charset="0"/>
              </a:rPr>
              <a:t>thân</a:t>
            </a:r>
            <a:r>
              <a:rPr 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UTM Avo" panose="02040603050506020204" pitchFamily="18" charset="0"/>
              </a:rPr>
              <a:t>và</a:t>
            </a:r>
            <a:r>
              <a:rPr 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UTM Avo" panose="02040603050506020204" pitchFamily="18" charset="0"/>
              </a:rPr>
              <a:t>người</a:t>
            </a:r>
            <a:r>
              <a:rPr 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UTM Avo" panose="02040603050506020204" pitchFamily="18" charset="0"/>
              </a:rPr>
              <a:t>khác</a:t>
            </a:r>
            <a:r>
              <a:rPr 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.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DB1E731-8117-4646-99D0-A7A2A3941918}"/>
              </a:ext>
            </a:extLst>
          </p:cNvPr>
          <p:cNvCxnSpPr>
            <a:cxnSpLocks/>
          </p:cNvCxnSpPr>
          <p:nvPr/>
        </p:nvCxnSpPr>
        <p:spPr>
          <a:xfrm flipH="1">
            <a:off x="5839326" y="912401"/>
            <a:ext cx="144379" cy="61955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7F2DC3A-E9CD-4DBD-B651-45BCED844C92}"/>
              </a:ext>
            </a:extLst>
          </p:cNvPr>
          <p:cNvCxnSpPr>
            <a:cxnSpLocks/>
          </p:cNvCxnSpPr>
          <p:nvPr/>
        </p:nvCxnSpPr>
        <p:spPr>
          <a:xfrm flipH="1">
            <a:off x="6828635" y="912401"/>
            <a:ext cx="144379" cy="61955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794798B-98CD-4A3D-AA35-8D7B724C2CC3}"/>
              </a:ext>
            </a:extLst>
          </p:cNvPr>
          <p:cNvCxnSpPr>
            <a:cxnSpLocks/>
          </p:cNvCxnSpPr>
          <p:nvPr/>
        </p:nvCxnSpPr>
        <p:spPr>
          <a:xfrm flipH="1">
            <a:off x="3865876" y="1658456"/>
            <a:ext cx="144379" cy="61955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A7DF797-E533-4838-A08B-21825A72FB1E}"/>
              </a:ext>
            </a:extLst>
          </p:cNvPr>
          <p:cNvCxnSpPr>
            <a:cxnSpLocks/>
          </p:cNvCxnSpPr>
          <p:nvPr/>
        </p:nvCxnSpPr>
        <p:spPr>
          <a:xfrm flipH="1">
            <a:off x="1585043" y="2520521"/>
            <a:ext cx="144379" cy="61955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2616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CA6D50E2-77A1-45DB-85F6-B2B86C64CFD7}"/>
              </a:ext>
            </a:extLst>
          </p:cNvPr>
          <p:cNvGrpSpPr/>
          <p:nvPr/>
        </p:nvGrpSpPr>
        <p:grpSpPr>
          <a:xfrm>
            <a:off x="-20737" y="-105770"/>
            <a:ext cx="12212737" cy="6355699"/>
            <a:chOff x="192109" y="13875"/>
            <a:chExt cx="12212737" cy="6355699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33DC3FBA-C141-4B63-89E1-7AD27206635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06" t="56678" r="4718" b="4163"/>
            <a:stretch/>
          </p:blipFill>
          <p:spPr>
            <a:xfrm>
              <a:off x="339736" y="4927143"/>
              <a:ext cx="3086746" cy="1442431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D69FD3BC-D7DD-43D8-B4B9-930C2BFA7C8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535" t="9944" r="9690" b="45085"/>
            <a:stretch/>
          </p:blipFill>
          <p:spPr>
            <a:xfrm>
              <a:off x="2036478" y="174356"/>
              <a:ext cx="10368368" cy="5997981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0C7D0223-42F6-427E-89F9-53368CEA44A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090" t="3310" r="83067" b="89681"/>
            <a:stretch/>
          </p:blipFill>
          <p:spPr>
            <a:xfrm>
              <a:off x="192109" y="13875"/>
              <a:ext cx="1301858" cy="1209005"/>
            </a:xfrm>
            <a:prstGeom prst="rect">
              <a:avLst/>
            </a:prstGeom>
          </p:spPr>
        </p:pic>
      </p:grpSp>
      <p:sp>
        <p:nvSpPr>
          <p:cNvPr id="7" name="Cloud 6">
            <a:extLst>
              <a:ext uri="{FF2B5EF4-FFF2-40B4-BE49-F238E27FC236}">
                <a16:creationId xmlns:a16="http://schemas.microsoft.com/office/drawing/2014/main" id="{0DC8D6C4-EE5E-4B0A-8D93-BF0AAA1C5528}"/>
              </a:ext>
            </a:extLst>
          </p:cNvPr>
          <p:cNvSpPr/>
          <p:nvPr/>
        </p:nvSpPr>
        <p:spPr>
          <a:xfrm>
            <a:off x="2190219" y="622191"/>
            <a:ext cx="312801" cy="319316"/>
          </a:xfrm>
          <a:prstGeom prst="cloud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r>
              <a:rPr lang="en-US" sz="2000" b="1" dirty="0">
                <a:solidFill>
                  <a:srgbClr val="00B050"/>
                </a:solidFill>
                <a:latin typeface="+mj-lt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8" name="Cloud 7">
            <a:extLst>
              <a:ext uri="{FF2B5EF4-FFF2-40B4-BE49-F238E27FC236}">
                <a16:creationId xmlns:a16="http://schemas.microsoft.com/office/drawing/2014/main" id="{6AED3028-36E2-4298-ACB7-40F0D5117E83}"/>
              </a:ext>
            </a:extLst>
          </p:cNvPr>
          <p:cNvSpPr/>
          <p:nvPr/>
        </p:nvSpPr>
        <p:spPr>
          <a:xfrm>
            <a:off x="10660252" y="648499"/>
            <a:ext cx="304800" cy="266700"/>
          </a:xfrm>
          <a:prstGeom prst="cloud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r>
              <a:rPr lang="vi-VN" sz="2000" b="1" dirty="0">
                <a:solidFill>
                  <a:srgbClr val="00B050"/>
                </a:solidFill>
                <a:latin typeface="+mj-lt"/>
                <a:cs typeface="Times New Roman" panose="02020603050405020304" pitchFamily="18" charset="0"/>
              </a:rPr>
              <a:t>2</a:t>
            </a:r>
            <a:endParaRPr lang="en-US" sz="2000" b="1" dirty="0">
              <a:solidFill>
                <a:srgbClr val="00B05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9" name="Cloud 8">
            <a:extLst>
              <a:ext uri="{FF2B5EF4-FFF2-40B4-BE49-F238E27FC236}">
                <a16:creationId xmlns:a16="http://schemas.microsoft.com/office/drawing/2014/main" id="{B94E0886-679E-404B-8B29-E2F7E6307994}"/>
              </a:ext>
            </a:extLst>
          </p:cNvPr>
          <p:cNvSpPr/>
          <p:nvPr/>
        </p:nvSpPr>
        <p:spPr>
          <a:xfrm>
            <a:off x="9396770" y="1276706"/>
            <a:ext cx="304800" cy="266700"/>
          </a:xfrm>
          <a:prstGeom prst="cloud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r>
              <a:rPr lang="vi-VN" sz="2000" b="1" dirty="0">
                <a:solidFill>
                  <a:srgbClr val="00B050"/>
                </a:solidFill>
                <a:latin typeface="+mj-lt"/>
                <a:cs typeface="Times New Roman" panose="02020603050405020304" pitchFamily="18" charset="0"/>
              </a:rPr>
              <a:t>3</a:t>
            </a:r>
            <a:endParaRPr lang="en-US" sz="2000" b="1" dirty="0">
              <a:solidFill>
                <a:srgbClr val="00B05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0" name="Cloud 9">
            <a:extLst>
              <a:ext uri="{FF2B5EF4-FFF2-40B4-BE49-F238E27FC236}">
                <a16:creationId xmlns:a16="http://schemas.microsoft.com/office/drawing/2014/main" id="{52B6C892-89BA-4BCA-BD56-07A1D2979D59}"/>
              </a:ext>
            </a:extLst>
          </p:cNvPr>
          <p:cNvSpPr/>
          <p:nvPr/>
        </p:nvSpPr>
        <p:spPr>
          <a:xfrm>
            <a:off x="2584083" y="1704094"/>
            <a:ext cx="304800" cy="319317"/>
          </a:xfrm>
          <a:prstGeom prst="cloud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r>
              <a:rPr lang="vi-VN" sz="2000" b="1" dirty="0">
                <a:solidFill>
                  <a:srgbClr val="00B050"/>
                </a:solidFill>
                <a:latin typeface="+mj-lt"/>
                <a:cs typeface="Times New Roman" panose="02020603050405020304" pitchFamily="18" charset="0"/>
              </a:rPr>
              <a:t>4</a:t>
            </a:r>
            <a:endParaRPr lang="en-US" sz="2000" b="1" dirty="0">
              <a:solidFill>
                <a:srgbClr val="00B05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1" name="Cloud 10">
            <a:extLst>
              <a:ext uri="{FF2B5EF4-FFF2-40B4-BE49-F238E27FC236}">
                <a16:creationId xmlns:a16="http://schemas.microsoft.com/office/drawing/2014/main" id="{9CEB3ED3-0376-4730-A06C-3522D583F74B}"/>
              </a:ext>
            </a:extLst>
          </p:cNvPr>
          <p:cNvSpPr/>
          <p:nvPr/>
        </p:nvSpPr>
        <p:spPr>
          <a:xfrm>
            <a:off x="2431683" y="2741152"/>
            <a:ext cx="304800" cy="266700"/>
          </a:xfrm>
          <a:prstGeom prst="cloud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r>
              <a:rPr lang="vi-VN" sz="2000" b="1" dirty="0">
                <a:solidFill>
                  <a:srgbClr val="00B050"/>
                </a:solidFill>
                <a:latin typeface="+mj-lt"/>
                <a:cs typeface="Times New Roman" panose="02020603050405020304" pitchFamily="18" charset="0"/>
              </a:rPr>
              <a:t>5</a:t>
            </a:r>
            <a:endParaRPr lang="en-US" sz="2000" b="1" dirty="0">
              <a:solidFill>
                <a:srgbClr val="00B05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2" name="Cloud 11">
            <a:extLst>
              <a:ext uri="{FF2B5EF4-FFF2-40B4-BE49-F238E27FC236}">
                <a16:creationId xmlns:a16="http://schemas.microsoft.com/office/drawing/2014/main" id="{21B84508-9CCF-4D07-A18F-CA9A3F08C828}"/>
              </a:ext>
            </a:extLst>
          </p:cNvPr>
          <p:cNvSpPr/>
          <p:nvPr/>
        </p:nvSpPr>
        <p:spPr>
          <a:xfrm>
            <a:off x="9426562" y="2755900"/>
            <a:ext cx="304800" cy="237204"/>
          </a:xfrm>
          <a:prstGeom prst="cloud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r>
              <a:rPr lang="vi-VN" sz="2000" b="1" dirty="0">
                <a:solidFill>
                  <a:srgbClr val="00B050"/>
                </a:solidFill>
                <a:latin typeface="+mj-lt"/>
                <a:cs typeface="Times New Roman" panose="02020603050405020304" pitchFamily="18" charset="0"/>
              </a:rPr>
              <a:t>6</a:t>
            </a:r>
            <a:endParaRPr lang="en-US" sz="2000" b="1" dirty="0">
              <a:solidFill>
                <a:srgbClr val="00B05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3" name="Cloud 12">
            <a:extLst>
              <a:ext uri="{FF2B5EF4-FFF2-40B4-BE49-F238E27FC236}">
                <a16:creationId xmlns:a16="http://schemas.microsoft.com/office/drawing/2014/main" id="{926C2A41-4189-4FF8-A3D2-87E3F7A6E5AD}"/>
              </a:ext>
            </a:extLst>
          </p:cNvPr>
          <p:cNvSpPr/>
          <p:nvPr/>
        </p:nvSpPr>
        <p:spPr>
          <a:xfrm>
            <a:off x="2430656" y="4214834"/>
            <a:ext cx="304800" cy="266700"/>
          </a:xfrm>
          <a:prstGeom prst="cloud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r>
              <a:rPr lang="vi-VN" sz="2000" b="1" dirty="0">
                <a:solidFill>
                  <a:srgbClr val="00B050"/>
                </a:solidFill>
                <a:latin typeface="+mj-lt"/>
                <a:cs typeface="Times New Roman" panose="02020603050405020304" pitchFamily="18" charset="0"/>
              </a:rPr>
              <a:t>7</a:t>
            </a:r>
            <a:endParaRPr lang="en-US" sz="2000" b="1" dirty="0">
              <a:solidFill>
                <a:srgbClr val="00B050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4393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E23B864-CDD9-4F07-9DE7-9CF234C5A1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"/>
            <a:ext cx="12192000" cy="6424047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D35CB9F6-A85E-42CF-A7C1-80FE091424F4}"/>
              </a:ext>
            </a:extLst>
          </p:cNvPr>
          <p:cNvGrpSpPr/>
          <p:nvPr/>
        </p:nvGrpSpPr>
        <p:grpSpPr>
          <a:xfrm>
            <a:off x="1532843" y="1822985"/>
            <a:ext cx="4217028" cy="2778069"/>
            <a:chOff x="1532843" y="1822985"/>
            <a:chExt cx="4217028" cy="2778069"/>
          </a:xfrm>
        </p:grpSpPr>
        <p:sp>
          <p:nvSpPr>
            <p:cNvPr id="11" name="Cloud 10">
              <a:extLst>
                <a:ext uri="{FF2B5EF4-FFF2-40B4-BE49-F238E27FC236}">
                  <a16:creationId xmlns:a16="http://schemas.microsoft.com/office/drawing/2014/main" id="{FC300CF7-556D-49DF-9FD9-A9D7D10E9FE0}"/>
                </a:ext>
              </a:extLst>
            </p:cNvPr>
            <p:cNvSpPr/>
            <p:nvPr/>
          </p:nvSpPr>
          <p:spPr>
            <a:xfrm>
              <a:off x="1532843" y="1822985"/>
              <a:ext cx="4217028" cy="2778069"/>
            </a:xfrm>
            <a:prstGeom prst="cloud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1600">
                <a:solidFill>
                  <a:srgbClr val="002060"/>
                </a:solidFill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117116A6-DC4B-4A55-A9AD-8986E1FC76A5}"/>
                </a:ext>
              </a:extLst>
            </p:cNvPr>
            <p:cNvSpPr txBox="1"/>
            <p:nvPr/>
          </p:nvSpPr>
          <p:spPr>
            <a:xfrm flipH="1">
              <a:off x="1984662" y="2750354"/>
              <a:ext cx="376520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5400" b="1" dirty="0">
                  <a:solidFill>
                    <a:srgbClr val="00B050"/>
                  </a:solidFill>
                  <a:latin typeface="UTM Avo" panose="02040603050506020204" pitchFamily="18" charset="0"/>
                </a:rPr>
                <a:t>THƯ GIÃN</a:t>
              </a:r>
              <a:endParaRPr lang="en-US" sz="5400" b="1" dirty="0">
                <a:solidFill>
                  <a:srgbClr val="00B050"/>
                </a:solidFill>
                <a:latin typeface="UTM Avo" panose="0204060305050602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26256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BF4B391-C1F9-402F-B903-9915582B51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447754"/>
          </a:xfrm>
          <a:prstGeom prst="rect">
            <a:avLst/>
          </a:prstGeom>
        </p:spPr>
      </p:pic>
      <p:sp>
        <p:nvSpPr>
          <p:cNvPr id="5" name="矩形 13">
            <a:extLst>
              <a:ext uri="{FF2B5EF4-FFF2-40B4-BE49-F238E27FC236}">
                <a16:creationId xmlns:a16="http://schemas.microsoft.com/office/drawing/2014/main" id="{AF9ED87A-370B-4F7A-A697-1ED422BAA68C}"/>
              </a:ext>
            </a:extLst>
          </p:cNvPr>
          <p:cNvSpPr/>
          <p:nvPr/>
        </p:nvSpPr>
        <p:spPr>
          <a:xfrm>
            <a:off x="842617" y="2633941"/>
            <a:ext cx="687329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/>
            <a:r>
              <a:rPr lang="en-US" altLang="zh-CN" sz="7200" dirty="0">
                <a:solidFill>
                  <a:srgbClr val="002060"/>
                </a:solidFill>
                <a:latin typeface="UTM Avo" panose="02040603050506020204" pitchFamily="18" charset="0"/>
                <a:ea typeface="汉仪喵小姐简" panose="02010509060101010101" pitchFamily="49" charset="-122"/>
              </a:rPr>
              <a:t>LUYỆN ĐỌC ĐOẠN</a:t>
            </a:r>
            <a:endParaRPr lang="zh-CN" altLang="en-US" sz="7200" i="0" dirty="0">
              <a:solidFill>
                <a:srgbClr val="002060"/>
              </a:solidFill>
              <a:effectLst/>
              <a:latin typeface="UTM Avo" panose="02040603050506020204" pitchFamily="18" charset="0"/>
              <a:ea typeface="汉仪喵小姐简" panose="020105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211896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81479413-9370-493C-A815-1F889AC9C0F8}"/>
              </a:ext>
            </a:extLst>
          </p:cNvPr>
          <p:cNvGrpSpPr/>
          <p:nvPr/>
        </p:nvGrpSpPr>
        <p:grpSpPr>
          <a:xfrm>
            <a:off x="-20737" y="0"/>
            <a:ext cx="12212737" cy="6355699"/>
            <a:chOff x="192109" y="13875"/>
            <a:chExt cx="12212737" cy="6355699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A63E1BE2-43D6-4C6B-938B-57676519F44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06" t="56678" r="4718" b="4163"/>
            <a:stretch/>
          </p:blipFill>
          <p:spPr>
            <a:xfrm>
              <a:off x="339736" y="4927143"/>
              <a:ext cx="3086746" cy="1442431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B5035F53-83B4-4ABE-8D03-0317B5D4DB8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535" t="9944" r="9690" b="45085"/>
            <a:stretch/>
          </p:blipFill>
          <p:spPr>
            <a:xfrm>
              <a:off x="2036478" y="174356"/>
              <a:ext cx="10368368" cy="5997981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9D365D8C-4A88-4A14-BDE1-8AF0FF7C862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090" t="3310" r="83067" b="89681"/>
            <a:stretch/>
          </p:blipFill>
          <p:spPr>
            <a:xfrm>
              <a:off x="192109" y="13875"/>
              <a:ext cx="1301858" cy="1209005"/>
            </a:xfrm>
            <a:prstGeom prst="rect">
              <a:avLst/>
            </a:prstGeom>
          </p:spPr>
        </p:pic>
      </p:grpSp>
      <p:sp>
        <p:nvSpPr>
          <p:cNvPr id="6" name="Cloud 5">
            <a:extLst>
              <a:ext uri="{FF2B5EF4-FFF2-40B4-BE49-F238E27FC236}">
                <a16:creationId xmlns:a16="http://schemas.microsoft.com/office/drawing/2014/main" id="{5C299A4D-4768-4979-B15F-3F0BD08CB369}"/>
              </a:ext>
            </a:extLst>
          </p:cNvPr>
          <p:cNvSpPr/>
          <p:nvPr/>
        </p:nvSpPr>
        <p:spPr>
          <a:xfrm>
            <a:off x="1113611" y="790042"/>
            <a:ext cx="1052389" cy="837925"/>
          </a:xfrm>
          <a:prstGeom prst="cloud">
            <a:avLst/>
          </a:prstGeom>
          <a:solidFill>
            <a:srgbClr val="D1FA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r>
              <a:rPr lang="en-US" sz="3600" dirty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7" name="Cloud 6">
            <a:extLst>
              <a:ext uri="{FF2B5EF4-FFF2-40B4-BE49-F238E27FC236}">
                <a16:creationId xmlns:a16="http://schemas.microsoft.com/office/drawing/2014/main" id="{F6260933-1F87-474C-8CAE-57F3D6CE0495}"/>
              </a:ext>
            </a:extLst>
          </p:cNvPr>
          <p:cNvSpPr/>
          <p:nvPr/>
        </p:nvSpPr>
        <p:spPr>
          <a:xfrm>
            <a:off x="1113611" y="1842168"/>
            <a:ext cx="1025470" cy="699854"/>
          </a:xfrm>
          <a:prstGeom prst="cloud">
            <a:avLst/>
          </a:prstGeom>
          <a:solidFill>
            <a:srgbClr val="D1FA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r>
              <a:rPr lang="vi-VN" sz="3600" dirty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2</a:t>
            </a:r>
            <a:endParaRPr lang="en-US" sz="3600" dirty="0">
              <a:ln>
                <a:solidFill>
                  <a:srgbClr val="FFFF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8" name="Cloud 7">
            <a:extLst>
              <a:ext uri="{FF2B5EF4-FFF2-40B4-BE49-F238E27FC236}">
                <a16:creationId xmlns:a16="http://schemas.microsoft.com/office/drawing/2014/main" id="{A68F4F46-2626-415D-9DC0-1E352BF1DB0F}"/>
              </a:ext>
            </a:extLst>
          </p:cNvPr>
          <p:cNvSpPr/>
          <p:nvPr/>
        </p:nvSpPr>
        <p:spPr>
          <a:xfrm>
            <a:off x="1039642" y="2817527"/>
            <a:ext cx="1025470" cy="699854"/>
          </a:xfrm>
          <a:prstGeom prst="cloud">
            <a:avLst/>
          </a:prstGeom>
          <a:solidFill>
            <a:srgbClr val="D1FA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r>
              <a:rPr lang="vi-VN" sz="3600" dirty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3</a:t>
            </a:r>
            <a:endParaRPr lang="en-US" sz="3600" dirty="0">
              <a:ln>
                <a:solidFill>
                  <a:srgbClr val="FFFF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9" name="Cloud 8">
            <a:extLst>
              <a:ext uri="{FF2B5EF4-FFF2-40B4-BE49-F238E27FC236}">
                <a16:creationId xmlns:a16="http://schemas.microsoft.com/office/drawing/2014/main" id="{2E612573-BEA1-4F3C-BD0C-3E145EC90A22}"/>
              </a:ext>
            </a:extLst>
          </p:cNvPr>
          <p:cNvSpPr/>
          <p:nvPr/>
        </p:nvSpPr>
        <p:spPr>
          <a:xfrm>
            <a:off x="961374" y="4271401"/>
            <a:ext cx="1025470" cy="837928"/>
          </a:xfrm>
          <a:prstGeom prst="cloud">
            <a:avLst/>
          </a:prstGeom>
          <a:solidFill>
            <a:srgbClr val="D1FA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r>
              <a:rPr lang="vi-VN" sz="3600" dirty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4</a:t>
            </a:r>
            <a:endParaRPr lang="en-US" sz="3600" dirty="0">
              <a:ln>
                <a:solidFill>
                  <a:srgbClr val="FFFF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7153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925782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DE3ADAB-0043-4DF7-B541-B96D5473E2E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39540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429418F-A5AD-4C47-ADF4-26103E58EDB2}"/>
              </a:ext>
            </a:extLst>
          </p:cNvPr>
          <p:cNvSpPr txBox="1"/>
          <p:nvPr/>
        </p:nvSpPr>
        <p:spPr>
          <a:xfrm>
            <a:off x="3785989" y="2460161"/>
            <a:ext cx="66443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7200" b="1" dirty="0">
                <a:ln w="0">
                  <a:solidFill>
                    <a:srgbClr val="FFFF00"/>
                  </a:solidFill>
                </a:ln>
                <a:solidFill>
                  <a:srgbClr val="29AE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KHỞI ĐỘNG</a:t>
            </a:r>
            <a:endParaRPr lang="en-US" sz="7200" b="1" dirty="0">
              <a:ln w="0">
                <a:solidFill>
                  <a:srgbClr val="FFFF00"/>
                </a:solidFill>
              </a:ln>
              <a:solidFill>
                <a:srgbClr val="29AE9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vo" panose="020406030505060202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4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2.70833E-6 -3.33333E-6 L -2.70833E-6 -0.07222 " pathEditMode="relative" rAng="0" ptsTypes="AA">
                                      <p:cBhvr>
                                        <p:cTn id="1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98A36F5A-A069-431A-8C85-B60D8125CBD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78" t="54326" r="6582"/>
          <a:stretch/>
        </p:blipFill>
        <p:spPr>
          <a:xfrm>
            <a:off x="3855108" y="1547911"/>
            <a:ext cx="6964571" cy="3836987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D9A97FF6-224B-42D1-ACAA-47800C60030F}"/>
              </a:ext>
            </a:extLst>
          </p:cNvPr>
          <p:cNvGrpSpPr/>
          <p:nvPr/>
        </p:nvGrpSpPr>
        <p:grpSpPr>
          <a:xfrm>
            <a:off x="37722" y="-2867027"/>
            <a:ext cx="12154278" cy="9251896"/>
            <a:chOff x="251713" y="849501"/>
            <a:chExt cx="12154278" cy="9251896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CA01EBB8-2B92-4F5A-A483-2D49DFFF5C5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51713" y="3677868"/>
              <a:ext cx="12154278" cy="6423529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32D40AC6-75A5-462B-B48B-34D507EB36F9}"/>
                </a:ext>
              </a:extLst>
            </p:cNvPr>
            <p:cNvSpPr txBox="1"/>
            <p:nvPr/>
          </p:nvSpPr>
          <p:spPr>
            <a:xfrm>
              <a:off x="505216" y="849501"/>
              <a:ext cx="2467385" cy="302498"/>
            </a:xfrm>
            <a:prstGeom prst="round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x-none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NI-Zap" pitchFamily="2" charset="0"/>
                <a:ea typeface="Tahoma" panose="020B0604030504040204" pitchFamily="34" charset="0"/>
                <a:cs typeface="+mn-cs"/>
              </a:endParaRPr>
            </a:p>
          </p:txBody>
        </p:sp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09E8A0F3-25CF-4F19-ADDE-0BC27F6EE5C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74911" t="12634" r="2165" b="85282"/>
            <a:stretch/>
          </p:blipFill>
          <p:spPr>
            <a:xfrm>
              <a:off x="9405172" y="9035910"/>
              <a:ext cx="2786265" cy="248912"/>
            </a:xfrm>
            <a:prstGeom prst="rect">
              <a:avLst/>
            </a:prstGeom>
            <a:noFill/>
            <a:ln w="9525">
              <a:noFill/>
            </a:ln>
          </p:spPr>
        </p:pic>
      </p:grpSp>
      <p:pic>
        <p:nvPicPr>
          <p:cNvPr id="4" name="1b" descr="A close up of a logo&#10;&#10;Description generated with high confidence">
            <a:extLst>
              <a:ext uri="{FF2B5EF4-FFF2-40B4-BE49-F238E27FC236}">
                <a16:creationId xmlns:a16="http://schemas.microsoft.com/office/drawing/2014/main" id="{4BDD5FDB-53C5-4002-8705-B416597E167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02917" y="1011163"/>
            <a:ext cx="3222380" cy="210300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2b">
            <a:extLst>
              <a:ext uri="{FF2B5EF4-FFF2-40B4-BE49-F238E27FC236}">
                <a16:creationId xmlns:a16="http://schemas.microsoft.com/office/drawing/2014/main" id="{4F962C64-F2E7-4117-82D3-A6237122D5A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403075" y="967385"/>
            <a:ext cx="3284465" cy="211341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" name="3b">
            <a:extLst>
              <a:ext uri="{FF2B5EF4-FFF2-40B4-BE49-F238E27FC236}">
                <a16:creationId xmlns:a16="http://schemas.microsoft.com/office/drawing/2014/main" id="{80021E81-F98D-4C76-B337-3279F724980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987602" y="3160759"/>
            <a:ext cx="3222379" cy="208366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" name="4b" descr="A close up of a logo&#10;&#10;Description generated with high confidence">
            <a:extLst>
              <a:ext uri="{FF2B5EF4-FFF2-40B4-BE49-F238E27FC236}">
                <a16:creationId xmlns:a16="http://schemas.microsoft.com/office/drawing/2014/main" id="{36A16810-895F-4CB2-8654-5FED341BCF9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380924" y="3181478"/>
            <a:ext cx="3206018" cy="212474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" name="Picture 52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34D2EBD8-9F33-4513-A61B-9776174FAAC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259008">
            <a:off x="10710203" y="3196338"/>
            <a:ext cx="227553" cy="18293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" name="buom" descr="A insect on the ground&#10;&#10;Description generated with high confidence">
            <a:extLst>
              <a:ext uri="{FF2B5EF4-FFF2-40B4-BE49-F238E27FC236}">
                <a16:creationId xmlns:a16="http://schemas.microsoft.com/office/drawing/2014/main" id="{4C36C49A-B4AB-47C7-9F3F-94E3664E718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20770510">
            <a:off x="1829074" y="2502075"/>
            <a:ext cx="902775" cy="86410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" name="Picture 2">
            <a:extLst>
              <a:ext uri="{FF2B5EF4-FFF2-40B4-BE49-F238E27FC236}">
                <a16:creationId xmlns:a16="http://schemas.microsoft.com/office/drawing/2014/main" id="{9DC473B3-C623-49BF-A905-0B14015B7682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3051" y="4935538"/>
            <a:ext cx="474440" cy="474439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" name="Picture 5">
            <a:extLst>
              <a:ext uri="{FF2B5EF4-FFF2-40B4-BE49-F238E27FC236}">
                <a16:creationId xmlns:a16="http://schemas.microsoft.com/office/drawing/2014/main" id="{64FAEF50-F32E-4BC3-BE59-34C2245ADACB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181101" y="144464"/>
            <a:ext cx="813538" cy="60383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" name="1a">
            <a:hlinkClick r:id="rId15" action="ppaction://hlinksldjump"/>
            <a:extLst>
              <a:ext uri="{FF2B5EF4-FFF2-40B4-BE49-F238E27FC236}">
                <a16:creationId xmlns:a16="http://schemas.microsoft.com/office/drawing/2014/main" id="{C13C37DF-16C7-4909-B729-59B448261ECD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001909" y="995290"/>
            <a:ext cx="3205436" cy="2165469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" name="2a">
            <a:hlinkClick r:id="rId17" action="ppaction://hlinksldjump"/>
            <a:extLst>
              <a:ext uri="{FF2B5EF4-FFF2-40B4-BE49-F238E27FC236}">
                <a16:creationId xmlns:a16="http://schemas.microsoft.com/office/drawing/2014/main" id="{C540BD44-18DE-4E44-AB05-B41D39876593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7403075" y="967543"/>
            <a:ext cx="3267160" cy="2159519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" name="3a">
            <a:hlinkClick r:id="rId19" action="ppaction://hlinksldjump"/>
            <a:extLst>
              <a:ext uri="{FF2B5EF4-FFF2-40B4-BE49-F238E27FC236}">
                <a16:creationId xmlns:a16="http://schemas.microsoft.com/office/drawing/2014/main" id="{656D0D6A-0A4B-4BC6-9D93-B9640D6FD17E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4001327" y="3141879"/>
            <a:ext cx="3206018" cy="2147621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" name="4a">
            <a:hlinkClick r:id="rId21" action="ppaction://hlinksldjump"/>
            <a:extLst>
              <a:ext uri="{FF2B5EF4-FFF2-40B4-BE49-F238E27FC236}">
                <a16:creationId xmlns:a16="http://schemas.microsoft.com/office/drawing/2014/main" id="{E55C9D9B-8060-44CC-9E0B-275BC42CBE66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383454" y="3173104"/>
            <a:ext cx="3195546" cy="216249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3C76B68-79FC-47FA-9D11-15A67BC01C17}"/>
              </a:ext>
            </a:extLst>
          </p:cNvPr>
          <p:cNvSpPr/>
          <p:nvPr/>
        </p:nvSpPr>
        <p:spPr>
          <a:xfrm>
            <a:off x="714116" y="847336"/>
            <a:ext cx="2025633" cy="234467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16" name="Picture 3">
            <a:hlinkClick r:id="rId23" action="ppaction://hlinksldjump"/>
            <a:extLst>
              <a:ext uri="{FF2B5EF4-FFF2-40B4-BE49-F238E27FC236}">
                <a16:creationId xmlns:a16="http://schemas.microsoft.com/office/drawing/2014/main" id="{BB0A1456-8224-4043-9DF4-DB91FEE1124D}"/>
              </a:ext>
            </a:extLst>
          </p:cNvPr>
          <p:cNvPicPr>
            <a:picLocks noChangeAspect="1"/>
          </p:cNvPicPr>
          <p:nvPr/>
        </p:nvPicPr>
        <p:blipFill>
          <a:blip r:embed="rId24"/>
          <a:srcRect t="10052" b="11201"/>
          <a:stretch>
            <a:fillRect/>
          </a:stretch>
        </p:blipFill>
        <p:spPr>
          <a:xfrm>
            <a:off x="7393503" y="5823672"/>
            <a:ext cx="1573139" cy="52352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40593488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4D52562-4A4B-4570-8FCD-05398B818A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42157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4A0151A-E631-4514-A30F-52F89BBE4D24}"/>
              </a:ext>
            </a:extLst>
          </p:cNvPr>
          <p:cNvSpPr txBox="1"/>
          <p:nvPr/>
        </p:nvSpPr>
        <p:spPr>
          <a:xfrm>
            <a:off x="4092387" y="1369656"/>
            <a:ext cx="4245701" cy="88492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en-US" altLang="en-US" sz="4000" u="sng" dirty="0" err="1">
                <a:latin typeface="UTM Avo" panose="02040603050506020204" charset="0"/>
              </a:rPr>
              <a:t>Câu</a:t>
            </a:r>
            <a:r>
              <a:rPr lang="en-US" altLang="en-US" sz="4000" u="sng" dirty="0">
                <a:latin typeface="UTM Avo" panose="02040603050506020204" charset="0"/>
              </a:rPr>
              <a:t> </a:t>
            </a:r>
            <a:r>
              <a:rPr lang="en-US" altLang="en-US" sz="4000" u="sng" dirty="0" err="1">
                <a:latin typeface="UTM Avo" panose="02040603050506020204" charset="0"/>
              </a:rPr>
              <a:t>hỏi</a:t>
            </a:r>
            <a:r>
              <a:rPr lang="en-US" altLang="en-US" sz="4000" u="sng" dirty="0">
                <a:latin typeface="UTM Avo" panose="02040603050506020204" charset="0"/>
              </a:rPr>
              <a:t> </a:t>
            </a:r>
            <a:r>
              <a:rPr lang="en-US" altLang="en-US" sz="4000" u="sng" dirty="0" err="1">
                <a:latin typeface="UTM Avo" panose="02040603050506020204" charset="0"/>
              </a:rPr>
              <a:t>số</a:t>
            </a:r>
            <a:r>
              <a:rPr lang="en-US" altLang="en-US" sz="4000" u="sng" dirty="0">
                <a:latin typeface="UTM Avo" panose="02040603050506020204" charset="0"/>
              </a:rPr>
              <a:t> 1: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6ACA1C8-1FA4-432E-8803-69831F9F8E37}"/>
              </a:ext>
            </a:extLst>
          </p:cNvPr>
          <p:cNvSpPr txBox="1"/>
          <p:nvPr/>
        </p:nvSpPr>
        <p:spPr>
          <a:xfrm>
            <a:off x="3875642" y="4852748"/>
            <a:ext cx="5136342" cy="830997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Đáp án: </a:t>
            </a:r>
            <a:r>
              <a:rPr kumimoji="0" lang="en-US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 </a:t>
            </a:r>
            <a:r>
              <a:rPr kumimoji="0" lang="en-US" alt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ham </a:t>
            </a:r>
            <a:r>
              <a:rPr kumimoji="0" lang="en-US" alt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chơi</a:t>
            </a:r>
            <a:endParaRPr kumimoji="0" lang="en-US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charset="0"/>
              <a:ea typeface="+mn-ea"/>
              <a:cs typeface="UTM Avo" panose="0204060305050602020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C86AC24-5B6B-4175-B940-F8A0810C3B8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 r="-5485"/>
          <a:stretch>
            <a:fillRect/>
          </a:stretch>
        </p:blipFill>
        <p:spPr>
          <a:xfrm>
            <a:off x="9866922" y="4754104"/>
            <a:ext cx="1101388" cy="88104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3771C12-9924-403D-A913-BA8680A99D05}"/>
              </a:ext>
            </a:extLst>
          </p:cNvPr>
          <p:cNvSpPr txBox="1"/>
          <p:nvPr/>
        </p:nvSpPr>
        <p:spPr>
          <a:xfrm>
            <a:off x="1968286" y="2306663"/>
            <a:ext cx="9991240" cy="180825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  <a:defRPr/>
            </a:pPr>
            <a:r>
              <a:rPr kumimoji="0" lang="en-US" alt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Trong</a:t>
            </a: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 </a:t>
            </a:r>
            <a:r>
              <a:rPr kumimoji="0" lang="en-US" alt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bài</a:t>
            </a: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 </a:t>
            </a:r>
            <a:r>
              <a:rPr kumimoji="0" lang="en-US" alt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ve</a:t>
            </a: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 con </a:t>
            </a:r>
            <a:r>
              <a:rPr kumimoji="0" lang="en-US" alt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đi</a:t>
            </a: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 </a:t>
            </a:r>
            <a:r>
              <a:rPr kumimoji="0" lang="en-US" alt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học</a:t>
            </a: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, 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 </a:t>
            </a:r>
            <a:r>
              <a:rPr kumimoji="0" lang="en-US" alt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ve</a:t>
            </a: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 con </a:t>
            </a:r>
            <a:r>
              <a:rPr kumimoji="0" lang="en-US" alt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chăm</a:t>
            </a: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 </a:t>
            </a:r>
            <a:r>
              <a:rPr kumimoji="0" lang="en-US" alt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học</a:t>
            </a: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 hay ham </a:t>
            </a:r>
            <a:r>
              <a:rPr kumimoji="0" lang="en-US" alt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chơi</a:t>
            </a: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?</a:t>
            </a:r>
          </a:p>
        </p:txBody>
      </p:sp>
      <p:pic>
        <p:nvPicPr>
          <p:cNvPr id="8" name="Picture 3">
            <a:hlinkClick r:id="rId5" action="ppaction://hlinksldjump"/>
            <a:extLst>
              <a:ext uri="{FF2B5EF4-FFF2-40B4-BE49-F238E27FC236}">
                <a16:creationId xmlns:a16="http://schemas.microsoft.com/office/drawing/2014/main" id="{5542F05F-2049-4DCF-9E35-8079AB0000FE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t="10052" b="11201"/>
          <a:stretch>
            <a:fillRect/>
          </a:stretch>
        </p:blipFill>
        <p:spPr>
          <a:xfrm>
            <a:off x="10618861" y="5898058"/>
            <a:ext cx="1573139" cy="52352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1356755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9ED0BD22-730A-47EE-999A-61CB78F126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42157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05CE26E-40B2-433C-B8E8-E5BA24584BB8}"/>
              </a:ext>
            </a:extLst>
          </p:cNvPr>
          <p:cNvSpPr txBox="1"/>
          <p:nvPr/>
        </p:nvSpPr>
        <p:spPr>
          <a:xfrm>
            <a:off x="3930071" y="1778562"/>
            <a:ext cx="7740153" cy="163121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0" i="0" u="sng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Câu hỏi số 2: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Ve</a:t>
            </a: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 con </a:t>
            </a:r>
            <a:r>
              <a:rPr kumimoji="0" lang="en-US" alt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học</a:t>
            </a: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 </a:t>
            </a:r>
            <a:r>
              <a:rPr kumimoji="0" lang="en-US" alt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được</a:t>
            </a: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 </a:t>
            </a:r>
            <a:r>
              <a:rPr kumimoji="0" lang="en-US" alt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chữ</a:t>
            </a: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 </a:t>
            </a:r>
            <a:r>
              <a:rPr kumimoji="0" lang="en-US" alt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gì</a:t>
            </a: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?</a:t>
            </a:r>
          </a:p>
        </p:txBody>
      </p:sp>
      <p:sp>
        <p:nvSpPr>
          <p:cNvPr id="6" name="Rounded Rectangle 7">
            <a:extLst>
              <a:ext uri="{FF2B5EF4-FFF2-40B4-BE49-F238E27FC236}">
                <a16:creationId xmlns:a16="http://schemas.microsoft.com/office/drawing/2014/main" id="{C742F631-19C3-4111-AAF4-E03FB0273A3C}"/>
              </a:ext>
            </a:extLst>
          </p:cNvPr>
          <p:cNvSpPr/>
          <p:nvPr/>
        </p:nvSpPr>
        <p:spPr bwMode="auto">
          <a:xfrm>
            <a:off x="3524060" y="4167900"/>
            <a:ext cx="4993657" cy="111633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1" i="0" u="none" kern="1200" baseline="0">
                <a:solidFill>
                  <a:schemeClr val="tx1"/>
                </a:solidFill>
                <a:latin typeface=".VnAvant" panose="020B7200000000000000" charset="0"/>
                <a:ea typeface="SimSun" panose="02010600030101010101" pitchFamily="2" charset="-122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chemeClr val="tx1"/>
                </a:solidFill>
                <a:latin typeface=".VnAvant" panose="020B7200000000000000" charset="0"/>
                <a:ea typeface="SimSun" panose="02010600030101010101" pitchFamily="2" charset="-122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chemeClr val="tx1"/>
                </a:solidFill>
                <a:latin typeface=".VnAvant" panose="020B7200000000000000" charset="0"/>
                <a:ea typeface="SimSun" panose="02010600030101010101" pitchFamily="2" charset="-122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chemeClr val="tx1"/>
                </a:solidFill>
                <a:latin typeface=".VnAvant" panose="020B7200000000000000" charset="0"/>
                <a:ea typeface="SimSun" panose="02010600030101010101" pitchFamily="2" charset="-122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chemeClr val="tx1"/>
                </a:solidFill>
                <a:latin typeface=".VnAvant" panose="020B7200000000000000" charset="0"/>
                <a:ea typeface="SimSun" panose="02010600030101010101" pitchFamily="2" charset="-122"/>
                <a:cs typeface="+mn-cs"/>
              </a:defRPr>
            </a:lvl5pPr>
          </a:lstStyle>
          <a:p>
            <a:pPr lvl="0" algn="ctr" eaLnBrk="1" hangingPunct="1">
              <a:defRPr/>
            </a:pPr>
            <a:r>
              <a:rPr lang="en-US" altLang="en-US" sz="4400" b="0" dirty="0" err="1">
                <a:solidFill>
                  <a:srgbClr val="00B050"/>
                </a:solidFill>
                <a:latin typeface="UTM Avo" panose="02040603050506020204" charset="0"/>
                <a:cs typeface="UTM Avo" panose="02040603050506020204" charset="0"/>
              </a:rPr>
              <a:t>Đáp</a:t>
            </a:r>
            <a:r>
              <a:rPr lang="en-US" altLang="en-US" sz="4400" b="0" dirty="0">
                <a:solidFill>
                  <a:srgbClr val="00B050"/>
                </a:solidFill>
                <a:latin typeface="UTM Avo" panose="02040603050506020204" charset="0"/>
                <a:cs typeface="UTM Avo" panose="02040603050506020204" charset="0"/>
              </a:rPr>
              <a:t> </a:t>
            </a:r>
            <a:r>
              <a:rPr lang="en-US" altLang="en-US" sz="4400" b="0" dirty="0" err="1">
                <a:solidFill>
                  <a:srgbClr val="00B050"/>
                </a:solidFill>
                <a:latin typeface="UTM Avo" panose="02040603050506020204" charset="0"/>
                <a:cs typeface="UTM Avo" panose="02040603050506020204" charset="0"/>
              </a:rPr>
              <a:t>án</a:t>
            </a:r>
            <a:r>
              <a:rPr lang="en-US" altLang="en-US" sz="4400" b="0" dirty="0">
                <a:solidFill>
                  <a:srgbClr val="00B050"/>
                </a:solidFill>
                <a:latin typeface="UTM Avo" panose="02040603050506020204" charset="0"/>
                <a:cs typeface="UTM Avo" panose="02040603050506020204" charset="0"/>
              </a:rPr>
              <a:t>: </a:t>
            </a:r>
            <a:r>
              <a:rPr kumimoji="0" lang="en-US" altLang="x-none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charset="0"/>
                <a:ea typeface="SimSun" panose="02010600030101010101" pitchFamily="2" charset="-122"/>
                <a:cs typeface="UTM Avo" panose="02040603050506020204" charset="0"/>
              </a:rPr>
              <a:t>Chữ</a:t>
            </a:r>
            <a:r>
              <a:rPr kumimoji="0" lang="en-US" altLang="x-none" sz="5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charset="0"/>
                <a:ea typeface="SimSun" panose="02010600030101010101" pitchFamily="2" charset="-122"/>
                <a:cs typeface="UTM Avo" panose="02040603050506020204" charset="0"/>
              </a:rPr>
              <a:t> e</a:t>
            </a:r>
            <a:endParaRPr kumimoji="0" lang="en-US" altLang="x-none" sz="4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UTM Avo" panose="02040603050506020204" charset="0"/>
              <a:ea typeface="SimSun" panose="02010600030101010101" pitchFamily="2" charset="-122"/>
              <a:cs typeface="UTM Avo" panose="0204060305050602020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37D09B2-08EC-4269-8671-455B0110725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 r="-5485"/>
          <a:stretch>
            <a:fillRect/>
          </a:stretch>
        </p:blipFill>
        <p:spPr>
          <a:xfrm>
            <a:off x="9825309" y="3839010"/>
            <a:ext cx="1101386" cy="881045"/>
          </a:xfrm>
          <a:prstGeom prst="rect">
            <a:avLst/>
          </a:prstGeom>
        </p:spPr>
      </p:pic>
      <p:sp>
        <p:nvSpPr>
          <p:cNvPr id="8" name="Rectangle 7">
            <a:hlinkClick r:id="rId5" action="ppaction://hlinksldjump"/>
            <a:extLst>
              <a:ext uri="{FF2B5EF4-FFF2-40B4-BE49-F238E27FC236}">
                <a16:creationId xmlns:a16="http://schemas.microsoft.com/office/drawing/2014/main" id="{D80684B4-1504-475A-96CE-D0E6DB145821}"/>
              </a:ext>
            </a:extLst>
          </p:cNvPr>
          <p:cNvSpPr/>
          <p:nvPr/>
        </p:nvSpPr>
        <p:spPr>
          <a:xfrm>
            <a:off x="7286194" y="5251234"/>
            <a:ext cx="2163763" cy="6413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1" i="0" u="none" kern="1200" baseline="0">
                <a:solidFill>
                  <a:schemeClr val="tx1"/>
                </a:solidFill>
                <a:latin typeface=".VnAvant" panose="020B7200000000000000" charset="0"/>
                <a:ea typeface="SimSun" panose="02010600030101010101" pitchFamily="2" charset="-122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chemeClr val="tx1"/>
                </a:solidFill>
                <a:latin typeface=".VnAvant" panose="020B7200000000000000" charset="0"/>
                <a:ea typeface="SimSun" panose="02010600030101010101" pitchFamily="2" charset="-122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chemeClr val="tx1"/>
                </a:solidFill>
                <a:latin typeface=".VnAvant" panose="020B7200000000000000" charset="0"/>
                <a:ea typeface="SimSun" panose="02010600030101010101" pitchFamily="2" charset="-122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chemeClr val="tx1"/>
                </a:solidFill>
                <a:latin typeface=".VnAvant" panose="020B7200000000000000" charset="0"/>
                <a:ea typeface="SimSun" panose="02010600030101010101" pitchFamily="2" charset="-122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chemeClr val="tx1"/>
                </a:solidFill>
                <a:latin typeface=".VnAvant" panose="020B7200000000000000" charset="0"/>
                <a:ea typeface="SimSun" panose="02010600030101010101" pitchFamily="2" charset="-122"/>
                <a:cs typeface="+mn-cs"/>
              </a:defRPr>
            </a:lvl5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x-none" sz="3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 charset="0"/>
              <a:ea typeface="SimSun" panose="02010600030101010101" pitchFamily="2" charset="-122"/>
              <a:cs typeface="+mn-cs"/>
            </a:endParaRPr>
          </a:p>
        </p:txBody>
      </p:sp>
      <p:pic>
        <p:nvPicPr>
          <p:cNvPr id="10" name="Picture 3">
            <a:hlinkClick r:id="rId6" action="ppaction://hlinksldjump"/>
            <a:extLst>
              <a:ext uri="{FF2B5EF4-FFF2-40B4-BE49-F238E27FC236}">
                <a16:creationId xmlns:a16="http://schemas.microsoft.com/office/drawing/2014/main" id="{6FCCC9C6-FF41-4E4D-8B98-EA2DEB0823F8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t="10052" b="11201"/>
          <a:stretch>
            <a:fillRect/>
          </a:stretch>
        </p:blipFill>
        <p:spPr>
          <a:xfrm>
            <a:off x="10618861" y="5898058"/>
            <a:ext cx="1573139" cy="52352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3125677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E9202E9-0A79-42FD-AE6C-8722FC6DD8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42157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0491142-5265-4A62-A21A-ED918812B9E8}"/>
              </a:ext>
            </a:extLst>
          </p:cNvPr>
          <p:cNvSpPr txBox="1"/>
          <p:nvPr/>
        </p:nvSpPr>
        <p:spPr>
          <a:xfrm>
            <a:off x="3711273" y="1325508"/>
            <a:ext cx="8160430" cy="197983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0" i="0" u="sng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Câu hỏi số 3: 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Ve</a:t>
            </a:r>
            <a:r>
              <a:rPr kumimoji="0" lang="en-US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 con </a:t>
            </a:r>
            <a:r>
              <a:rPr kumimoji="0" lang="en-US" alt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trốn</a:t>
            </a:r>
            <a:r>
              <a:rPr kumimoji="0" lang="en-US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 </a:t>
            </a:r>
            <a:r>
              <a:rPr kumimoji="0" lang="en-US" alt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học</a:t>
            </a:r>
            <a:r>
              <a:rPr kumimoji="0" lang="en-US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 </a:t>
            </a:r>
            <a:r>
              <a:rPr kumimoji="0" lang="en-US" alt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đi</a:t>
            </a:r>
            <a:r>
              <a:rPr kumimoji="0" lang="en-US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 </a:t>
            </a:r>
            <a:r>
              <a:rPr kumimoji="0" lang="en-US" alt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đâu</a:t>
            </a:r>
            <a:r>
              <a:rPr kumimoji="0" lang="en-US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E40FB73-7301-4F7F-A811-C042389AEA29}"/>
              </a:ext>
            </a:extLst>
          </p:cNvPr>
          <p:cNvSpPr txBox="1"/>
          <p:nvPr/>
        </p:nvSpPr>
        <p:spPr>
          <a:xfrm>
            <a:off x="4002317" y="3993178"/>
            <a:ext cx="4187365" cy="92333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Đáp án: </a:t>
            </a:r>
            <a:r>
              <a:rPr kumimoji="0" lang="en-US" alt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đi</a:t>
            </a:r>
            <a:r>
              <a:rPr kumimoji="0" lang="en-US" alt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 </a:t>
            </a:r>
            <a:r>
              <a:rPr kumimoji="0" lang="en-US" alt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chơi</a:t>
            </a:r>
            <a:endParaRPr kumimoji="0" lang="en-US" altLang="en-US" sz="5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charset="0"/>
              <a:ea typeface="+mn-ea"/>
              <a:cs typeface="UTM Avo" panose="0204060305050602020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DEC6947-4EE1-431F-B3C4-D9F4C9E6581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 r="-5485"/>
          <a:stretch>
            <a:fillRect/>
          </a:stretch>
        </p:blipFill>
        <p:spPr>
          <a:xfrm>
            <a:off x="9827575" y="4035461"/>
            <a:ext cx="1101386" cy="881047"/>
          </a:xfrm>
          <a:prstGeom prst="rect">
            <a:avLst/>
          </a:prstGeom>
        </p:spPr>
      </p:pic>
      <p:pic>
        <p:nvPicPr>
          <p:cNvPr id="6" name="Picture 3">
            <a:hlinkClick r:id="rId5" action="ppaction://hlinksldjump"/>
            <a:extLst>
              <a:ext uri="{FF2B5EF4-FFF2-40B4-BE49-F238E27FC236}">
                <a16:creationId xmlns:a16="http://schemas.microsoft.com/office/drawing/2014/main" id="{7D6DB847-29EC-4014-82FC-1E8936BA954C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t="10052" b="11201"/>
          <a:stretch>
            <a:fillRect/>
          </a:stretch>
        </p:blipFill>
        <p:spPr>
          <a:xfrm>
            <a:off x="10618861" y="5898058"/>
            <a:ext cx="1573139" cy="52352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164855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12F5546-6D33-45DD-9AFF-97003E98A1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421579"/>
          </a:xfrm>
          <a:prstGeom prst="rect">
            <a:avLst/>
          </a:prstGeom>
        </p:spPr>
      </p:pic>
      <p:sp>
        <p:nvSpPr>
          <p:cNvPr id="3" name="Rectangle 2">
            <a:hlinkClick r:id="rId4" action="ppaction://hlinksldjump"/>
            <a:extLst>
              <a:ext uri="{FF2B5EF4-FFF2-40B4-BE49-F238E27FC236}">
                <a16:creationId xmlns:a16="http://schemas.microsoft.com/office/drawing/2014/main" id="{4BC84023-0A1B-47F2-9B3F-8AFD122C1C42}"/>
              </a:ext>
            </a:extLst>
          </p:cNvPr>
          <p:cNvSpPr/>
          <p:nvPr/>
        </p:nvSpPr>
        <p:spPr>
          <a:xfrm>
            <a:off x="6577282" y="5000593"/>
            <a:ext cx="2163763" cy="6397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1" i="0" u="none" kern="1200" baseline="0">
                <a:solidFill>
                  <a:schemeClr val="tx1"/>
                </a:solidFill>
                <a:latin typeface=".VnAvant" panose="020B7200000000000000" charset="0"/>
                <a:ea typeface="SimSun" panose="02010600030101010101" pitchFamily="2" charset="-122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chemeClr val="tx1"/>
                </a:solidFill>
                <a:latin typeface=".VnAvant" panose="020B7200000000000000" charset="0"/>
                <a:ea typeface="SimSun" panose="02010600030101010101" pitchFamily="2" charset="-122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chemeClr val="tx1"/>
                </a:solidFill>
                <a:latin typeface=".VnAvant" panose="020B7200000000000000" charset="0"/>
                <a:ea typeface="SimSun" panose="02010600030101010101" pitchFamily="2" charset="-122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chemeClr val="tx1"/>
                </a:solidFill>
                <a:latin typeface=".VnAvant" panose="020B7200000000000000" charset="0"/>
                <a:ea typeface="SimSun" panose="02010600030101010101" pitchFamily="2" charset="-122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chemeClr val="tx1"/>
                </a:solidFill>
                <a:latin typeface=".VnAvant" panose="020B7200000000000000" charset="0"/>
                <a:ea typeface="SimSun" panose="02010600030101010101" pitchFamily="2" charset="-122"/>
                <a:cs typeface="+mn-cs"/>
              </a:defRPr>
            </a:lvl5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x-none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charset="0"/>
              <a:ea typeface="SimSun" panose="02010600030101010101" pitchFamily="2" charset="-122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FADE879-A8CF-4F50-B44A-0079AC72909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 r="-5485"/>
          <a:stretch>
            <a:fillRect/>
          </a:stretch>
        </p:blipFill>
        <p:spPr>
          <a:xfrm>
            <a:off x="10167172" y="4658572"/>
            <a:ext cx="1101387" cy="88104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951629D-870F-46F4-BFBF-291A0227AEBB}"/>
              </a:ext>
            </a:extLst>
          </p:cNvPr>
          <p:cNvSpPr/>
          <p:nvPr/>
        </p:nvSpPr>
        <p:spPr>
          <a:xfrm>
            <a:off x="3859078" y="1414946"/>
            <a:ext cx="7191214" cy="273158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0" i="0" u="sng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Câu</a:t>
            </a:r>
            <a:r>
              <a:rPr kumimoji="0" lang="en-US" altLang="en-US" sz="4000" b="0" i="0" u="sng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 </a:t>
            </a:r>
            <a:r>
              <a:rPr kumimoji="0" lang="en-US" altLang="en-US" sz="4000" b="0" i="0" u="sng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hỏi</a:t>
            </a:r>
            <a:r>
              <a:rPr kumimoji="0" lang="en-US" altLang="en-US" sz="4000" b="0" i="0" u="sng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 </a:t>
            </a:r>
            <a:r>
              <a:rPr kumimoji="0" lang="en-US" altLang="en-US" sz="4000" b="0" i="0" u="sng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số</a:t>
            </a:r>
            <a:r>
              <a:rPr kumimoji="0" lang="en-US" altLang="en-US" sz="4000" b="0" i="0" u="sng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 4: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Ve</a:t>
            </a: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 con </a:t>
            </a:r>
            <a:r>
              <a:rPr kumimoji="0" lang="en-US" alt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đáng</a:t>
            </a: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 </a:t>
            </a:r>
            <a:r>
              <a:rPr kumimoji="0" lang="en-US" alt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khen</a:t>
            </a: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 hay </a:t>
            </a:r>
            <a:r>
              <a:rPr kumimoji="0" lang="en-US" alt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đáng</a:t>
            </a: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 </a:t>
            </a:r>
            <a:r>
              <a:rPr kumimoji="0" lang="en-US" alt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chê</a:t>
            </a: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8585AD1-DE3F-4C9C-8A3D-4BF0BC041C72}"/>
              </a:ext>
            </a:extLst>
          </p:cNvPr>
          <p:cNvSpPr txBox="1"/>
          <p:nvPr/>
        </p:nvSpPr>
        <p:spPr>
          <a:xfrm>
            <a:off x="3537652" y="4672921"/>
            <a:ext cx="5461752" cy="92333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29AE9D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Đáp án: </a:t>
            </a:r>
            <a:r>
              <a:rPr kumimoji="0" lang="en-US" alt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đáng</a:t>
            </a:r>
            <a:r>
              <a:rPr kumimoji="0" lang="en-US" alt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 </a:t>
            </a:r>
            <a:r>
              <a:rPr kumimoji="0" lang="en-US" alt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chê</a:t>
            </a:r>
            <a:endParaRPr kumimoji="0" lang="en-US" altLang="en-US" sz="5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charset="0"/>
              <a:ea typeface="+mn-ea"/>
              <a:cs typeface="UTM Avo" panose="02040603050506020204" charset="0"/>
            </a:endParaRPr>
          </a:p>
        </p:txBody>
      </p:sp>
      <p:pic>
        <p:nvPicPr>
          <p:cNvPr id="7" name="Picture 3">
            <a:hlinkClick r:id="rId6" action="ppaction://hlinksldjump"/>
            <a:extLst>
              <a:ext uri="{FF2B5EF4-FFF2-40B4-BE49-F238E27FC236}">
                <a16:creationId xmlns:a16="http://schemas.microsoft.com/office/drawing/2014/main" id="{7874F08C-127D-4D44-88F9-5259864CD426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t="10052" b="11201"/>
          <a:stretch>
            <a:fillRect/>
          </a:stretch>
        </p:blipFill>
        <p:spPr>
          <a:xfrm>
            <a:off x="10618861" y="5898058"/>
            <a:ext cx="1573139" cy="52352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2373662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376C29CA-3061-4D71-9047-028C308C7806}"/>
              </a:ext>
            </a:extLst>
          </p:cNvPr>
          <p:cNvGrpSpPr/>
          <p:nvPr/>
        </p:nvGrpSpPr>
        <p:grpSpPr>
          <a:xfrm>
            <a:off x="0" y="117987"/>
            <a:ext cx="12008604" cy="6346693"/>
            <a:chOff x="0" y="0"/>
            <a:chExt cx="12008604" cy="6346693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E8E1CE85-F150-42C1-80AF-310C6314AD7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06" t="56678" r="4718" b="4163"/>
            <a:stretch/>
          </p:blipFill>
          <p:spPr>
            <a:xfrm>
              <a:off x="96863" y="4904262"/>
              <a:ext cx="3086746" cy="1442431"/>
            </a:xfrm>
            <a:prstGeom prst="rect">
              <a:avLst/>
            </a:prstGeom>
          </p:spPr>
        </p:pic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F336F151-EAD3-41EC-839F-45EB676AF3B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535" t="9944" r="9690" b="45085"/>
            <a:stretch/>
          </p:blipFill>
          <p:spPr>
            <a:xfrm>
              <a:off x="1640236" y="0"/>
              <a:ext cx="10368368" cy="5997981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70C49295-613D-45CD-8471-E48578E07C4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090" t="3310" r="83067" b="89681"/>
            <a:stretch/>
          </p:blipFill>
          <p:spPr>
            <a:xfrm>
              <a:off x="0" y="0"/>
              <a:ext cx="1301858" cy="120900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85615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BF4B391-C1F9-402F-B903-9915582B51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447754"/>
          </a:xfrm>
          <a:prstGeom prst="rect">
            <a:avLst/>
          </a:prstGeom>
        </p:spPr>
      </p:pic>
      <p:sp>
        <p:nvSpPr>
          <p:cNvPr id="4" name="矩形 13">
            <a:extLst>
              <a:ext uri="{FF2B5EF4-FFF2-40B4-BE49-F238E27FC236}">
                <a16:creationId xmlns:a16="http://schemas.microsoft.com/office/drawing/2014/main" id="{43C7B25E-F930-48F3-8B3B-1128DD5936A0}"/>
              </a:ext>
            </a:extLst>
          </p:cNvPr>
          <p:cNvSpPr/>
          <p:nvPr/>
        </p:nvSpPr>
        <p:spPr>
          <a:xfrm>
            <a:off x="1011252" y="2001943"/>
            <a:ext cx="6563670" cy="3180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>
              <a:lnSpc>
                <a:spcPct val="150000"/>
              </a:lnSpc>
            </a:pPr>
            <a:r>
              <a:rPr lang="en-US" altLang="zh-CN" sz="7200" dirty="0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  <a:ea typeface="汉仪喵小姐简" panose="02010509060101010101" pitchFamily="49" charset="-122"/>
              </a:rPr>
              <a:t>LUYỆN ĐỌC</a:t>
            </a:r>
          </a:p>
          <a:p>
            <a:pPr algn="ctr" fontAlgn="base">
              <a:lnSpc>
                <a:spcPct val="150000"/>
              </a:lnSpc>
            </a:pPr>
            <a:r>
              <a:rPr lang="en-US" altLang="zh-CN" sz="7200" dirty="0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  <a:ea typeface="汉仪喵小姐简" panose="02010509060101010101" pitchFamily="49" charset="-122"/>
              </a:rPr>
              <a:t> TỪ NGỮ</a:t>
            </a:r>
            <a:endParaRPr lang="zh-CN" altLang="en-US" sz="7200" i="0" dirty="0">
              <a:solidFill>
                <a:schemeClr val="accent2">
                  <a:lumMod val="75000"/>
                </a:schemeClr>
              </a:solidFill>
              <a:effectLst/>
              <a:latin typeface="UTM Avo" panose="02040603050506020204" pitchFamily="18" charset="0"/>
              <a:ea typeface="汉仪喵小姐简" panose="020105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4322403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UTM Avo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3057</TotalTime>
  <Words>242</Words>
  <Application>Microsoft Office PowerPoint</Application>
  <PresentationFormat>Widescreen</PresentationFormat>
  <Paragraphs>56</Paragraphs>
  <Slides>18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UTM Avo</vt:lpstr>
      <vt:lpstr>VNI-Zap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Thuy Van</dc:creator>
  <cp:lastModifiedBy>admin</cp:lastModifiedBy>
  <cp:revision>123</cp:revision>
  <dcterms:created xsi:type="dcterms:W3CDTF">2021-10-30T04:56:06Z</dcterms:created>
  <dcterms:modified xsi:type="dcterms:W3CDTF">2022-05-21T02:20:49Z</dcterms:modified>
</cp:coreProperties>
</file>